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notesSlides/notesSlide1.xml" ContentType="application/vnd.openxmlformats-officedocument.presentationml.notesSlide+xml"/>
  <Override PartName="/ppt/ink/ink3.xml" ContentType="application/inkml+xml"/>
  <Override PartName="/ppt/notesSlides/notesSlide2.xml" ContentType="application/vnd.openxmlformats-officedocument.presentationml.notesSlide+xml"/>
  <Override PartName="/ppt/ink/ink4.xml" ContentType="application/inkml+xml"/>
  <Override PartName="/ppt/ink/ink5.xml" ContentType="application/inkml+xml"/>
  <Override PartName="/ppt/ink/ink6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6"/>
  </p:notesMasterIdLst>
  <p:sldIdLst>
    <p:sldId id="256" r:id="rId2"/>
    <p:sldId id="1801" r:id="rId3"/>
    <p:sldId id="1576" r:id="rId4"/>
    <p:sldId id="1885" r:id="rId5"/>
    <p:sldId id="1884" r:id="rId6"/>
    <p:sldId id="1909" r:id="rId7"/>
    <p:sldId id="1910" r:id="rId8"/>
    <p:sldId id="1911" r:id="rId9"/>
    <p:sldId id="1912" r:id="rId10"/>
    <p:sldId id="1913" r:id="rId11"/>
    <p:sldId id="1914" r:id="rId12"/>
    <p:sldId id="1915" r:id="rId13"/>
    <p:sldId id="1916" r:id="rId14"/>
    <p:sldId id="1917" r:id="rId15"/>
    <p:sldId id="1918" r:id="rId16"/>
    <p:sldId id="1919" r:id="rId17"/>
    <p:sldId id="1920" r:id="rId18"/>
    <p:sldId id="1921" r:id="rId19"/>
    <p:sldId id="1922" r:id="rId20"/>
    <p:sldId id="1923" r:id="rId21"/>
    <p:sldId id="1924" r:id="rId22"/>
    <p:sldId id="1925" r:id="rId23"/>
    <p:sldId id="1926" r:id="rId24"/>
    <p:sldId id="1927" r:id="rId25"/>
    <p:sldId id="1928" r:id="rId26"/>
    <p:sldId id="1929" r:id="rId27"/>
    <p:sldId id="1930" r:id="rId28"/>
    <p:sldId id="1931" r:id="rId29"/>
    <p:sldId id="1932" r:id="rId30"/>
    <p:sldId id="1933" r:id="rId31"/>
    <p:sldId id="1934" r:id="rId32"/>
    <p:sldId id="1935" r:id="rId33"/>
    <p:sldId id="1936" r:id="rId34"/>
    <p:sldId id="1937" r:id="rId35"/>
    <p:sldId id="1938" r:id="rId36"/>
    <p:sldId id="1939" r:id="rId37"/>
    <p:sldId id="1891" r:id="rId38"/>
    <p:sldId id="1940" r:id="rId39"/>
    <p:sldId id="1892" r:id="rId40"/>
    <p:sldId id="1893" r:id="rId41"/>
    <p:sldId id="1894" r:id="rId42"/>
    <p:sldId id="1895" r:id="rId43"/>
    <p:sldId id="1896" r:id="rId44"/>
    <p:sldId id="1897" r:id="rId45"/>
    <p:sldId id="1898" r:id="rId46"/>
    <p:sldId id="1899" r:id="rId47"/>
    <p:sldId id="1900" r:id="rId48"/>
    <p:sldId id="1901" r:id="rId49"/>
    <p:sldId id="1902" r:id="rId50"/>
    <p:sldId id="1903" r:id="rId51"/>
    <p:sldId id="1904" r:id="rId52"/>
    <p:sldId id="1905" r:id="rId53"/>
    <p:sldId id="1908" r:id="rId54"/>
    <p:sldId id="1907" r:id="rId5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in"/>
          <inkml:channel name="T" type="integer" max="2.14748E9" units="dev"/>
        </inkml:traceFormat>
        <inkml:channelProperties>
          <inkml:channelProperty channel="X" name="resolution" value="6301.34619" units="1/cm"/>
          <inkml:channelProperty channel="Y" name="resolution" value="6301.34619" units="1/cm"/>
          <inkml:channelProperty channel="F" name="resolution" value="3999.51147" units="1/in"/>
          <inkml:channelProperty channel="T" name="resolution" value="1" units="1/dev"/>
        </inkml:channelProperties>
      </inkml:inkSource>
      <inkml:timestamp xml:id="ts0" timeString="2025-11-15T04:49:02.662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8929 6025 73 0,'-7'0'134'0,"0"-7"30"0,2 7 21 0,-10-5 20 0,10 1 18 0,-2-1 18 0,-5-1 22 0,4-3 16 0,3 5 17 16,-3-1 16-16,-5-5 12 0,13 4-64 0,-6 3-113 0,-1-3-48 0,1-3-22 0,6 3-6 0,-7-3-1 0,1 5-3 0,6-2-3 0,-5-3-6 15,5-2-9-15,-9 1-7 0,2 5-5 0,7-3-6 0,-5-3-4 0,-3 1-4 0,8 5-2 0,-5-5-5 0,-1 1-2 0,-2 0-4 16,3 3-3-16,-2-3-3 0,1-1 2 0,-2-1 0 0,-5 7-1 0,8-5-6 16,-9 0-6-16,7 3-4 0,-6-3-1 0,-1 3-2 0,-4 0 0 0,5-3-2 15,-6 5 2-15,6-1-1 0,-8 1 1 0,3-2-1 0,-9 6-6 0,6-5 0 16,3 5 1-16,-8 0 0 0,7 0 8 16,-8 0 2-16,2 0 1 0,6 0 1 0,-8 0 3 0,1 5 0 0,-1-5 0 0,2 6 1 0,-1-6 2 0,-1 4 0 15,3 1 0-15,-5-5 0 0,5 4 4 0,-10 1-1 16,8-1 0-16,-6 8 2 0,-2-9 0 0,10 3 1 0,-10 4 2 0,2-5-1 0,0 4 3 0,-1-5 0 0,6 7 1 15,-4-1-1-15,-1-1 0 16,-2 1 2-16,2-1 1 0,6 2-1 0,-8 4 2 0,2-5-1 0,0 3 0 0,6-2 3 0,-6 4 2 0,-1 0 2 0,1-2-1 0,0 2 0 16,-2 6-1-16,2-3 1 0,1 1-1 0,-3 2 0 0,2-3-3 0,-2 7-3 0,3-1-1 15,-1 0 1-15,-2 7-2 0,1-7-1 0,0 4-4 0,1 2-2 0,6 0 0 16,-6 0-1 0,0 4 1-16,6 0 0 0,-7 0-1 0,6-1 1 0,-5 3 2 0,1 3 0 0,4-5 0 0,-7 0-1 0,3 5 1 0,4-5-1 0,-5 5-1 0,6-5-1 15,-8 0-2-15,10 5-2 0,-3-3 0 0,-6 1-1 0,6-3-1 0,3 7 1 16,-2-4-1-16,-2 3 2 0,4-1-2 0,-8 6 2 0,11-7-1 0,-13 7 1 15,10-2-2-15,-3 6 1 0,2-4 1 0,-2-2-2 0,1 6 2 0,0-1-1 16,-1 1 0-16,3 0-1 16,-5 0 2-16,11-1-4 0,-8 1 1 0,-1 0-2 0,8 1 0 0,-6 3 2 0,6 1 1 0,-8 1 1 15,6-3 1-15,3 7 1 0,-3-5 0 0,3 4 1 0,-3 0-1 16,10 2 1-16,-10-2 2 0,2 0 0 0,7-4 0 0,-9 4 1 0,10 3 2 0,-5-8-1 0,-2 6 1 0,4-1-1 0,9 1 3 0,-8-1-1 16,-1 0 1-16,2 2 1 0,-2-2 0 0,9-4 1 0,-3 4 0 0,-4 0-2 15,5-3 0-15,0 3 1 0,7-3-4 0,-5-3 1 0,-3 3 0 0,8-7-2 16,-5 7 0-16,5-3 0 15,0-3-2-15,0 5 0 0,0 0 0 0,5-5-1 0,-5 4 2 0,8-5 0 0,-3 1 0 0,2 6 2 0,0-11 0 0,-2 5 1 16,2 0 0-16,6 0 1 0,-6 0 1 0,0-7 1 0,5 7 0 0,2 0 2 0,-1-4 1 16,-8 4-1-16,9 0 1 0,-1 0 1 15,0-4 2-15,0 3-2 0,0 1 1 16,1-1 0-16,-2-4 0 0,2-1-3 0,4 2 0 0,-4 4-2 0,6-4 0 16,-1-3-2-16,-6 2 0 0,6 1 0 0,2-2-1 0,-3 2 2 0,8-2-2 0,-7 2 0 15,10-2 1-15,-11 2-1 0,8-8 1 0,0 9 1 0,1-3-1 0,-3-4 2 16,3 6-1-16,6-8 0 0,-7 3 0 0,-2 0 0 0,10-7-2 0,-7 6-2 15,4-4 1-15,-4 0 0 0,5-2 0 0,1 2 1 0,-1-2 2 0,2-3 2 0,-10 4 2 16,15 0 2-16,-7-4 3 0,3 3 1 0,-3-3 3 0,7 5 1 0,-5-6 3 16,3 5 2-16,2-4 4 0,-4-2 2 0,4 2 2 0,-2 4-1 0,2-4-2 0,1-6-3 15,-1 6-2-15,0-2 0 0,-1-3-5 0,2-1-1 0,-1 1-2 0,5-1-1 16,-4-3-1-16,7 1-2 0,-7 5-4 0,4-3-2 0,1 0-5 0,-5-5 0 16,5 5-1-16,0-3-1 0,1 1-1 0,0-1-1 0,-1 0 1 0,2-3 0 15,-3 1 0-15,4-4-2 0,-4 4 0 0,7-4 0 0,-4 6 1 0,-2-8 1 0,7 1 0 16,-6 1 1-16,6 1-1 0,-5-2 0 0,4 5-1 0,-7-3 3 0,11-2 0 15,-11 5 0-15,7-4 0 0,2 0 0 0,-7 0 0 0,5 3-1 0,2-2 0 16,-8-1 0-16,8-6-1 0,-2 6 1 0,-5 0 2 0,7-6-1 0,-1 6 0 16,0-5-1-16,-6 5 1 0,6-6 0 0,0 6-2 0,-1-6 1 0,1 7 0 0,-4-1 0 15,2-6 1-15,2 6-1 0,1-5-1 0,-8 4 1 0,7 0 1 0,1-4 0 16,-8 0 0-16,8 5 1 0,-1-5-1 0,-2-1 1 0,3 0 0 16,-6 3 0-16,4-3 1 0,1 0 1 0,-7 1-3 0,8-1 1 0,-1 3 1 0,-7-3 0 0,8-6 1 15,-9 9-1-15,9-8-1 0,0 1 1 0,-1-1 1 0,1 1-1 0,-3-5-1 16,2 0 1-16,1 0-1 0,0 0 0 0,0-5 3 0,4 1-2 0,-4-1 2 15,-2 1-2-15,1-8 0 0,0 9 2 0,7-6-2 0,-7-3 1 0,1-1 2 16,4 2 3-16,-4-2 2 0,-2 1 6 0,1-3 9 0,1 2 4 0,-1-2 4 0,1-5 5 16,5 6 1-16,-6 0 5 0,-1-7 3 0,2 8 4 0,-1-8 2 0,1 2 2 15,-9 4-3-15,9-3 0 0,0-3-3 0,-9 2-7 0,9-2-3 0,-8 7-6 16,0-5-3-16,10 0-3 0,-11-2 1 0,7 3-5 0,-4-3 0 16,-2-3-5-16,7 5-3 0,-6-6-2 0,-2 1-1 0,9 0 0 0,-8 0-2 0,2-1-2 0,-2-5 0 15,2 5-2-15,-3-2-3 0,7-4 0 0,-3 1-4 0,-4 1-2 0,9 1 0 16,-9-6-2-16,4 3-1 0,-4-2 1 0,2-3-2 0,-2 8-1 0,4-6-2 0,-9-5 1 15,-2 6-3-15,11-2-1 0,-9 0 1 0,0-5 0 0,1 7 0 0,-1-7 0 16,-2 6 2-16,2 1-2 0,-7-7 3 0,8 7 0 0,-6-6 3 0,-2 3 0 16,0 2 4-16,-6 0 0 0,0 0 2 0,0-5 1 0,0 5 1 0,-7 4 1 15,8-3 0-15,-7-1 1 0,-1-2-1 0,2 8 0 0,-3-6 0 0,-4-2 1 0,4 9-3 16,-5-9-2-16,7 3-3 0,0-2-4 0,-8 2-6 0,2-1-6 0,7-2-6 16,-5 2-7-16,0 1-7 0,2-1-5 0,-4-5-6 0,4 5-6 0,3-2-5 15,-3-1-2-15,-5 1-1 0,8-3 2 0,-10 5 0 16,10 0 7-16,-8-5 5 0,0 6 5 0,6-2 6 0,-5 0 6 0,-2-2 7 0,1 1 4 0,1 2 8 15,-7-6 4-15,6 7 5 0,-7-1 4 0,7 1 2 0,-8-3 1 0,2 2 0 0,2 0-1 16,-9-1 0-16,5 1-1 0,1 6 0 0,-6-2 0 16,0 2 0-16,0-8-1 0,0 8 0 0,0-2 0 0,0 6-1 0,-6-6 1 0,1 2 2 15,5 1 0-15,-9-1 1 0,9 4-1 0,-7 0 0 0,2-7 0 16,-3 7 0-16,8-6-3 0,-5 8-2 0,-1-9-4 0,-2 7-6 0,8-6-1 0,-5 2-2 16,-2-2-1-16,7 0-2 0,-6 2 2 0,-2-8 1 0,8 8 2 0,-6-2 4 0,-1-4 5 0,7 4 6 0,-5 2 6 15,-2-2 11-15,7-4 8 0,-7 4 8 0,0 2 12 0,1-1 9 0,-1-5 9 16,1 3 9-16,-2 3 6 0,3-2 4 0,0-3 2 0,-9 3 5 0,7 2-3 15,-1-3-3-15,-3 1-1 0,3 2-5 0,-5-7-3 0,8 7-7 0,-9-2-7 16,9-4-7-16,-10 4-9 0,9-4-11 0,-7 6-7 0,1-8-6 0,3 3-7 16,-2 3-4-16,4-4-3 0,-7 0-2 0,2 4-6 0,6-3 0 0,-7 2-6 0,0-3-3 15,6 6-3-15,-5-7-5 0,-3 7-4 0,10-8-2 0,-9 8-3 0,1-6-3 0,0 4-1 16,7-3-1-16,-6 2-1 16,-2-2 0-16,1 3 1 0,-1-4 0 0,7 0 2 0,-5 4 5 0,0-3 4 0,-3-1 6 0,4-2 5 0,-2 2 3 0,0 1 5 15,-1-3 4-15,1 2 2 0,0 1 9 0,0-2 3 0,0 2 2 0,0-3 7 0,0 2 7 16,-6 1 1-16,6-1 5 0,-1-2-1 0,-6 3 0 0,9-1 6 15,-9 0 6-15,6-1 1 0,-5 1 1 0,-1 6-2 0,1-8-4 0,-1 2-3 0,1 1-3 16,-1-1-4-16,0-5-7 0,1 5-4 0,-2-2-1 0,3 2-3 0,-3 1 2 0,-3-1-7 16,4 0-8-16,1-1-4 0,-2 7 0 0,3-8 0 15,-3 2-2-15,1 1-3 0,2 2 0 0,-3-3-1 0,3 1-2 0,-8-3 1 0,7 2-2 0,-2 1 0 16,3 3-1-16,-9-4 1 0,6 0 0 0,-2 0-1 16,2-5 1-16,-6 4 2 0,8 0-1 0,-6 2 1 0,-2-1 1 0,1 1-2 15,7-7-4-15,-8 5-5 0,2 0-4 0,-1 8-6 0,-6-9-6 0,5 8-2 16,-1-8-6-16,4 8-4 0,-3-2-2 0,-5 2-6 0,4-2-4 0,-4 0-4 15,0 6-1-15,1-5 0 0,-3 5 1 0,2-6 6 0,-2 6 1 0,3-1 5 0,-9 1 8 0,9-1 1 16,-9-4 3-16,0 4 2 0,1 1 5 0,8-4 5 0,-10 3 6 0,2-5 3 0,7 6 4 0,-7-6 5 16,0 2 1-16,-1-3 3 0,8 7 5 0,-7-6 2 0,0 6 2 0,1-1 7 15,-8-3 5-15,6 4 6 0,0 0 3 0,3 0 3 0,-9-1 5 16,7 1 3-16,0-1 7 0,0 1 3 0,-6-1 7 0,6 5 0 0,-1-5 3 0,1 1-2 16,-1 6 0-16,-4-3-3 0,5 2-4 0,-1 0-4 0,-5-2-2 0,6 3-4 0,-1 3-4 15,-5-6-5-15,6 6-5 0,-6-4-6 0,6 4-5 0,-1-3-7 0,0 3-1 16,-4 0-3-1,5-4-3-15,-1 4-3 0,1 0-1 0,-1 0-1 0,2 2 0 0,-1-8 0 0,-5 6 0 0,3 0-1 0,2 6-1 0,-5-4 1 0,4-3-1 0,1 6 1 16,0 0-1-16,-1 1 4 0,-5 0-2 0,6-1 1 0,0 4-1 0,-1 1 1 16,0-5-1-16,-4 7 0 0,4-3 1 0,3 6-1 15,-10-4 2-15,7 4 0 0,-4 0 0 0,-2 0 2 16,7 0 2-16,-6 0 1 0,0 0-2 0,-1 4 3 0,5 2 2 0,-3-3 3 0,-3 3 2 0,2-2 1 0,-1 7 4 0,0-1-2 0,-5-1 1 16,7 6 2-16,-4-6 1 0,-4 6 0 0,1 4 0 0,4-4 0 15,-5 6-1-15,1 3-1 0,-1-6-6 0,0 7 0 0,-1-1-1 16,-5 6-2-16,5-2-1 0,-5 3-1 0,6-1 1 0,1 3-2 0,-9 1 0 0,10 0-5 0,-5 5-4 0,4 1-2 15,-2-1 0-15,2 4-5 16,0 2-4-16,4-2-6 0,-5 6-9 0,6 0-13 0,-6 0-15 0,7-1-20 0,-2 7-24 0,2-1-30 16,6 4-28-16,1-4-59 0,-2-1-74 0,7 1-73 0,1 1-72 0,5-3-24 0,2 3-1 0,-1-13 14 15,6 3 19-15,0-7 28 0,9-2 29 0,-4-12 36 16,9-5 40-16,0-8 43 0,6-11 47 0,0-11 62 16,6-13 73-16</inkml:trace>
  <inkml:trace contextRef="#ctx0" brushRef="#br0" timeOffset="5033.79">14074 4320 0 0,'5'4'4'0,"-5"-4"103"0,0-4 48 0,7-1 10 0,-7-1-11 0,0-4-13 0,0 1-14 0,0-6-12 0,0-4-11 0,0 4-9 0,0-5-7 0,9 7-3 0,-9-8-3 0,5 6-77 0,1 2-116 0,-6 2-39 0,7 1-1 0,-2-5 25 0,-5 6 35 0,9-1 30 0,-4 1 23 0,-5 4 19 15,0-5 19-15,0-1 18 0,0 7 15 0,0-1 14 0,0-5 12 0,0 6 10 16,0-7 10-16,0 8 3 0,-5-4 5 0,5-2 3 0,0 4 6 0,-9-1 2 16,9 2 4-16,0 0 3 15,-5-1 1-15,5-1-4 0,-7 3-2 0,7-3-5 0,-6 0-6 0,6 2-3 0,-5-1-2 16,5 5 2-16,-9 0 3 0,9-6 2 0,-7 6 0 0,7-3 0 0,-5 3-3 15,-2 0-2-15,7 0-7 0,0 0-3 0,0 0-7 0,0 0-5 0,-6 0-5 0,6 0-11 16,0 0-9-16,0 0-12 0,0 0-10 0,-6 0-7 0,6 3-9 0,0 3-6 0,-8-6-2 16,8 5-4-16,0 5 2 0,0-4 1 0,-7 3 3 0,7-4 6 0,-5 9 5 0,5-5 7 15,-6 3 7-15,6 2 5 0,-8 0 6 0,3 0 3 0,-3 2 4 0,3-2 5 16,-3 0 1-16,2 0 5 0,-1 2 1 16,-6-1 1-16,7-1-3 0,-2 2-1 0,-2 2-5 0,2-3-3 0,-5 0-5 15,0 4-2-15,-1-4-5 0,9 4 0 0,-8-4-3 0,-1 4 0 0,2 1-7 16,4 1-1-16,-3-3-7 0,-2 1-1 0,-3 2-3 0,11-2-2 0,-8 5 1 15,0-5-2-15,7 1-1 0,-7 5 0 0,5-6 0 0,3 7-2 0,-8-4-1 0,6-1-1 16,0 3-1-16,2 0 2 0,5 1 0 0,-7-1 0 0,-1 6-1 0,8-6 1 16,-5 5 0-16,5 1 1 0,0-6 2 0,0 7-1 0,0-3 0 0,0 2-1 15,0-2 0-15,0 7 0 0,0-7 1 0,0 2 0 0,5 4 0 0,-5-4 0 0,0 4 0 16,0-1 0-16,0-2 1 0,8 8-2 0,-8-5 1 0,0 0 0 0,0 4 0 16,0 2-1-16,0-6 2 0,0 11-1 0,0-8 1 0,-8 3 0 0,8 5 1 0,-5-2 1 15,5 2 0-15,-7-2-1 0,0 0 0 0,2 2 0 0,-11 0-1 0,11-2 1 16,-1 6-5-16,-6-6 1 0,3 6 0 0,-3-4 1 0,6 4-1 0,-7-1 0 15,5 1 0-15,3 0 0 0,-9 0 0 0,9 0 1 0,-10-1 0 0,10-3 2 16,-2 4 3-16,0-1 6 0,2-4 6 0,-3 1 3 0,8-2 2 0,-5 2 2 16,-3-2 0-16,8 0 0 0,0-2 2 0,0 3 2 0,0-2 3 0,0 3 4 0,0-1 0 15,0-1 1-15,0 2-1 0,8 4-1 0,-8-4 0 0,5 4-1 0,-5-7-1 16,8 7-2-16,-8 0 1 0,5 0-1 0,2 5 5 0,-7-5-4 0,7 0-3 16,-2 0-1-16,2-1-1 0,1 7-1 0,-3-6-2 0,3-1-5 0,-2 4-3 15,7-3 0-15,-5 0-1 0,-3 5 0 0,8-5-1 0,1 0 0 0,-2 0-3 0,-1-4 1 16,5 4-3-16,-4-7 0 0,0 7-2 0,8-4 0 0,-1-2-1 0,-6 2-1 15,8-5 1-15,-2 3-1 0,-1 0-1 0,3-4 0 0,-2 1-1 0,1-1 1 0,0 0 2 16,6 1 0-16,-6-1 2 0,-1-1 2 0,0-4 0 0,1 1 3 0,7 5 5 16,-8-7 1-16,7 1 4 0,-8 0 1 0,9 1 1 0,-6-1 4 0,2 0 0 0,-2 0 4 15,6 5-1-15,-1-5 2 0,0 1 1 0,6 3-2 0,-5-3 0 0,4 3-4 16,-5-2-3-16,0-3-3 0,8 1-3 0,-2 0 1 16,-6 1-2-16,6-1-2 0,-6 0-3 0,6 0-4 0,-5 2-1 0,6-9-2 0,-6 9 0 15,4-2 0-15,1-6 0 0,0 8-2 0,-4-8 2 0,4 7-3 0,7-7 2 0,-7 2-3 16,3-2-1-16,4 3 0 0,-7-1-1 0,7-2 0 0,-7 2 2 0,7-2-1 15,-7 2-1-15,8 0 0 0,-9-2-1 0,3 2-1 0,-2 0-1 0,7-2 1 0,-7 2-1 16,2 0 2-16,6-7-1 0,-8 6 1 0,7-4 1 0,-8-1-1 0,9 6 0 16,-1-5 1-16,1-6 0 0,-1 5-1 0,-2 2 4 0,3-7-1 0,-1 6 2 0,0-7 0 15,1 2-2-15,0 0 1 0,-3-6 0 0,2 5-1 0,0 2 0 0,7-2 0 16,-7-5 2-16,6 7 0 0,-6-2 0 0,8-1 0 16,-2 3-2-16,0-8 101 0,0 8 147 0,2 0 1926 0,-7-3-2175 0,12 1 0 15,-7 2 0-15,0-3 0 0,0 3 0 0,7-2 0 0,1-1 0 0,0 3 0 16,-1-2 0-16,-2 2 0 0,3-2 0 0,0-1 0 15,-9-3 0-15,9 0 0 0,-6 0 0 0,4 0 0 0,-7 0 0 0,3-2 0 16,6-3 0-16,-8 1 0 0,8-2 0 0,-2 0 0 16,-5-3 0-16,7-2 0 0,-3 7 0 0,-3-7 0 0,-2 1 0 15,0-1 0-15,2 2 0 0,-2-6 0 0,0 6 0 0,0-6 0 16,9 0 0-16,-9 0 0 0,0 0 0 16,0 0 0-16,7-6 0 0,-6 0 0 0,0 2 0 0,0-1 0 15,-2 1 0-15,-4-7 0 0,7 7 0 0,-8-5 0 0,-1-2 0 0,6 1 0 16,-4 1 0-16,5 0 0 0,1-1 0 0,-5-5 0 0,3 4 0 0,2-2 0 15,-7 1 0-15,5 0 0 0,-4-4 0 0,-1 2 0 0,1-2 0 16,-1 1 0-16,1-3 0 0,-1-1 0 0,-2-2 0 0,2-3 0 16,1 5 0-16,-1-5 0 0,1 0 0 0,0-3 0 0,-1 5 0 0,5-5 0 15,-4 5 0-15,-1-8 0 0,-7 0 0 0,7 6 0 16,-7-4 0-16,8-3 0 0,-8-3 0 0,2 5 0 0,-11-1 0 0,12-4 0 16,-1 4 0-16,-11-4 0 0,9 6 0 0,3-8 0 0,-3 2 0 15,1 1 0-15,-1-1 0 0,2 0 0 0,-2-1 0 0,-1 1 0 16,1-5 0-16,-5 5 0 0,6-6 0 15,-1 7 0-15,-5-3 0 0,4-2 0 0,-4 0 0 0,6-2 0 0,-1 1 0 0,-5-1 0 16,5 3 0-16,1-3 0 0,-1-5 0 0,2 2 0 0,-2 4 0 16,-1-4 0-16,8-2 0 0,-7 5 0 0,0-3 0 0,8-2 0 15,-6 8 0-15,-2-8 0 16,-6 5 0-16,8-3 0 0,-11-2 0 0,4 2 0 0,-1-2 0 0,1 2 0 16,-1 0 0-16,0-6 0 0,-7 4 0 0,7-4 0 15,-5 6 0-15,3-7 0 0,5 1 0 0,-6 5 0 0,4-4 0 0,-1-1 0 16,0 6 0-16,1-2 0 0,-1-4 0 0,6 1 0 0,-6 3 0 15,0-4 0-15,0 0 0 0,1 0 0 0,-3 6 0 0,4-12 0 16,-1 7 0-16,-9-1 0 0,8 1 0 0,-6-1 0 0,6 0 0 0,-6 4 0 16,-1-4 0-16,-1 0 0 0,3 7 0 0,-2-7 0 0,1 5 0 15,-1 0 0-15,1-5 0 0,-8 4 0 0,9-4 0 0,-3 0 0 16,-4 0 0-16,4-3 0 0,-2 3 0 16,-5-5 0-16,2-1 0 0,2 7 0 0,-10-5 0 0,9-1 0 0,-9 1 0 0,3-1 0 0,-3 0 0 15,3-4 0-15,-8 3 0 0,0 3 0 0,0-9 0 0,0 9 0 16,0-8 0-16,-8 2 0 0,8 0 0 0,-5-2 0 0,-3 2 0 0,-5 0 0 15,7 3 0-15,1-3 0 0,-10 4 0 0,2-4 0 0,2 5 0 16,-5-1 0-16,5 0 0 0,-1 1 0 0,-9-1 0 0,1-1 0 16,8 3 0-16,-7-3 0 0,-1 7 0 15,1-7 0-15,-2 6 0 0,-6-5 0 0,9 5 0 0,-1 1 0 0,-7-1 0 0,0 0 0 16,0 0 0-16,-1 6 0 0,1-5 0 0,-8-1 0 16,2 0 0-16,1-2 0 15,-1 3 0-15,-8-1 0 0,8 0 0 0,-7 0 0 0,0 0 0 0,0 0 0 0,7 7 0 0,-8-7 0 0,0 4 0 16,1-4 0-16,-1 6 0 0,-4 3 0 0,-4-2 0 0,4-3 0 15,-1 5 0-15,-7-3 0 16,-1 4 0-16,3-4 0 0,-5 1 0 0,4-1 0 0,-2 4 0 0,-5 1 0 0,6-3 0 0,-6 3 0 16,0 0 0-16,-2-2 0 15,2 6 0-15,-1-6 0 0,-1 7 0 0,-3 3 0 0,3-4 0 0,1 0 0 0,-4 4 0 0,3 2 0 16,-4-2 0-16,4 1 0 0,-6 0 0 0,3 5 0 16,-3-6 0-16,1 6 0 0,-1-7 0 0,3 7 0 15,-3-1 0-15,0 7 0 0,2-6 0 0,-7 3 0 0,5-3 0 0,-6 4 0 16,5 0 0-1,-4 2 0-15,0 2 0 0,0-2 0 0,-1 3 0 0,1-1 0 16,-8 7 0-16,8-6 0 0,0 11 0 0,-8-5 0 0,8 4 0 16,-8-1 0-16,3 2 0 0,-3-2 0 0,0 6 0 0,0 0 0 15,3 0 0-15,-3 6 0 0,8-2 0 0,-9 2 0 0,-4-1 0 16,6-1 0-16,-2 5 0 0,4 1 0 0,-3 1 0 0,1-1 0 16,6-1 0-16,-12 6 0 0,7-1 0 0,-1 2 0 0,-7-3 0 0,6 7 0 15,0-1 0-15,-5-4 0 0,5 4 0 0,2 2 0 0,-7-3 0 16,-3 3 0-16,11 3 0 0,-3-5 0 0,-5 5 0 0,5-3 0 15,2 3 0-15,-2-5 0 0,0 5 0 0,3 1 0 0,-11-1 0 16,16 0 0-16,-6 1 0 0,-1 5 0 0,7-6 0 0,-1 4 0 16,-6-3 0-16,6 4 0 0,-1-4 0 0,2 6 0 15,6-4 0-15,-7 4 0 0,8-3 0 0,-2 2 0 0,6-1 0 0,-3 5 0 16,3 0 0-16,9 0 0 0,-9 1 0 0,10-1 0 16,-3 0 0-16,0 5 0 0,1 1 0 0,-1-1 0 0,9-1 0 0,-2 7-631 15,7-6 631-15,-6 9-1981 0,11-4 1981 0,2 5-4889 0,-1-1 4889 16</inkml:trace>
  <inkml:trace contextRef="#ctx0" brushRef="#br0" timeOffset="7946.98">22905 5418 0 0,'-5'0'38'0,"-11"0"108"0,11 0 51 0,-9-5 33 0,9 0 23 0,-8-5 19 0,-1 1 17 0,2 0 15 0,-1-7 13 0,-1 7 12 0,9-2 10 0,-11-2-5 0,5 3-10 0,4-1-93 15,2 2-134-15,-11 3-61 0,11 2-18 0,-1-1-8 0,-7 1-1 0,5-1-1 0,3 1-3 0,-2-2-1 0,-5 6-2 0,5 0 0 16,-6 0 1-16,-1 0-1 0,9 0 2 0,-10 0-2 0,3 0-2 0,0 6-3 16,-2-2-7-16,1 1 1 0,0-1 0 0,0 1 2 0,0-1 0 0,-1 7 1 15,2-7 1-15,-7 7 1 0,6-1 0 0,-1-1-1 0,1 0 2 0,1 1-1 16,-7 4 1-16,5-3 0 0,1 3 3 0,-8 1 0 0,9 4-1 0,-1-4 0 16,-6 5 1-16,5 5 0 0,-4-6 2 0,-3 5 0 0,3 0 1 0,-3 7 0 15,2-7 0-15,-1 4 1 0,1 7 0 0,-1-6 0 0,-7 0 2 0,3 6-2 0,-3-2 3 16,1-3-1-16,-1 4 4 0,-4 0 0 0,4 1 2 0,-6-1 3 0,1 5 2 15,5-5 5-15,-5 6 5 0,1-1 6 0,4-2 5 0,-6 8 5 0,1 0 5 16,0-1 4-16,6-2 6 0,-8 7 3 0,2-4 3 0,-2 4 1 16,3 0-2-16,-1 4-2 0,0-3-6 0,-2 3-2 0,2-3-5 0,6 3-4 0,-8-4-8 0,10 5-5 15,-10 0-5-15,8-1-3 0,-1 5-5 0,4-4-5 0,-6 4-3 0,5 1-5 16,-3-5 1-16,7 4 1 0,-7 2-1 0,9-2 1 0,-1 0-2 0,-1 0 2 0,1 2 1 16,-2-1 2-16,3-1-1 0,-1 1 2 0,6 3 6 0,-8-3 3 0,8 4 7 15,-6 1 2-15,6-4 0 0,-8 4 0 0,10-2-1 0,-2 1 0 0,-8-5-1 0,8 6-3 16,0-3 0-16,0 2-3 0,2-5-4 0,-5 0 0 0,4 0-7 0,1 6-5 15,2-6-7-15,-3 2-3 0,6-2 0 0,-7 0 2 0,5 6 0 0,-4-5 2 16,5 0 1-16,0 3 5 0,-6 2 6 0,8-4 0 0,-3 2 3 0,2-2 3 16,1 4-1-16,-3-2 4 0,0 1 0 0,3 1 2 0,-2 0 0 0,7 0 0 15,-6-1 1-15,1-1-2 0,-4 2-1 0,2-1-2 0,7 2-4 0,-5-6-2 16,-1 3 1-16,-1 2 0 0,7 0 0 0,-6-6 2 0,6 5-1 0,-8-2 1 0,8 1 2 16,0-4 0-16,-5 2 4 0,5 3 2 0,0-5 1 0,5 0 2 0,-5 3-2 0,8-3 1 15,-8 0 1-15,6 0-2 0,1 2-3 0,4-2 1 0,-4-5-3 0,7 6-1 16,-8 0-2-16,14-5-2 0,-7 4-3 0,1-5-1 0,4 1 0 0,1 0-2 15,1-1 1-15,6-4-3 0,-6 0 0 0,8-1-1 0,-4 7-1 0,2-10 1 16,0 4-1-16,1-1 1 0,-1 1-2 0,6-1 0 0,-6-4-1 0,6 5-1 16,2-5-1-16,-2 1-1 0,-6-1 1 0,13-5 0 0,-7-1 1 0,2 7 1 0,6-6-1 15,-3 1-1-15,2-3 0 0,0 2-1 0,7 0-2 0,-7 1 3 0,6-1-2 16,2 1 1-16,-8-1 4 0,6-5-2 0,0 5-1 0,-5-5-1 16,4 5 0-16,4-1-1 0,-4-2 0 0,9-3 2160 0,-3 6-2158 0,5-4 0 15,1 3 0-15,4-4 0 0,-2 0 0 0,8 1 0 0,-1 0 0 16,-1-2 0-16,9-3 0 0,4-2 0 15,-6 2 0-15,1-5 0 0,6-1 0 0,2-5 0 0,-2 6 0 0,-1-11 0 0,10 7 0 16,-4-12 0-16,-5 6 0 0,6-2 0 0,2-1 0 0,-2-3 0 16,1 1 0-16,0-1 0 0,6 0 0 0,-7-3 0 0,6 3 0 0,-3-3 0 15,3 0 0-15,9-6 0 0,-9 3 0 0,2-3 0 0,5-3 0 16,-7 3 0-16,2-6 0 0,5 0 0 0,-5-3 0 0,6-1 0 0,0 1 0 16,-1 0 0-16,-5-6 0 0,6-1 0 0,-1 2 0 0,0-5 0 15,1-2 0-15,0-3 0 0,-1 5 0 0,1-5 0 16,1-6 0-16,-4 6 0 0,-3-4 0 0,5-3 0 0,-5-3 0 0,0 5 0 15,-2-5 0-15,-3 0 0 0,-3-5 0 0,6-1 0 0,-11 1 0 16,5-1 0-16,-4-9 0 0,-2 7 0 16,-1-3 0-16,1-4 0 0,-6-5 0 0,6 5 0 0,-7-4 0 0,1-1 0 0,-1-4 0 15,0 0 0-15,3 0 0 0,-10-6 0 0,8 0 0 0,-6 0 0 16,-2-5 0-16,1 7 0 16,1-8 0-16,-2 1 0 0,2 2 0 0,-1-6 0 0,-7 3 0 0,1-3 0 0,1 0 0 0,-2 0 0 15,-1 0 0-15,-4-6 0 0,0 2 0 0,0-2 0 0,-3 1 0 16,2-5 0-16,-5 1 0 0,-2-1 0 0,0 1 0 15,0-8 0-15,-6 7 0 0,0-9 0 0,2 4 0 0,-15 0 0 16,6-6 0-16</inkml:trace>
  <inkml:trace contextRef="#ctx0" brushRef="#br0" timeOffset="8105.15">29522 9174 2407 0,'0'-39'1836'16,"0"5"-835"-16,0-5-476 0,0-1-251 0,0-2-127 0,0 2-65 0,0 0-34 0,0-18-20 0,0-11-7 0,-6-4-4 0,6 0-1 0,-7-4 0 0,7-7 0 0,-6 7 6 0,-1-8 4 0,1 9 3 0,-2-9 0 0,3 3-1 0,-8 3-2 0,5 2-4 15,-3-7 1-15,-4 7-1 0,4-2-1 0,-2 1-4 0,-3 0-2 0,-2 0-4 0,4 5-2 16,-4-6-3-16,-3 6-3 0,2-6-3 0,-6 6-1 0,6-1-3 0,-8 1 1 15,1 1 0-15,-1 4-1 0,-4-2-1 0,4-2 0 0,-6 4-5 0,1 4-2 16,-7-5-5-16,7 1-4 0,-7 5 2 0,0-2-5 0,6 2 1 0,-14-1-1 16,8 1-2-16</inkml:trace>
  <inkml:trace contextRef="#ctx0" brushRef="#br0" timeOffset="9803.34">22690 5042 59 0,'-12'15'104'0,"-3"-6"17"0,10 1 11 0,-9-1 7 0,1 2 5 0,0-1 4 0,0-10 6 0,8 5 3 0,-9-1 6 0,7-4 2 0,-4 6 6 0,3-6-63 0,0 4-97 0,3-4-30 0,5 5 3 0,-7-5 8 0,7 0 13 0,0 0 9 0,-6 4 11 0,6-4 3 0,0 0 2 0,0 0-4 16,0 0-7-16,0 0 2 0,0 0 2 0,0 0 5 0,0 0 8 0,6 0 9 16,1 0 9-16,-7-4 4 0,5 4 1 0,3-5-3 0,0 1 0 0,-3 4 1 15,8-6 2-15,1-3 6 0,-2 3 6 0,0 2 3 0,3-7-5 0,4 2-7 0,-6-1-10 16,6 1-11-16,1 0-11 0,-1-3-8 0,2-3-8 0,-3 8-5 0,3 1-1 16,-2-9 1-16,6 6 0 0,-6-2 4 0,8 7 5 0,-6-6 2 0,2 1 6 15,-2-2 2-15,6 7 3 0,-1-7 2 0,1 2-1 0,-4-1 1 0,4 1 4 16,-1 3 1-16,8-4 1 0,-3 1 0 0,1 0-1 0,0 0-1 0,2-3 1 0,6 3-3 15,-8-1 1-15,1-1 2 0,6 2 0 0,-7 5 3 0,7-5 5 0,-7-3 1 0,8 3 0 16,-8 0 2-16,7-1 0 0,9 1 3 0,-11-3 2 0,2 3 3 0,6 0 3 16,7 0 0-16,-4-1 1 0,2-1 0 0,2-4-5 0,1 6-4 0,-3-1-8 15,5-4-5-15,3-2-2 0,0 7-1 0,1-6-6 0,6 2-3 0,-7 1-8 16,8-2-5-16,-1 0-5 0,1 5-6 0,-3-6-3 0,3 4-3 0,0 1-3 0,-2 1 3 16,9 0 1-16,-9 3 0 0,1-4 0 0,1 5 1 0,-3 1-2 0,4-1 1 15,-2 5-2-15,1-6-2 0,-3 6-2 0,-3 0 2 16,-1 0-1-16,6 6 1 0,-7-6 0 0,1 5 0 0,1-1-1 0,-10 7 1 0,10-7-4 0,-9 7 0 15,0-3-1-15,2 3 3 0,0 4 0 0,0-5 2 0,-9-1 0 0,9 6-1 16,-8-1 2-16,0-4 1 0,7 5 0 0,-6-2 2 0,-2 2 1 0,4 1 0 0,-2-2 1 16,-1 5 1-16,0-4-1 0,-5 0 1 0,5 4 1 0,-1-5 2 0,3 2 0 15,-2 3 2-15,1-5 5 0,0 7 4 0,-1-8 5 0,2 8 3 0,-2-6 2 16,0 4 2-16,0-5 2 0,2 2 2 0,-7 3 2 0,4-5 4 0,2 7 2 0,-7-8 2 16,0 2 2-16,7 6-2 0,-7-6-4 0,5 3-4 0,-4-2-6 0,0 2-4 15,-1 1-1-15,0-4-2 0,-7 6 0 0,8-3-4 0,-9 3 1 0,1-2-4 16,2 5-1-16,-2-3-3 0,1 1-3 0,-6 9-1 15,-3-7 1-15,3 0-1 0,-2 6 2 0,-6-1 1 0,2 0-1 0,6 5-2 0,-15-1 2 0,8 3-1 0,0-2 0 16,-7-1 0-16,-2 7-1 0,5 3-1 0,-5-3 1 0,1 5 0 0,-4-2 1 16,5 0-2-16,-7 6 1 0,1-4-3 0,-1 0 1 0,2 4-6 0,-3-7-2 15,2 7-6-15,-1 0-5 0,0 0-9 0,1-6-9 0,6 8-9 0,-7 1-10 0,7-7-11 16,2 4-8-16,4 0-10 0,-6-7-6 0,11 3-10 0,-3-1-10 0,6-5-14 16,-1-5-16-16,6 5-36 0,-7-9-46 0,15-2-46 0,-8 3-47 0,7-7-29 15,0 0-19-15,1-5-1 0,-1 1 13 0,6-4 17 0,-5-2 18 0,-1 0 23 0,6-3 25 16,-5-8 31-16,-8 4 35 0,7-2 46 0,-13-5 50 0</inkml:trace>
  <inkml:trace contextRef="#ctx0" brushRef="#br0" timeOffset="45428.93">11709 10806 0 0,'-5'0'14'16,"5"0"48"-16,-8 5 25 0,8-5 22 0,0 0 20 0,0 0 19 0,-7-5 20 0,7 5 22 0,0 0 21 0,0 0 22 0,-6 0 21 0,6 0-9 0,0 0-24 0,0 0-25 0,0-4-24 0,0 4-14 0,0 0-9 0,0 0-12 0,0 0-8 15,0 0-10-15,0 0-10 0,0 0-13 0,0 0-12 0,0 0-14 0,0 0-9 0,0 0-8 0,0 0-4 0,0 0-1 0,0 0 3 0,0 0 0 0,6-5 3 0,-6 5 4 16,0 0 1-16,0 0 2 0,7 0 2 0,-7 0 3 0,8 0 2 0,-8 0 0 16,5 0 2-16,2 0 1 0,-7 0 1 0,7 0 1 0,-2 0 1 0,3 0-1 15,-1 5-1-15,5-5 2 0,-5 0-1 0,6 0 0 0,0 0-1 0,0-5 2 16,1 5 4-16,4 0 2 0,3-7-1 0,-2 7 0 0,-1-3-1 0,3 3-2 15,5-6-5-15,0 1-3 0,-2 1-1 0,3 4-2 0,7-6-3 0,-3 1 0 0,-4 1-3 16,5-5-3-16,1 3-3 0,-1 2-3 0,8-7-2 0,-6 7-1 0,3-7 0 0,2 2-1 16,0 5 1-16,1-5-4 0,5-3 0 0,-6 3-4 0,-1 3-3 0,1-3-4 15,1 5-5-15,0-5-2 0,-1 3-3 0,0-3-5 0,-2 3-2 0,-3 0-6 0,6 2-2 16,-8-1-2-16,1 0-5 0,5 1 0 0,-5 0-2 0,-6 4 1 16,5-6 0-16,-1 0 2 0,-4 6 2 0,-1-3-1 0,-6 3 2 0,7-6 1 0,-16 6 1 15,9-5 0-15,-1 5 1 0,-6 0-1 0,-5-4 0 0,5 4 0 0,-7 0-1 16,1 0 0-16,-1 0 0 0,2 0 0 0,-3 0 2 0,-5 0 3 0,0 0 2 15,0 0-1-15,0 0 4 0,0 0 2 0,0 0-1 0,0 0 4 0,0 0 0 0,0 0 2 16,0 0 4-16,0 0-1 0,0 0 1 0,0 0-2 0,0 0-1 0,0 0-3 16,0 0-2-16,0 0-8 0,-5 0-7 0,5 0-8 0,0 0-10 0,-8 0-14 15,2 0-12-15,6 0-15 0,-7 0-16 0,1 0-18 0,6 0-18 0,-7-6-18 0,1 6-19 16,6 0-25-16,-8-5-23 0,3 5-22 0,5 0-22 0,-8-4-35 16,3 4-39-16,5 0-53 0,-5-6-53 0,-4 6-35 0,4 0-29 15,-2-3 4-15,-1 3 18 0,2 0 29 0,-7 0 31 0,8-6 36 0,-9 6 40 0,-6 0 40 16,6-4 40-16,-4 4 51 0,-3 0 52 0,2-5 57 0,-1-1 72 0</inkml:trace>
  <inkml:trace contextRef="#ctx0" brushRef="#br0" timeOffset="46001.64">11878 10742 82 0,'0'-4'145'0,"0"4"37"0,0 0 24 0,-5-6 22 0,5 1 19 0,0 5 20 0,0 0 16 0,0 0 17 15,0 0 17-15,0 0 14 0,0 0 14 0,0 0-68 0,-6 0-113 0,6 0-53 0,0 0-24 0,0 0-4 0,0 0 2 0,0 0 1 0,0 0 2 0,0 0-1 0,0 0-2 0,0 0-4 0,0 0-4 0,0 0-3 0,0 0-6 0,0 0-7 0,0 0-6 0,0 0-11 0,0 0-7 16,0 0-5-16,0 0-5 0,0 0 0 0,0 0-2 0,6 0 3 0,-1 0 2 16,-5 5 5-16,8-5 5 0,-3 0 6 0,2 0 9 15,7 6 9-15,-8-6 9 0,6 0 8 0,-4 0 4 0,3 0 6 0,4 0 1 0,4 0 1 16,-5 0-3-16,4 0 2 0,3 0-1 0,5 0 1 0,-8 0-4 0,9-6-6 16,-1 6-3-16,1-5-5 0,4 1-4 0,-4-2-6 0,12 1-4 0,-7 1-2 0,7-1-5 15,1-5-1-15,-1 7 0 0,-2-3-6 0,11-4-3 0,-9-1-2 0,5 7-2 0,4-5-3 16,-4 0 0-16,2 3-2 0,-2-3 1 0,4 3-2 15,-4-4 0-15,2 5-2 0,-2-4-4 0,4 5-1 0,-4-8-2 0,3 9-2 0,-9-8 2 0,8 7-2 0,-8-2-2 16,-4-3 0-16,5 3 2 0,-7 3-1 0,-6-3-1 0,1 2-1 0,-1-1-1 0,-8-1 0 16,9 2-1-16,-6 4-1 15,-10-6-2-15,10 6-2 0,-9-5-3 0,2 5-3 0,-1 0 2 0,-1-4-3 0,-5 4-2 0,-2 0-2 0,2 0 2 0,1 0-1 16,-3 0 2-16,3 0 2 0,-8 0-1 0,0 0 4 0,0 0 0 0,0 0 3 16,0 0-1-16,0 0 4 0,0 0 2 0,0 0-2 0,0 0 3 0,0 4-1 15,-8-4 0-15,8 5-3 0,-5-5-6 0,5 0-5 0,-8 6-7 0,1-6-6 16,7 0-10-16,-5 0-5 15,-2 4-11-15,0-4-12 0,7 0-14 0,-5 0-14 0,-3 6-18 0,8-6-19 0,-5 0-22 0,5 0-22 16,-8 0-23-16,8 0-27 0,0 0-27 0,-6 0-34 0,6 0-33 0,-5 5-59 0,5-5-69 0,0 0-50 0,-7 0-42 16,7 0 0-16,0 0 17 0,-9 0 28 0,4 0 34 0,-2 0 39 0,1-5 41 0,6-1 45 15,-5 2 45-15,-4-2 50 0,2-3 50 0,2 0 63 16,5-1 78-16</inkml:trace>
  <inkml:trace contextRef="#ctx0" brushRef="#br0" timeOffset="46848.54">14198 8711 5 0,'7'-5'67'0,"-7"-1"31"0,0 6 23 0,0 0 23 0,0-3 22 15,0 3 22-15,0 0 20 0,0 0 18 0,5 0 21 0,-5 0 15 0,0 0 19 0,0 0-32 0,0-7-55 0,0 7-33 0,0 0-22 0,0 0-11 0,0 0-7 0,0 0-10 0,0 0-13 0,0 0-12 0,0 0-11 0,0 0-8 0,0 0-9 16,0 0-5-16,0 0-2 0,0 0-2 0,0 0 2 0,0 0 1 0,7 0 1 15,-7 0 4-15,7 0 5 0,-7 0 7 0,5 0 5 0,-5 7 9 0,8-7 9 16,0 0 9-16,-8 0 7 0,5 3 5 0,6-3 5 0,-4 0 0 0,2 0 1 0,3 0 1 16,-1 6 1-16,5-6 1 0,-5 0 0 0,10 0 0 0,-9 0-2 0,15 0-4 15,-8-6-4-15,7 6-5 0,-8 0-2 0,9-3-2 0,6-4-6 0,-6 2-4 16,5 1-3-16,0-1-5 0,1-1-6 0,4 2-7 0,-3-5-10 0,6 4-6 0,-1 1-7 16,7-8-8-16,-9 8-3 0,9-7-8 0,2 8-4 0,-11-3-4 0,10-3-2 15,-9 5-2-15,1-2-1 0,0 0-1 0,-5 2-1 0,-3-1 0 0,-4 0 0 0,5 1 3 16,-11-2 1-16,3 2 0 0,-4-1 2 0,-1 5-2 0,2-4 0 15,-3 4-4-15,-4-5 1 0,4 5-4 0,-2-7 0 0,-5 7-2 0,-6 0-4 0,11-3-1 16,-11 3-2-16,2 0-1 0,0 0-2 0,-2 0 0 16,2 0 2-16,-7 0-1 0,0 0 3 0,0 0 2 0,0 0 3 0,0 0 4 0,0 0-1 0,0 0 5 15,0 0 1-15,0 0 3 0,0 0 2 0,0 0 1 0,0 0 0 0,0 0-1 0,0 0-1 16,0 0-3-16,-7 0-1 0,2 0-6 0,5 0-9 0,-7 0-5 0,0 0-10 16,2 0-7-16,-3 0-6 0,0-6-10 0,3 6-8 0,-1 0-9 0,1 0-9 0,-2-5-10 15,-2 5-12-15,4 0-16 0,5 0-11 0,-7-4-15 0,1 4-11 0,1 0-18 16,-4-6-16-16,2 6-19 0,7 0-16 0,-5-5-19 0,-9 5-19 0,9 0-26 15,-3 0-34-15,-4 0-41 0,5 0-42 0,-6 0-41 0,1 0-35 0,-2 0-2 0,1 0 17 16,0 0 27-16,0 0 33 0,-6 0 36 0,6 0 37 16,-8 0 36-16,8 0 38 0,-6 0 45 0,-2 0 48 0,-2-4 51 0,2 4 68 0</inkml:trace>
  <inkml:trace contextRef="#ctx0" brushRef="#br0" timeOffset="47275.31">14374 8715 42 0,'0'0'121'0,"0"0"46"0,0 0 35 0,0 0 33 0,0 0 29 0,0 0 29 0,0 0 32 0,0 0 33 0,0-4 32 0,0 4 28 0,0-5 28 0,0 5-41 0,-8-6-81 0,8 6-55 0,0 0-41 0,0-3-21 0,0 3-13 0,0 0-12 15,0 0-10-15,0 0-15 0,0 0-15 0,0 0-18 0,0 0-17 0,0 0-18 0,0 0-12 0,0 0-13 0,0 0-8 0,0 0-9 0,0 0-6 0,8 0-4 16,-8 0-4-16,0-7-2 0,5 7 0 0,3 0 0 0,-3 0 0 0,3-5 3 15,-2 5 1-15,7 0 6 0,0-4 3 0,0 4 4 0,0 0 4 0,6-5 1 16,-5 5 2-16,5-6-2 0,8 6-2 0,-8-4 0 0,-1 0-1 0,9 4-2 16,-1-5-6-16,0 0 0 0,1 1-5 0,-2-2-1 0,8-4-4 0,-8 5-4 0,7-1-4 15,3 3 0-15,2-3-5 0,-3-3 1 0,-2 5 0 0,7-2 1 0,-6-4-4 0,-1 5 2 16,2 0 0-16,-2 1 2 0,-6-2-3 0,6 2-1 0,-13-1 0 16,7 1 1-16,-6-1-1 0,0-2 1 0,1 4-1 0,-3 3-4 0,-5-6-3 0,0 6-1 15,-7-5-2-15,7 5-2 0,-6-4-1 0,-1 4 1 0,1 0-1 0,0 0 0 16,-7 0 1-16,0 0 2 0,0 0 1 0,0 0 1 15,0 0 5-15,0 0 2 0,0 0 2 0,0 0 2 0,0 0 2 0,0 0 1 16,0 0-1-16,0 0-3 0,0 0-1 0,-7 0-8 0,7 0-10 0,-7 4-11 16,1-4-10-16,-1 0-11 0,2 5-11 0,-3-5-12 0,2 6-14 0,-7-6-15 0,5 0-17 0,3 3-18 15,-8-3-17-15,8 7-23 0,-4-7-25 0,4 0-26 0,-8 5-27 0,6-5-35 0,0 4-36 0,0-4-64 16,2 0-75-16,5 5-50 0,-8-5-34 0,3 4 0 0,-1-4 17 0,6 0 28 0,-8 0 34 16,1 0 38-16,2-4 44 0,-4 4 45 0,4-5 49 0,0 1 53 15,-8-8 54-15,5 9 67 0,-5-8 82 0</inkml:trace>
  <inkml:trace contextRef="#ctx0" brushRef="#br0" timeOffset="111808.13">12543 8310 6 0,'-7'4'26'0,"7"-4"10"0,0 0 10 0,0 0 10 0,0 0 14 0,0-4 13 0,0 4 15 0,-5 0 6 0,5 0-1 0,0-6 6 0,0 6 9 0,0 0 14 0,0-5 16 0,0 5 10 0,-8 0 7 0,8-4 7 16,0 4 2-16,0 0-2 0,-6-5-2 0,6 5-2 0,0 0-6 0,0-4-1 0,0-2-2 16,-7 6-10-16,7-4-10 0,0 4-18 0,0-5-22 0,-6-1-10 0,6 2-7 0,0-1-6 0,0 5-4 15,-7-6-5-15,7 2-8 0,0-1-3 0,0 1-2 0,0-2-1 16,0 3-4-16,-5-3-2 0,5 0-7 0,0 3 0 0,0-9-1 0,0 8-3 0,0-5-3 0,0 0-3 16,0 3-1-16,0-3 4 0,0-3 4 0,0 3-3 0,0 4-2 0,0-5-3 15,0 1-1-15,0-1 3 0,0 5 6 0,0-5 2 0,0 1-2 0,0 0 0 16,5-1-4-16,-5-1-3 0,0 1-2 0,0-4-5 0,7 4-3 15,-7 1-2-15,6-6-5 0,-6 5-1 0,7-4 0 0,-1 4-3 0,-6-5-6 0,8 5 1 0,-3-4-1 0,2-1 3 16,-7 0 0-16,6 0 3 0,0 5 0 0,2-3 4 0,-1-1-2 0,-2-7 1 16,4 7 1-16,-4 0-1 0,0-2 0 0,3-4 3 0,-3 7 1 0,3-8 2 15,5 6 0-15,-7-3 1 0,1-3-1 0,-1 2 0 0,1 4-1 0,6-4-2 16,-6-1-1-16,0 1-1 0,6 4 0 0,-8-4-1 0,9-2-3 0,-9 8 0 16,10-7-3-16,-9 1-2 0,7 4-2 0,-8-5-1 0,9 1-2 0,-1 3-1 0,-8-2-3 15,11-1 0-15,-4 4 1 0,-6-5-2 0,7 4 2 0,0-2-1 16,1 3 0-16,-1 0-1 0,-1 2 1 0,0-3 1 0,3 2-1 0,-9-1 2 0,7 6 1 15,8-7 0-15,-10 1 1 0,1 2 1 0,4-2 1 0,-5 4 1 0,2-4 0 0,7 2 1 16,-8-3 2-16,3 7-1 0,4-6 1 0,-6 1 0 0,0 4 1 0,0-5-2 16,1 6 1-16,4-6 0 0,-4 6-1 0,-2-1 0 0,1-1-2 0,1-3 0 15,-2 5 1-15,7-2-1 0,-6 1-2 0,1 1 0 16,-1 3 0-16,0-3 1 0,0 0 0 0,0 3 2 0,0-4-1 0,0 5-1 16,6-4 0-16,-6 3 1 0,1 2-2 0,-2-1 0 0,2-4 0 0,4 5 0 0,-2-2 0 0,-5 0 0 0,1 2 0 15,4-1-3-15,-5-1 1 0,10 6 0 0,-9-3-2 0,0-3 1 16,3 2 0-16,-2-1 1 0,6 1 1 0,-6 4 0 0,0-6-1 0,8 0 4 0,-10 6-2 0,2-3 2 15,7-3 0-15,-8 1 1 0,3 5 0 0,-3-4 1 16,8-2 0-16,-7 6 1 0,0-5 2 0,0 1 0 0,0 4 1 0,-2-4 2 0,10-1-1 0,-8 5 0 16,-7-6 2-16,14 6-1 0,-14-4 0 0,8 4-1 15,-2-6 2-15,2 6-3 0,-1 0 0 0,0-5 0 0,0 5 0 0,-8 0-3 0,9 0 1 0,-1 0-3 0,0 0-2 16,-5 0 0-16,5 0 0 0,-8 0 0 0,9 0 1 0,-9 5-1 0,10-5 0 16,-3 6 0-16,-5-6 0 0,-2 4 0 0,2-4 1 0,7 0-1 15,-8 6 0-15,1-1 0 0,-2-5-1 0,9 0 0 0,-7 4 0 0,-1-4 0 0,-1 4-1 16,11-4 1-16,-11 5-2 0,2-5 0 15,5 6 1-15,-4-6 1 0,-1 4 3 0,5-4-1 0,-5 0 3 0,-2 0 2 0,11 5 1 0,-11-5 0 0,1 0 2 0,6 0-1 16,-3 0 1-16,-4 0-1 0,2 0 3 0,-1 0 0 0,-1 0-2 0,-5 0 2 16,9 0 1-16,-9 0-1 0,0 0 3 0,0 0 1 0,0 0 2 0,0 0 0 15,0 0 2-15,7 0-1 0,-7 0 1 0,0 0-2 0,0 0 1 0,0 0-2 16,0 0-1-16,0 0-4 0,0 0-8 0,0 0-15 16,0 0-15-16,-7 6-28 0,7-6-29 0,0 3-29 0,0-3-30 0,0 0-41 0,-9 6-49 0,9 0-77 0,0-2-84 15,0-4-46-15,0 5-22 0,0-1 0 0,-5 2 14 0,5-3 25 0,0 3 27 0,-6-1 38 16,6-1 43-16,-7 2 40 0,2 0 43 15,-11-6 50-15,11 0 55 0</inkml:trace>
  <inkml:trace contextRef="#ctx0" brushRef="#br0" timeOffset="-95283.65">12191 10000 0 0,'-7'0'1'0,"7"0"28"0,-6 5 18 0,0-5 17 0,6 0 18 0,-7 0 20 0,7 0 24 0,-5 0 23 0,5 0 27 16,-8 0 21-16,8 0 22 0,0 0-3 0,0 0-11 0,0 0-4 0,0 4-1 0,0-4-1 0,0 0-2 15,0 0-7-15,0 0-13 0,0 0-17 0,0 0-16 0,0 0-19 0,0 0-18 0,0 0-12 16,0 0-7-16,0 0-2 0,0 0-1 0,0 0 2 0,0 0 3 0,8 0 3 16,-8 0 3-16,5 0 4 0,2 0 2 0,-7-4 4 0,6 4 3 0,0 0-1 15,1 0 0-15,1 0-2 0,-3 0-7 0,9-5-6 0,-9 5-7 0,10 0-5 0,-9-4-7 16,7 4-3-16,0-6-7 0,0 6 0 0,-2 0-6 0,10-6-2 0,-8 6-2 15,8-4-1-15,-2 4-6 0,1-5 0 0,-1-1-3 0,-1 6-2 0,1-3-2 16,10 3-1-16,-10-6 0 0,6 6 1 0,1-4-1 0,1 4 1 0,-3 0 2 16,5-5 1-16,-5 5 1 0,3-4-1 0,-2-1 1 0,1 5 0 0,6-7-2 0,-11 7 2 15,6-3-1-15,-3 3-1 0,2-6-3 0,-5 6 0 0,3 0-3 0,-3-5-3 16,-3 5-1-16,3 0-1 0,-3-4-2 0,-2 4-2 0,-5 0 0 0,2 0 2 16,0-6-3-16,1 6 0 0,-9 0-1 0,10 0-1 0,-10 0 0 15,3 0 0-15,-2 0-3 0,-6 0 0 0,5 0 0 0,-5 0 3 0,0 0 0 0,0 0 1 16,0 0 4-16,0 0-1 0,0 0 3 0,0 0 2 0,0 0 3 0,0 0 1 0,0 0 3 15,0 0-1-15,0 0 3 0,0 0-2 0,0 0 0 0,0 0-4 0,0 0-2 0,0 0 0 16,0 0-4-16,0 0-5 0,0 0 0 0,0 0-5 0,0 0-2 0,0 0-5 16,0 0-3-16,0 0-2 0,0 0-3 0,0 0-2 0,0 0-1 0,0 0-2 15,0 0 0-15,0 0-2 0,0 0-1 0,0 0-1 16,0 0-2-16,0 0-2 0,0 0-1 0,0 0-4 0,0 0-5 0,0 0-6 0,0 0-7 0,0 0-8 16,0 0-11-16,0 0-14 0,-5 6-12 0,5-6-19 0,0 0-19 0,-6 0-19 0,6 0-21 15,-8 4-24-15,3-4-25 0,5 5-26 0,-7-5-20 0,-1 6-48 0,3-3-53 16,5 4-78-16,-14-7-88 0,9 5-24 0,-3-1 6 0,3-4 22 0,-9 5 29 0,9-5 37 15,-11 0 35-15,11 0 42 0,-8-5 43 0,-1 1 44 0,2-8 45 0,-1 3 61 16,-1-6 65-16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in"/>
          <inkml:channel name="T" type="integer" max="2.14748E9" units="dev"/>
        </inkml:traceFormat>
        <inkml:channelProperties>
          <inkml:channelProperty channel="X" name="resolution" value="6301.34619" units="1/cm"/>
          <inkml:channelProperty channel="Y" name="resolution" value="6301.34619" units="1/cm"/>
          <inkml:channelProperty channel="F" name="resolution" value="3999.51147" units="1/in"/>
          <inkml:channelProperty channel="T" name="resolution" value="1" units="1/dev"/>
        </inkml:channelProperties>
      </inkml:inkSource>
      <inkml:timestamp xml:id="ts0" timeString="2025-11-15T05:00:27.502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29569 6146 19 0,'5'-5'54'0,"-5"1"21"0,6-8 25 0,-6 9 23 0,0-3 29 0,0 1 28 0,0 1 27 0,8-2 26 0,-8 2 25 0,0-1 2 0,-8 1-11 0,8-7-12 0,0 7-13 15,0-2-12-15,0 1-12 0,0-5-16 0,-6 5-16 0,6 1-22 0,-5-5-23 0,5 3-23 16,0 3-21-16,-8-9-19 0,8 8-13 0,-7-1-11 0,7-1-8 0,-6-3-5 16,6 5-5-16,-8-1 0 0,8 1-3 0,-5-2-1 0,5 0-2 0,-5 3-2 15,-3-3 0-15,8 0 0 0,-6 3-1 0,-1 3 2 0,1-6 3 0,-1 2-2 0,1-1 3 16,-2 5 0-16,-5-4 3 0,8-2 1 0,-9 6 0 0,2 0 1 0,4 0 2 15,-3-6 1-15,-2 6 0 0,-3 0 1 0,5 6-4 0,-1-6-1 0,-9 0 0 16,10 6-4-16,-5-2-1 0,-3 1-3 0,7-1-4 0,-8 5-2 0,8-3 0 0,-9 3-3 16,10 3 0-16,-10 1-1 0,3-4-1 0,2 2-1 0,-2 5 1 0,4-3-1 15,-5 1 1-15,7 1-1 0,-9 1 1 0,10-2 0 0,-4 0 1 0,3 0 0 16,-8 7 3-16,7-8-1 0,0 8 2 0,-6-6-1 0,6 4-1 0,-1 2 3 0,-6-3 2 16,9 1 0-16,-2 2 1 0,-1 3-2 0,1-6 5 0,0 7-1 0,0-5 1 15,0 5 2-15,-8-1-1 0,11 6 1 0,-4-7 3 0,-1 3 1 16,3-3 1-16,0 7-1 0,-2-6 2 0,1 6 1 0,1-6-1 0,-2 7 4 0,1-9-3 0,0 8 2 15,0 0-4-15,-1 0 0 0,1-2 0 0,1 2-4 0,0-2-3 0,5 2 0 16,-6 4-4-16,5-4-3 0,-3 0 1 0,-5-2-2 0,11 6-3 0,-1-5 0 16,-6 6-2-16,3-5 0 0,2 3-1 0,2-3 2 0,-1 4-1 0,-1-6 0 15,1 8 1-15,-2-8 0 0,3 8 1 0,-2-9 2 0,1 4 0 0,6-1 3 0,-6-2-1 16,6-4 2-16,-8 6 0 0,8-2 0 0,0-3-1 0,0-1 1 0,0 6-2 16,0-6 0-16,0 1 1 0,0-1-1 0,8 1 0 0,-8-5-2 0,6 5 2 0,-6-1-1 15,6-6 0-15,1 7 1 0,-2-6-1 0,3 7 2 0,5-7 1 0,-7 5 2 16,6-3-1-16,2-3 4 0,-1 1 0 0,1 2 1 0,-2 3 2 0,2-5 1 15,-1 0-2-15,6 1 0 0,-7-4-1 0,9 2 1 0,-10 3 1 0,10-2-3 16,-3-5 1-16,3 5 0 0,-2-4-2 0,1 0 1 0,7 0-1 0,-8 0-2 0,-1-5 0 16,9 3 0-16,-1-2 0 0,-5-2-1 0,3 0-1 0,4 3 1 0,-4-4-1 15,3-3 1-15,-1 1-2 0,-7-3 3 0,7 3 1 0,2 0 1 0,-4-6 1 0,3 0 3 16,-6 0 1-16,2 0 4 0,4-6 1 0,-1 0 3 0,1-3-2 0,-1 4 2 16,0-3 0-16,1-4 0 0,-4-2 0 0,6 4-1 0,2-4 0 0,-4 0-1 15,-1-1-2-15,6 0-1 0,2-3-2 0,-10-3-3 0,10 6-2 0,-2-4 0 0,-6-5-2 16,8 3-1-16,-2 2 0 0,-1-5 1 0,-4 0-1 0,5-1 0 0,1 7 0 15,-6-9 1-15,5 5-2 0,-6-5 0 16,6-1 2-16,-6 4-1 0,1 0 2 0,-2 0 1 0,1-1 5 0,1-5 1 0,-8 0 3 0,7 5 2 0,-8-3 3 0,9-2 2 16,-6 2 2-16,-3-2 3 0,1 1 3 0,2 0 0 15,-3-1 1-15,3 0 1 0,-3-4 1 0,3 5-2 0,-2-6-2 0,-6 2-3 0,6-1 0 0,1 1-6 16,-6-7 0-16,-1 5-3 0,6 0-4 0,-7-2-1 0,2 2-2 16,-1 0 2-16,1-3 1 0,-2 4 0 0,1-6 1 0,1 7 2 0,-7-7 1 0,-2 6 4 15,1-5 4-15,7 0 3 0,-13-1 0 0,8 1 1 0,-8 2 1 0,5-3 0 16,-5 0-1-16,0 7-1 0,0-6 1 0,0-1-3 0,-5 7-1 0,5-1-2 0,-8 3-4 15,8-2-1-15,-5 3-7 0,-3 6 0 0,2-6-4 0,-6 2-1 0,4 1-2 0,2 5-2 16,-7-5-3-16,8 5 0 0,-11-4-2 0,11 3-2 0,-8-7-1 0,-1 6-1 16,2-1 0-16,-7 1-2 0,6 0 2 0,-6-1 0 0,-1 1-2 0,1-2 1 15,-2 3-1-15,3-3-2 0,-9 3 0 0,1-3-1 16,-1 4 0-16,-4-5-1 0,4 9 1 0,-7-7 0 16,3 6-4-16,-8-1-3 0,7 5 0 0,-7-4-4 0,-1 4-1 0,-5 0-5 15,6 5-6-15,-7 1-8 0,2 0-9 0,-11 3-9 0,10 3-8 0,-5 3-11 0,2 0-12 0,-4 0-14 0,7 3-11 0,-8 7-14 0,9 1-9 16,-4-1-18-16,4 4-21 0,6 0-17 0,-9 6-20 0,10-1-47 0,-2 5-57 0,-1 1-68 15,8 4-68-15,-2-4-18 0,2 3 3 0,4 2 20 16,-4 4 24-16,8-4 27 0,-4 0 30 0,9-6 36 0,-7 4 36 0,7-3 41 0,-1-5 43 0,6 5 61 0,-4-7 64 16</inkml:trace>
  <inkml:trace contextRef="#ctx0" brushRef="#br0" timeOffset="9517.78">22404 5891 0 0,'0'0'1'0,"0"6"34"0,0-6 20 0,0 0 15 0,0 0 13 0,0 0 13 0,0 0 14 0,0 0 13 0,0 0 14 0,0 0 13 0,0 0 14 0,0 0-6 0,0 0-20 0,0 0-10 0,0 0-4 16,0 0-2-16,0 0 1 0,0 0-3 0,0 0-4 0,0 0-5 0,0 0-10 16,0 0-1-1,0 0-2-15,0 0-2 0,0 0-2 0,6 0-1 0,-6 0-7 0,8 0-7 0,-8 0-5 0,5 0-3 0,-5 0-5 0,5-6-1 0,4 6 0 0,-4 0-1 16,2-5 0-16,1 5-1 0,-3 0-2 0,2 0-5 16,0-4-5-16,6 4-3 0,-8 0 0 0,3 0-1 0,3 0-3 0,-4-4 1 0,7 4 1 0,-1 0-1 0,0 0 1 15,0 0 0-15,0 0 3 0,1 0-2 0,-2 0-3 0,7 0 1 0,-6 0-2 31,6 0-2-31,-4 0-4 0,4 0-3 0,2 0-2 0,-5 0-3 0,5 0-4 0,-3 0-4 16,3 0-4-16,-2 0-2 0,1 0-3 0,-1 0-1 0,2 0-2 0,-2 0-4 16,2 0-1-16,-2 0-3 0,-7 0 0 0,8 0-1 0,-1 0-1 0,-5 0 0 15,-1 4 1-15,1-4-4 0,-4 0 0 0,3 0 0 0,3 0 1 0,-11 0 2 16,8 0 0-16,-7 0 4 0,1 0 3 0,-1 0 2 0,1 0 7 0,0 0 5 16,-7 0 6-16,0 0 11 0,0 0 7 0,0 0 12 0,0 0 8 0,0 0 8 0,0 0 4 15,0 0 4-15,0 0 1 0,0 0 1 0,0 0 3 0,0 0 0 0,0 0-1 16,0 0-3-16,0 0-3 0,0 0-8 0,0 0-10 0,0 0-9 0,0 0-10 0,0 0-9 15,0 0-8-15,-7 0-6 0,7 0-5 0,-7 0-6 0,7 0-4 0,-6 0-5 16,-1 0-2-16,1 0-7 0,-1 0-3 0,1-4 0 0,1 4-2 0,-3 0 3 16,-5 0 2-16,5 0 3 0,3 0 1 0,-9 0 1 0,9 0 1 0,-8 0 0 0,5 0 4 15,-5 0-3-15,1 0 2 0,-2 0-1 0,1 0 0 0,-1 0-1 0,4 0 2 16,-3 0-2-16,-3 0 1 0,5 0-1 0,-2 0 0 0,0 0 1 0,-1 4 0 16,-6-4 0-16,8 0-1 0,0 0 1 0,-4 4 0 0,5-4 1 0,-1 0 1 0,-9 0 1 15,15 0 0-15,-7 0 1 0,0 0-1 0,6 5 1 0,-5-5 0 0,-3 0 0 16,10 0 2-16,-1 0-1 0,-2 0 1 0,3 0-1 0,-3 0 0 0,1 0 0 15,7 0-1-15,-6 0 0 0,6 0-2 0,-6 0 0 0,6 0-3 0,0 0-1 16,0 0-2-16,0 0-3 0,0 0-2 0,0 0-3 0,0 0-4 0,0 0-3 0,0 0-2 16,0 0-3-16,0 0-2 0,0 0 2 0,0 0-2 0,6 0 1 0,-6 0 2 15,6 0 1-15,1 0 1 0,-7 0 2 0,8-5 3 0,-3 5 2 0,9 0 4 0,-9 0 4 16,10 0 2-16,-3 0 2 0,0 0 0 0,4 0 2 0,-5 0 1 0,10 0-1 16,-3-4 2-16,-4 4 0 0,5 0 0 0,1 0 1 0,-1 0 0 0,1 0 0 15,4 0 1-15,-3-4 0 0,-3 4 0 0,3 0-1 0,-8 0 0 16,6 0 1-16,2 0-1 0,-3 0-1 0,-4 0 1 0,-1 0-1 0,0 4-1 0,0-4 0 0,0 0-3 15,0 0-2-15,-7 0-3 0,8 0 2 0,-7 4 1 0,-7-4 4 0,5 0 7 16,3 0 7-16,-8 0 5 0,0 0 6 0,0 0 7 0,0 0 4 0,0 0 6 0,0 0 2 16,0 0 2-16,0 0 2 0,-8 0 0 0,8 0-2 0,-5 5 0 0,5-5-2 15,-7 0-6-15,-7 0-5 0,8 6-9 0,-7-6-3 0,6 4-4 0,-12-4-5 16,6 5-4-16,0-5-2 0,-6 6-2 0,-2-6 1 0,3 3 1 0,4-3-1 16,-6 6 0-16,1-6 0 0,-7 6-1 0,7-6-5 0,-2 4-1 0,2-4-7 0,-1 5-7 15,1-5-5-15,7 4-8 0,-8-4-7 0,8 6-7 0,-9-6-8 0,10 3-7 16,-5-3-6-16,4 0-5 0,0 6-8 0,5-6-5 0,-6 0-9 0,7 0-8 15,-2 6-14-15,8-6-16 0,-5 0-25 0,5 0-31 0,0 0-19 0,0 0-17 16,0 0-16-16,0 0-19 0,0 3-29 0,5-3-33 0,-5 6-23 0,8-6-16 0,-2 0 4 16,-1 0 17-16,-5 0 25 0,15 0 31 0,-9 0 39 0,7 0 40 0,-8-6 33 0,11 3 30 15,-5-3 31-15,-6-3 32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in"/>
          <inkml:channel name="T" type="integer" max="2.14748E9" units="dev"/>
        </inkml:traceFormat>
        <inkml:channelProperties>
          <inkml:channelProperty channel="X" name="resolution" value="6301.34619" units="1/cm"/>
          <inkml:channelProperty channel="Y" name="resolution" value="6301.34619" units="1/cm"/>
          <inkml:channelProperty channel="F" name="resolution" value="3999.51147" units="1/in"/>
          <inkml:channelProperty channel="T" name="resolution" value="1" units="1/dev"/>
        </inkml:channelProperties>
      </inkml:inkSource>
      <inkml:timestamp xml:id="ts0" timeString="2025-11-15T05:02:42.91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3837 15085 17 0,'0'0'30'0,"0"0"12"0,0-4 12 0,0 4 11 0,0 0 12 0,0 0 13 0,5-6 12 0,-5 6 6 0,0-6 4 0,0 6-9 0,0 0-11 16,0-4-3-16,0 4-2 0,0 0 3 0,0 0-1 0,0 0-2 0,0 0-4 15,0-5-3-15,0 5-5 0,0 0 0 0,0-5-5 0,0 5-3 0,0 0-3 0,0 0-3 16,0-4-2-16,0 4 2 0,0 0 1 0,0 0 5 0,0 0 3 0,0 0 4 15,0 0 1-15,0 0 1 0,0 0 0 0,0 0-2 0,0 0-1 16,0 0-2-16,0 0 0 0,0 0-2 0,0 0 1 0,0 0-3 0,0 0-3 0,0 0-6 16,0 0-5-16,0 0-7 0,0 0-7 0,0 0-8 0,0 0-8 0,0 0-7 0,0 0-9 15,0 0-5-15,0 0-4 0,0 0-4 0,0 0-1 0,0 0-4 0,0 0 0 16,0 0 1-16,0 0-2 0,0 0 2 0,0 4 0 0,0-4 3 0,7 0 3 16,-7 0 6-16,0 5 5 0,0-5 6 0,0 5 8 0,6-5 4 0,-6 0 5 0,0 0 4 15,5 4 2-15,-5-4 2 0,9 0 3 0,-9 0 1 0,7 0 2 0,-2 0 1 16,-5 0-1-16,6 0 0 0,1 0-2 0,-1 0-2 0,2 0 2 0,-1 0-2 15,-2 0 0-15,1 0-1 0,2 0-1 0,5 0-1 0,-8 0-1 0,3 0-3 0,3-4-2 16,4 4-1-16,-9 0-1 0,7 0 0 0,0 0-1 0,-7 0 0 0,7 0-4 16,-1 0-2-16,2 0-1 0,-7 0-1 0,5 0-2 0,3 0-2 0,-2 0 1 0,-7 0-1 15,7 0 0-15,-1 0-1 0,-5 0-2 0,6 0-1 0,-6 0-2 0,6 0-1 16,-7 0 1-16,1 0-2 0,7 0-1 0,-9 0-1 0,3 0-2 0,-3 0-1 16,0 0 0-16,4 0-2 15,-4 0 0-15,2 0-2 0,1 0 1 0,-2 0 0 0,-6 0 0 0,6 0 0 0,-6 0 2 0,0 0 3 0,0 0 2 0,0 0 4 16,0 0 5-1,0 0 2-15,0 0 4 0,0 0 4 0,0 0 1 0,0 0 2 0,0 0 2 16,0 0-1-16,0 0 0 0,0 0-4 0,0 0 0 0,0 0-3 0,0 0-6 16,0 0-2-16,-6 4-5 0,6-4-3 0,0 0-2 0,-6 0-4 0,6 6-3 0,-8-6-2 15,8 0 0-15,-7 6-1 0,7-6 0 0,0 0 0 0,0 0-1 0,0 0-1 16,-5 4 0-16,5-4-1 0,0 0-2 0,0 0-3 0,0 0-2 0,0 0-5 16,0 0-2-16,-9 0-5 0,9 0-3 0,0 0-4 0,0 0-4 0,0 0-4 15,0 0-3-15,0 0-4 0,0 0-2 0,0 5-4 0,0-5 0 0,0 0-3 0,0 6 2 16,0-6 1-16,0 0 2 0,9 3 2 0,-9-3 1 0,0 0 2 0,0 4 4 15,0-4-1-15,0 0 2 0,0 0 1 0,0 0-5 0,0 0-5 0,0 0-11 0,0 6-18 16,0-6-23-16,-9 5-26 0,9-1-28 0,0-4-30 0,0 6-30 0,0-6-35 16,0 6-36-16,0-3-11 0,0-3 4 0,-5 6 10 0,5-6 15 0,0 5 22 0,0-5 25 15,0 0 29-15,0 0 32 0,0 0 34 0,0 0 34 0,0 0 38 0,0 0 53 16</inkml:trace>
  <inkml:trace contextRef="#ctx0" brushRef="#br0" timeOffset="953.8">5406 15154 0 0,'0'0'24'0,"-8"4"34"0,8-4 17 0,0 5 18 0,0-5 20 0,0 0 23 0,-6 0 23 0,6-5 23 0,0 5 20 0,0 0 22 0,0 0 17 0,0 0-16 0,0 0-37 0,0 0-16 0,0-4-5 0,0 4 1 0,0 0-2 16,0 0-6-16,0 0-11 0,0 0-15 0,0 0-15 0,0 0-13 0,0 0-12 16,0 0-10-16,0 0-9 0,0 0-9 0,0 0-7 0,0 0-6 0,0 0-6 15,0 0-7-15,0-6-6 0,0 6-7 0,0 0-4 0,0 0-5 0,6-4-3 0,-6 4-3 16,0 0-4-16,8 0-1 0,-8-5 0 0,6 5-1 0,1 0 2 0,-7 0 1 16,5 0 2-16,2 0 3 0,0-6 1 15,-2 6 5-15,3 0 0 0,-1 0 2 16,-2-3 1-16,4 3 2 0,1 0 0 0,-2-6 0 0,-3 6-1 0,9-6 2 15,-7 6-1-15,7-4-1 0,-9 4-3 0,3 0-1 0,-3-5-3 0,2 5-1 0,0-6-4 16,-2 6-1-16,2 0-2 0,-7 0 0 0,8-4-3 0,-8 4 2 0,0 0 0 16,0 0-2-16,0 0 2 0,0 0-3 0,0 0-1 0,0 0 0 0,0 0-2 0,0 0-1 15,0 0-1-15,0 0-2 0,0 0 0 0,0 0-2 0,0 0 1 0,0 0 1 16,0 0-4-16,0 0-3 0,0 0-6 0,0 0-4 0,5 4-7 0,-5-4-6 16,0 0-6-16,0 0-6 0,0 6-4 0,0-6-5 0,0 5-6 0,0-5-10 15,0 0-15-15,-5 4-18 0,5-4-23 0,0 6-24 0,0-6-23 0,0 0-21 16,0 0-19-16,0 6-25 0,0-6-25 0,0 0-18 0,0 3-14 0,0-3 4 0,0 0 11 0,0 0 19 15,-8 0 22-15,8 0 27 0,0 0 30 0,0 0 31 0,0 0 32 0,0 0 30 16,0 0 32-16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in"/>
          <inkml:channel name="T" type="integer" max="2.14748E9" units="dev"/>
        </inkml:traceFormat>
        <inkml:channelProperties>
          <inkml:channelProperty channel="X" name="resolution" value="6301.34619" units="1/cm"/>
          <inkml:channelProperty channel="Y" name="resolution" value="6301.34619" units="1/cm"/>
          <inkml:channelProperty channel="F" name="resolution" value="3999.51147" units="1/in"/>
          <inkml:channelProperty channel="T" name="resolution" value="1" units="1/dev"/>
        </inkml:channelProperties>
      </inkml:inkSource>
      <inkml:timestamp xml:id="ts0" timeString="2025-11-15T05:03:26.151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3894 14220 0 0,'0'0'8'0,"0"0"20"0,-7 0 14 0,7 0 12 0,0 0 14 0,0 0 13 0,0 0 9 0,0-6 10 0,0 6 6 0,0 0 6 0,-6 0 6 0,6 0 6 0,0 0 8 0,0 0 4 0,0 0 6 16,0 0 0-16,0 0 1 0,0 0-3 0,-5-4-2 0,5 4-2 0,0 0-2 0,0 0-2 15,0 0-1-15,0 0-5 0,0 0-4 0,0 0-8 0,0 0-11 0,0 0-8 16,0 0-10-16,0 0-7 0,0 0-9 0,0 0-6 0,0 0-5 0,0 0-7 16,0 0-6-16,0 0-4 0,0 0-8 0,0 0-2 0,0 0-5 0,0 0-4 15,0 0-1-15,0 0-1 0,0 0-3 0,0 0 0 0,0 0-4 0,0 0-3 0,0 0 0 16,0 0-3-16,0 0-5 0,0 0-2 0,0 0-3 0,0 0-1 0,0 0 2 16,0 0 1-16,0 0 3 0,0 0 0 0,0 0 2 0,5 4 0 0,-5-4 1 0,6 0 2 15,-6 6 1-15,7-6 2 0,-7 6 2 0,6-2 4 0,2-4 2 0,-1 0 3 16,-2 5 1-16,1-5-1 0,2 6 2 0,-3-6-2 0,8 0 0 0,-5 0-1 15,-2 0 0-15,7 0 0 0,-6 0 0 0,7 0 1 0,-9 0 0 0,8 0 0 0,-7-6 1 16,7 6-2-16,-1 0-1 0,-3 0-1 0,-4-5-1 0,8 5-2 16,-7 0 2-16,2-4-3 0,-1 4 1 0,-2 0-3 0,3-6 1 0,-2 6 1 0,-1 0-1 0,-5 0 3 15,0 0 1-15,8 0 5 0,-8 0 3 0,0 0 3 0,0 0 2 0,0 0 4 16,0 0 2-16,0 0 3 0,0 0 2 0,0 0 0 0,0 0 2 0,0 0 0 16,0 0 2-16,0 0 0 0,0 0-3 0,0 0-4 0,0 0-7 0,0 0-3 15,0 0-5-15,0 0-2 0,0 0-5 0,0 0-1 0,0 0-2 0,-8 0-5 16,8 0-2-16,0 0-4 0,0 6-4 0,-5-6-1 0,5 4-4 0,-6-4-1 0,6 0-5 15,0 5-5-15,-8-5-9 0,8 6-9 0,0-6-9 0,-5 0-12 0,5 3-8 16,0-3-12-16,-7 4-8 0,7-4-16 0,0 0-14 0,0 6-25 0,0-6-30 16,0 0-30-16,-8 5-32 0,8-5-32 0,0 4-31 0,0-4-25 0,0 0-24 0,0 6 2 15,0-6 13-15,0 0 17 0,0 6 23 0,0-6 26 0,0 0 27 0,-6 3 34 16,6-3 36-16,0 0 39 0,0 0 37 0</inkml:trace>
  <inkml:trace contextRef="#ctx0" brushRef="#br0" timeOffset="6016.06">5606 6576 42 0,'0'-4'105'0,"7"-2"32"0,-7 1 22 0,0 5 26 0,0 0 25 0,0 0 20 0,0 0 23 0,0 0 16 0,0 0 15 0,0-4 15 0,0 4 13 16,0 0-53-16,0 0-92 0,0 0-42 0,0 0-18 0,0 0-13 0,0 0-9 0,0 0-13 15,0 0-13-15,0 0-13 0,0 0-11 0,0 0-8 0,0 0-6 0,0 0-7 16,0 0-5-16,0 0-6 0,0 0-7 0,0 0-6 0,0 0-3 0,0 0-3 16,0 0 0-16,0 0-1 0,0 4 2 0,0-4 0 0,0 0 1 0,0 5 2 15,0 1 1-15,0-2 4 0,0 0 3 0,9 6 4 0,-9-6 1 0,0 2 4 16,0 0 4-16,5-3 0 0,-5 9 0 0,0-8-1 0,6 1 1 0,-6 4 1 0,7-5 2 15,-7 2 5-15,5 3 1 0,-5-3 0 16,9 3-2-16,-4-3 2 0,-5 3 1 0,7 0-1 0,-1 1-3 0,-6-5 2 0,5 5 1 0,3 1-1 0,0-3 0 0,-8 3-2 16,5-7-4-16,1 7 0 0,1-2 0 0,-1 1-1 0,2-1 1 0,-1 0 0 15,-2 2-3-15,1-1 3 0,2 0 2 0,-3 4 0 0,3-4 3 0,5-1-1 16,-7 3 4-16,-1-3-2 0,10 0 3 0,-9-5-1 0,1 7 1 0,4-2-2 16,-3 1 2-16,5 1-1 0,-7-2 0 0,6-5 1 0,4 6-3 0,-11-5 0 0,9 4-4 15,-1 3-1-15,-8-8 0 0,9 1-2 0,-1 5-4 0,-6-7 2 0,7 8-2 16,-4-7-1-16,-2 2-2 0,5 0 0 0,0 3-1 0,1-5-1 0,-9 1 0 0,8-1 1 15,1 2 4-15,-7-1 0 0,6-1 0 0,-2 1 1 0,-3 2 1 0,4-4-2 16,-5 3 3-16,6-1 0 0,-1-1 1 0,-4-4 0 0,5 4 1 0,-7 2-3 16,7-1-2-16,-5-1 0 0,2-4-2 0,-1 5-2 0,3 1 1 0,-4-6-3 15,4 4 0-15,-5 2-1 0,-2-6-2 0,8 5 1 16,-5-1 0-16,-2 2-2 0,-1-6 2 0,2 3 1 0,2 3 0 0,-4-6 0 0,8 4-1 0,-13 1 0 0,13-5 1 16,-5 6 0-16,-3-3-1 0,1 4 0 0,1-2 0 0,-1-1 0 0,2-4 0 15,-1 5 1-15,-2-1 0 0,1 2 1 0,0-6 1 0,9 4 1 0,-10 1 2 16,3-5-2-16,-2 5 1 0,-1-1-1 0,10-4 2 0,-9 6-2 0,0 0 1 0,1-6 0 15,-2 3 0-15,3 3 0 0,0-6 1 0,3 4-1 0,-4-4-2 0,-2 5 0 16,4-1-1-16,-4 2 0 0,2-6 0 0,-1 5 0 0,8-1 1 0,-7-4-1 16,-2 6 2-16,2 0-2 0,0-3 1 0,-2 3 0 0,3-6-1 0,-1 3 0 0,5 3 1 15,-5 0 0-15,-2-6 0 0,8 4 0 0,-5 1 2 0,3-5-1 0,-3 4 1 16,5 1 1-16,-5-5 1 0,2 6 2 0,4-6-1 0,-1 0-1 0,0 4 0 0,0-4 0 16,0 0 1-16,8 0 0 0,-7 0-2 0,-4 0 1 0,11 6-2 0,-8-6 0 15,6 0 0-15,1 0-3 0,-6 0 0 0,4 0-2 0,-4 0 0 0,6 0 0 16,-8 0 1-16,8 5-1 0,-7-5-2 0,6 0 2 15,-6 0-3-15,0 0 2 0,0 0 0 0,0 0-1 16,1 4 0-16,-1-4 2 0,-1 0-1 0,2 0 2 0,-1 0 2 0,0 0 2 0,-2 0 0 0,5 0 4 0,-4 0 2 0,-1 0 3 0,10-4 0 16,-7 4 4-16,-1-5 1 0,6 5 2 0,-6-6 1 0,7 2 0 0,-1-2-1 15,-6 1 2-15,5 1-3 0,3-1 0 0,-8-5-2 0,6 4 1 0,0 3-3 0,-4-6-2 16,4 3-2-16,-6-4-3 0,6 5 0 0,-6-5 0 0,0 5 0 0,7-5-1 16,-8 7-1-16,3-3 1 0,-4-4 1 0,2 5 1 0,2 0 0 0,-3-5 1 31,0 6 1-31,2-1 4 0,-1 1 2 0,-8-1 1 0,11-5 1 0,-5 4 1 0,1 1 2 15,-3 1 1-15,3-2 1 0,2-3 0 0,-9 5 2 0,8-1 0 0,-6-1-1 16,5 2 0-16,-5-7 2 0,6 7-2 0,-5-1-2 0,3-5 2 0,-3 6-3 0,0-1 0 16,3-4-4-16,-4 2 0 0,7-2-5 0,-7 4 2 0,4-5-1 0,-4 1-2 15,7 4-1-15,-2-5-1 0,-5 4-3 0,6-3-2 0,-1 0-1 0,2-1-1 16,-1 1-1-16,0-3 0 0,0 9 2 0,0-8-2 0,0 1 1 0,-2 1-1 0,5-6-1 16,-11 11-1-16,8-7 0 0,1-4 1 0,-2 11-1 0,-6-11 1 0,8 12 0 15,-7-9 2-15,7 3 1 0,-9-1 2 0,2 1 2 0,6 0 4 0,-7 3 2 16,2-4 5-16,-3-1 2 0,0 8 4 0,3-7 6 0,-8 5 2 0,6-5 3 0,-6 4 6 15,7 3 3-15,-7-3 2 0,8 1 3 0,-8 1 2 0,0-2-1 0,0 1 1 16,5 1-2-16,-5 4-1 0,0 0-3 0,0-4-3 0,0 4-3 0,0-5-5 16,0 5-4-16,0-6-4 0,0 6-4 0,0-4-5 0,0 4-3 0,0 0-4 15,0 0-5-15,-5-6-3 0,5 6-4 0,0 0-3 0,0 0-4 0,0 0 0 0,0 0-1 16,0 0-3-16,0 0-1 0,0 0 0 0,0 0-3 0,0 0 0 0,0 0-3 16,0 0 2-16,0 0-1 0,0 0 0 0,0 0-1 0,0 0 2 0,0 0 0 15,0 0 0-15,0 0-1 0,0 0 3 0,0 0 1 0,0 0 1 0,0 0 3 0,0 0 0 16,0 0 1-16,0 0 2 0,0 0 1 0,0 0-3 0,0 0 1 0,0 0-5 15,0 0-1-15,0 0-10 0,0 0-6 0,0 0-11 0,0 0-12 0,0 0-14 16,0 0-16-16,0 0-16 0,0 0-19 0,0 0-11 0,0 0-11 16,0 0-8-16,0 0-10 0,0 0-29 0,0 6-36 0,0-6-37 0,0 0-37 0,0 0-40 0,0 0-44 15,0 0-5-15,0 0 11 0,-8 4 22 0,8-4 24 0,0 0 24 0,0 0 25 16,-7 0 24-16,1 0 29 0,6-4 41 0,-8 4 47 0,8-6 46 0,-5 1 61 0</inkml:trace>
  <inkml:trace contextRef="#ctx0" brushRef="#br0" timeOffset="6374.84">8068 6625 0 0,'-5'5'1'0,"-3"-5"99"0,2 0 70 0,6 0 43 0,-5 0 32 0,-3 0 23 0,3 0 21 0,5-5 15 0,-7 5 16 0,-2-4 13 0,9-2 12 0,0 6 10 0,0 0 12 0,0-6-78 15,0 6-123-15,0-3-67 0,0 3-32 0,0-6-11 0,0 6 0 0,0-6 4 16,0 6 4-16,0 0 4 0,0 0 1 0,9-4 2 0,-9 4 1 0,0 0 1 0,0 0 2 16,0-5-5-16,0 5-3 0,7 0-8 0,-7 0-10 0,5-5-10 0,-5 5-9 15,8 0-7-15,-8 0-6 0,5 5-3 0,1-5-3 0,-6 0 0 0,8 5 0 16,-3-5-1-16,2 4 0 0,-1 2 1 0,8 0-1 0,-7-3 0 0,-2 3 0 15,4 0-1-15,-4-2 0 0,8 5-2 0,-6-4 0 0,-1 5-2 0,7-5 0 0,-8 5 0 16,3-1-1-16,-2-3-1 0,1 3-2 0,1-5-1 0,-3 7-2 0,1-7-1 16,2 7 0-16,-3-1-1 0,3-5 1 0,-3 3-1 0,-5-3 1 0,8 5 0 15,-2-5 1-15,-6 4 2 0,5-3 2 0,-5 0 5 0,0 3 4 0,0-5 4 0,0 5 6 16,0-3 6-16,0 3 7 0,-5-3 6 0,5 4 7 0,-6-5 2 0,-2 4 6 16,3 1 1-16,-8-1 0 0,5-4-1 0,-3 5 1 0,-4 1-2 0,1-3-3 15,4 3-4-15,-4-2-5 0,-6 1-6 0,6 1-8 0,2-2-6 16,-2-5-7-16,1 6-5 0,0 1-5 0,2-8-5 0,3 9 1 0,-4-3-7 0,-2-5-12 0,8 5-16 15,-1-3-21-15,-6 3-21 0,7-3-27 0,-1 4-19 0,1-5-22 0,-7 4-29 16,5 1-30-16,3-5-48 0,0 4-55 0,-4 1-67 0,4-4-68 0,-2 3-19 16,-1 1 4-16,3-1 21 0,-2-4 29 0,0 5 34 0,2 1 37 0,5-7 34 0,-8 5 37 15,2-3 41-15,-1-2 44 0,1 1 52 0,6 1 63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in"/>
          <inkml:channel name="T" type="integer" max="2.14748E9" units="dev"/>
        </inkml:traceFormat>
        <inkml:channelProperties>
          <inkml:channelProperty channel="X" name="resolution" value="6301.34619" units="1/cm"/>
          <inkml:channelProperty channel="Y" name="resolution" value="6301.34619" units="1/cm"/>
          <inkml:channelProperty channel="F" name="resolution" value="3999.51147" units="1/in"/>
          <inkml:channelProperty channel="T" name="resolution" value="1" units="1/dev"/>
        </inkml:channelProperties>
      </inkml:inkSource>
      <inkml:timestamp xml:id="ts0" timeString="2025-11-15T05:05:21.334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29190 7498 0 0,'-5'0'1'0,"-4"6"74"0,2-1 48 0,-4-5 35 0,4 0 31 0,1 0 29 0,-2 0 26 0,1 0 25 0,7 0 22 0,-5 0 21 0,-2 0 21 16,2-5 7-16,5 5-3 0,0 0-44 0,-7-6-68 0,7 6-39 0,0 0-23 0,0 0-15 15,0-4-10-15,0 4-11 0,0 0-7 0,0 0-7 0,0 0-5 0,0 0-7 0,0 0-7 0,0 0-6 0,0 0-10 16,0 0-11-16,0 0-10 0,0 0-12 0,0 0-11 0,0 0-8 0,0 0-7 16,0 0 0-16,0 0-4 0,0 0 0 0,7 0-1 0,-7 4 1 0,5-4 4 15,2 0 4-15,-2 6 7 0,2-6 5 0,1 5 6 0,-2-5 6 0,7 4 4 0,-8-4 5 16,11 6 1-16,-11-6 2 0,8 0 1 0,1 0 2 0,-2 0 1 0,2 0-3 15,-1 0-1-15,-1 0-4 0,8 0 0 0,-8-6-4 0,2 6-2 0,7-4 0 16,-3 4-4-16,1-5-3 0,-1-1-3 0,3 2-5 0,-2 4-9 0,7-5-6 16,-5 1-4-16,-2-1-1 0,7-1-5 0,-8 6 1 0,11-4 0 0,-10-2 1 0,7 6 0 15,-8-3 4-15,3-3 1 0,-10 6 1 0,10 0 3 0,-8-6 1 0,1 6 1 16,-2 0 3-16,0 0 1 0,-5 0 2 0,1 0 2 0,-3 0 1 0,2 0 0 0,-7 0 3 16,0 0-2-16,7 0 3 0,-7 0 0 0,0 0 0 0,0 0 1 0,0 0 1 15,0 0-4-15,0 0 0 0,0 0-1 0,0 0-2 0,0 0-1 0,0 0-4 16,0 0-2-16,0 0-3 15,0 0-3-15,0 0 0 0,0 0-4 0,0 0-3 0,0 0 0 0,0 0-3 0,0 0 0 0,0 0-2 0,0 0-1 0,0 0-2 0,0 0-1 16,0 0 2-16,0 0-3 0,0 0 0 0,0 0-1 0,0 0 1 0,0 0-2 0,0 0 1 16,0 0 0-16,0 0 0 0,0 0-2 0,0 0 0 0,0 0 1 0,0 0-1 15,0 0 0-15,0 0 1 0,0 0 1 0,0 0 0 0,0 0 1 0,0 0 1 16,0 0 2-16,0 0 0 0,0 0 2 0,0 0 1 0,0 0-3 0,0 0 5 16,0 0 1-16,0 0 1 0,0 0 1 0,0 0 1 15,0 0 2-15,0 0-2 0,0 0 2 0,0 0 0 0,0 0 2 0,0 0-1 0,0 0 0 0,0 0-1 0,0 0 1 16,0 0 1-16,0 0-2 0,0 0 1 0,0 0-2 0,0 0-1 0,0 0 0 15,0 0-2-15,0 0-2 0,0 0 1 0,0 0-2 0,0 0 0 0,0 0-1 0,0 0-3 16,0 0-5-16,0 0-5 0,0 0-6 0,0 0-6 0,0 0-9 0,0 0-5 31,0 0-11-31,0 0-7 0,-7-4-11 0,7 4-12 0,0 0-12 0,0 0-13 16,0 0-12-16,-7 0-13 0,7 0-12 0,0 0-10 0,0 0-12 0,-5 0-11 16,5 0-12-16,-8 4-15 0,8-4-14 0,-7 0-14 0,7 6-12 0,-6-6-35 0,0 6-43 15,6-6-63-15,-5 3-68 0,-2 3-21 0,-2-2 7 0,4-4 19 0,-8 6 25 0,8-1 32 16,-11-5 32-16,11 4 34 0,-8-4 37 0,-1 0 38 0,2 0 39 0,-2-4 53 15,1-1 61-15</inkml:trace>
  <inkml:trace contextRef="#ctx0" brushRef="#br0" timeOffset="5531.39">19160 8749 24 0,'0'0'93'0,"-7"0"31"0,7 0 20 16,-5-4 19-16,5 4 23 0,-8 0 23 0,8 0 26 0,-6-6 20 0,6 6 18 0,-5-5 16 0,5 5 14 0,0 0-42 0,-8-4-72 0,8 4-42 15,0 0-26-15,0 0-10 0,0 0-2 0,0 0-11 0,0 0-17 0,0 0-17 0,0 0-21 16,0 0-11-16,0 0-8 0,8-6-7 0,-8 6-2 0,5-3-4 0,-5 3-4 16,6 0-3-16,2-6-3 0,-3 6-1 0,2-4 1 0,-1 4 2 0,8 0 3 15,-7-5 4-15,12 5 2 0,-6-6 2 0,-1 6 0 0,2-3 0 16,4 3-1-16,3-7-2 0,6 2 1 0,-8 5-1 0,6-4-2 0,2-1 0 0,-1 5 1 0,0-6-1 15,1 2 1-15,5 0-1 0,-6-1 0 0,6 5-1 0,-6-5 0 0,8 1 1 16,-10-2 0-16,2 0-1 0,0 6 0 0,8-4-1 0,-15-1-3 0,7 5 0 16,1-6-3-16,-4 3 0 0,6 3 0 0,-10-6 0 0,7 2 0 0,-8 4-1 15,3-5 1-15,-2 5 0 0,0-4-1 0,1 4 0 0,0 0-2 0,0 0 2 0,-7-6 0 32,-2 6 0-32,5 0 1 0,-4 0 0 0,-1 0 0 0,-2 0 0 0,-2 0-2 15,-2 0-1-15,1 0-1 0,-6 0-2 0,0 0 0 0,0 0-4 0,0 0-4 0,0 6-15 16,0-6-16-16,-6 4-35 0,1 1-40 0,-2-1-42 0,-2-4-40 0,-2 6-50 15,4-3-49-15,-7 3-18 0,2-1-2 0,-2-1 6 0,1 8 8 0,1-12 17 0,-8 4 21 16,8 1 26-16,-7 0 30 0,3-1 42 0,-2-4 43 0,-1 0 44 0,6 0 60 0</inkml:trace>
  <inkml:trace contextRef="#ctx0" brushRef="#br0" timeOffset="5993.54">19401 8514 0 0,'12'0'1'0,"-3"0"107"0,3 6 67 0,-6-6 42 0,-1 0 30 0,3 4 25 0,-8-4 23 0,8-4 21 0,-8 4 21 15,5 0 17-15,-5 0 16 0,0 0 12 0,0 0 13 0,0 0-79 0,0 0-130 0,0 0-63 0,0 0-33 16,0 0-10-16,0 0-3 0,0 0-1 0,0 0-2 0,0 0-4 0,0 0-7 15,0 0-1-15,0 0-5 0,0 0-2 0,-5 0-2 0,5 0-8 0,-8 0-10 16,8 0-11-16,-8 0-11 0,8 4-9 0,-5-4-7 0,-1 5-5 0,6-5-5 0,-7 6-1 16,2-6-2-16,-4 3 0 0,4 4 0 0,-2-2 1 0,7-1 2 0,-11 1 1 15,11-1 4-15,-8-4 0 0,0 6 4 0,3-2-1 0,-2 1 1 0,0 0-1 0,2-1 1 16,-3 2 0-16,8 0-1 0,-7-2 0 0,2 1-3 0,5-1-2 0,-7 2-2 16,0-3-1-16,7-3-4 0,-5 6-3 0,5-1-4 0,-8-5-1 0,8 4-3 15,0-4-2-15,0 0-2 0,0 6-1 0,0-6 2 0,0 6-2 0,0-2 1 0,0 1 3 16,0 0 1-16,0-1 1 0,8-4 2 0,-8 4 5 0,5 2 4 0,-5-1 3 15,7-5 3-15,0 4 2 0,-2 1 3 0,2 2 1 0,1-7 2 0,-3 3 0 16,2 3 5-16,5-6 0 0,4 5 3 0,-5-5 3 0,-4 4 1 0,12-4 1 16,-6 6 0-16,0-6 0 0,7 3-1 0,0-3-11 15,-8 0-12-15,7 6-12 0,2-6-10 0,-2 4-13 0,7 1-13 0,-5 1-27 0,-3-6-34 0,1 4-49 0,8 2-57 16,-8-1-56-16,8-1-55 0,-8 1-20 0,0-1-1 0,1 2 14 16,-1-6 22-16,-1 4 21 0,3-4 24 0,-1 5 25 0,-8-5 26 15,9-5 40-15,-8 1 40 0,1-2 50 0,-9-3 69 0</inkml:trace>
  <inkml:trace contextRef="#ctx0" brushRef="#br0" timeOffset="7171.36">10069 5976 21 0,'0'4'80'0,"0"-4"22"0,-7 5 16 0,7-5 9 0,0 4 10 0,-6-4 9 0,6 0 15 0,0 0 15 0,-8 0 22 0,8 0 18 0,0 0 18 0,0 0-32 16,0 0-63-16,0 0-24 0,-6 0-4 0,6 0 3 0,0 0 11 0,0 0 6 16,0 0 11-16,0 0 2 0,0 0 0 15,0 0-11-15,0 0-14 0,0 0-14 0,0 0-14 0,0 0-15 0,0 0-16 0,0 0-13 0,0 0-17 0,0 0-9 16,0 0-8-16,0 0-7 0,0 0-2 0,0 0-4 0,6 0-3 0,-6 0 1 0,8 0 3 15,-2 0 3-15,1-4 4 0,-2 4 6 0,9-5 5 0,-7 5 7 0,4 0 5 16,5-4 4-16,-6-2 1 0,3 6-2 0,8-6 0 0,-7 3-3 0,4-3-2 0,1 6-2 16,1-6-4-16,-1-3-1 0,2 5-2 0,-3-1-2 0,3 1-2 0,6-2-4 15,-9-3-3-15,8 3-1 0,-7 1-2 0,2-5 1 0,5 5 0 16,-7 1-1-16,2-5-1 0,-3 3 2 0,3 2 0 0,-2-2 3 0,-6 1-1 0,-1 1-3 16,-5-2-7-16,6 1-4 0,-6 5 2 0,-2-4-9 0,-5 4-13 0,0 0-20 15,0 0-25-15,0-5-38 0,-5 5-45 0,-2 5-45 0,-1-5-40 0,3 0-43 0,-9 4-36 16,1-4-16-16,-6 5-10 0,7 1 4 0,-7-6 11 0,-2 4 18 0,2 1 25 0,-7 1 31 15,7-2 34-15,-9-4 45 0,10 6 44 0,-9-6 41 0,6 5 44 0</inkml:trace>
  <inkml:trace contextRef="#ctx0" brushRef="#br0" timeOffset="7535.4">9964 5901 85 0,'7'-4'150'0,"4"4"37"0,-3-6 22 0,5 1 24 16,-5 1 20-16,2 0 24 0,4-1 19 0,-1-5 18 0,1 4 17 0,-7-3 15 31,6-2 16-31,6 7-67 0,-14-5-116 0,16 3-58 0,-8 2-24 0,0-1-5 0,0-5 4 16,-7 5-4-16,7-1-5 0,0 6-5 0,1-4-7 0,-9-1-5 0,2 5-5 0,1-4-4 15,-3 4-5-15,3 0-5 0,-2 0-6 0,-6 0-5 0,0 0-7 0,0 0-7 16,0 0-4-16,0 0 1 0,0 0 0 0,0 0 2 0,0 4 3 0,0 1 0 16,-6-1 0-16,6 7 2 0,-8-7 2 0,3 7 0 0,-3-7-1 0,1 6 1 15,2 4-2-15,-9-4-2 0,9 1 0 0,-8-1-5 0,-1-1-6 0,1 6-5 0,0-6-2 16,5 0-6-16,-2 3 0 0,-6-3-4 0,11 1-4 0,-8-1 0 0,7-3-4 15,-2 3-4-15,3-3-3 0,-2-2 0 0,7 5-5 0,-6-9 1 0,6 5-2 0,0-1-2 16,-8 2-2-16,8-6 1 0,0 0-2 0,0 0 2 0,0 0 0 0,0 0 1 16,8 5 3-16,-8-5 1 0,0 4 2 0,0-4 2 0,0 5 4 0,6-5 1 15,-6 0 1-15,0 7 5 0,7-7 2 0,-2 0 3 0,-5 3 1 0,8-3 3 16,-2 6 2-16,1-6 1 0,-1 4 0 0,-1-4 2 0,2 0 2 0,2 5-2 16,-4-5 4-16,0 4 0 0,8 1-3 0,-5-5 3 0,0 6 0 0,3-2-1 0,-3 1 0 15,5 1-7-15,-8 4-14 0,2-5-20 0,5 4-22 0,-5-5-25 0,1 6-23 16,-3 1-37-16,3-1-46 0,-2 4-58 0,-1-4-62 0,2 4-54 0,7-4-41 0,-14 5-13 15,6-2 3-15,1-2 15 0,-2 5 25 0,4-2 32 0,-2-6 34 0,-7 3 36 16,5 4 37-16,1-5 46 0,-6-5 47 0,0-1 56 0,5 2 70 0</inkml:trace>
  <inkml:trace contextRef="#ctx0" brushRef="#br0" timeOffset="8852.49">11827 8959 57 0,'0'0'122'0,"0"0"34"0,0 0 27 0,0 0 25 0,0 0 27 0,0 0 20 0,0 0 19 0,0 0 18 0,0 0 11 0,0 0 15 0,0 0 11 0,0 0-61 0,0 0-101 0,0 0-50 0,0 0-25 16,0 0-13-16,0 0-9 0,0 0-11 0,0 0-15 0,0 0-8 0,0 0-8 16,0 0-4-16,0 0-4 0,0 0-2 0,0 0-4 0,0 0 1 15,0 0 0-15,0 0 4 0,6 0 2 0,-6 0 3 0,0 0 3 0,5-4 5 0,4 4 2 0,-9 0 3 16,7-6 6-16,-2 6 4 0,3-5 1 0,3 5 6 0,2-4 0 0,-6 4 2 16,7-5-3-16,-1 1-2 0,6-2-6 0,-6 6-3 0,8-4-6 0,-11-1-3 15,11-1-4-15,-1 2-3 0,0 4-4 0,-7-6-3 0,5 1-4 0,2 1-1 0,0-1-3 16,-7 1 0-16,6 4-2 0,-6-6-2 0,0 3-2 0,0 3 1 0,-5-6 1 15,5 6 0-15,-7-6 1 0,-1 6 3 0,2 0 7 0,-7 0 2 0,0 0 8 0,0 0 0 16,0 0 0-16,0 0-1 0,0 0-4 0,0 0-11 0,0 0-14 0,0-3-13 16,-7 3-16-16,2 0-17 0,-1 0-17 0,-2 0-19 0,3 0-20 0,-3 0-22 15,1 0-26-15,1 0-28 0,0 3-31 0,-6-3-26 0,4 0-25 0,2 0-25 0,-1 0-26 16,1 0-15-16,1 6-9 0,-3-6 8 0,0 0 18 0,8 0 21 0,-5 0 23 0,-2 0 29 16,7-6 28-16,-6 6 34 0,6 0 36 0,-5-3 33 0,5 3 34 0</inkml:trace>
  <inkml:trace contextRef="#ctx0" brushRef="#br0" timeOffset="9203.35">12080 8734 49 0,'0'-4'115'0,"0"4"37"0,0-6 30 0,-7 3 26 0,7-3 28 0,-5 2 22 0,5-1 22 16,-6-1 17-16,6 6 17 0,0-3 15 15,-8 3 16-15,8-7-55 0,0 7-97 0,-5 0-51 0,5 0-25 0,0 0-20 0,0 0-15 0,0 0-17 0,0 0-17 16,0 0-10-16,0 0-14 0,0 0-9 0,0 0-9 0,0 0-4 0,0 0-6 16,0 0-1-16,0 0-1 0,0 0 1 0,0 0-1 15,0 0 3-15,5 7 3 0,-5-7 3 0,0 3 6 0,0 3 6 0,8-1 7 0,-8-1 9 16,6-4 6-16,-6 6 9 0,5-3 5 0,2 3 7 0,2-6 4 0,-4 4 4 0,1 1 7 0,1 1 1 15,-2-2 1-15,11-4-1 0,-11 6 0 0,8-6-3 0,1 5-3 0,-9-5-4 0,8 4-4 16,0-4-7-16,0 0-5 0,-5 5-9 0,3-5-8 0,4 4-6 16,-9-4-8-16,7 0-5 0,-8 6-4 0,3-6 0 0,0 4 1 0,-3-4-2 0,-5 0 0 15,6 5 0-15,-6-5 3 0,0 0 4 0,0 0 0 0,0 0 5 0,0 0 0 16,0 0 6-16,0 0 7 0,0 5 6 0,0-1 5 0,0 2 7 0,0-6 6 0,0 6-1 16,-6-2 4-16,6 1-1 0,-5 1-3 0,5-2 0 0,-8 5-2 0,0-4-4 15,8 5-1-15,-5-4-3 0,-2 3-5 0,1 0-7 0,-8 1-7 0,7-1-5 16,2 2-4-16,-9-1-5 15,1 5-2-15,6-6-7 0,-5 6-8 0,5-6-10 0,-6 7-18 0,0-7-22 0,2 6-20 0,3-6-28 0,-5 6-31 0,6-5-40 0,1-1-39 16,-8 0-68-16,7 3-78 0,2-3-66 0,-1 0-53 0,-2 1-13 0,3-1 6 0,-3-3 23 16,3 3 29-1,-2-4 34-15,0 1 39 0,0-6 42 0,7 4 43 0,-6 2 49 0,6-6 51 0,-7 0 64 0,7 0 78 0</inkml:trace>
  <inkml:trace contextRef="#ctx0" brushRef="#br0" timeOffset="15960.32">13441 9819 30 0,'0'4'97'0,"0"-4"29"0,0 0 21 0,0 0 22 0,0 0 24 0,0 0 22 0,0 0 23 0,0 0 15 0,0 0 15 0,0 0 12 0,0 0 10 0,0 0-47 0,0 0-80 0,0 0-41 16,0-4-21-16,0 4-5 0,0 0-1 0,0 0-7 0,0 0-13 16,0 0-12-16,0 0-10 0,0 0-4 0,0 0-4 0,0 0-2 0,0 0 1 0,0 0-5 15,0 0-4-15,0 0-6 0,0 0-8 0,0 0-9 0,0 0-6 0,0 0-11 16,0 0-4-16,0 0-5 0,0 0 1 0,0 0 0 0,0 0 4 0,9 0 4 15,-9 4 2-15,5-4 7 0,-5 6 2 0,6 0 5 0,1 3 3 0,-2-5 8 16,4 1 7-16,3 4 9 0,-6 1 9 0,7-5 5 0,0 5 0 0,1 1-1 0,-2-2-2 16,9 1-2-16,-2-1-3 0,0 0-4 0,2 3-1 0,2-3-4 0,-2-5-2 15,6 5-4-15,-8 6-6 0,6-9-5 0,-4 9-6 0,5-6-5 0,-6 1-1 0,0-1-3 16,-1 3-3-16,-1-3 0 0,3 0 0 0,-2 6 3 0,1-6 0 16,-1 7 5-16,-6-7 5 0,6 6 2 0,-6-6 4 0,8 7 0 0,-8-2 4 0,5-1 1 15,-4-2 2-15,4 5 1 0,-2-1 1 0,2-8 0 0,1 8-1 0,-6-3-3 0,8 2 0 16,-2-4-6-16,-6-1-1 0,6 0-3 0,1 1-1 0,-7 1-1 0,5-1 0 15,-4-1 0-15,4-5-1 0,-2 7-2 0,-5-8 2 0,2 3 0 0,-5 0-3 0,4-2-8 16,-6 1-13-16,2-1-12 0,-3 2-15 16,3-6-15-16,-3 4-11 0,-5-4-12 0,8 0-8 0,-8 0-14 0,0 0-18 0,0 0-41 0,0 0-58 0,0 0-67 15,0 0-74-15,0 0-23 0,-8 0 2 0,3 0 16 0,-3-4 19 0,3-2 24 16,-3 2 23-16,-3-5 24 0,4 3 23 0,-7-3 30 0,1-6 33 0,1 0 50 16,-8 0 61-16</inkml:trace>
  <inkml:trace contextRef="#ctx0" brushRef="#br0" timeOffset="16562.86">14790 8115 96 0,'0'0'156'0,"-6"4"36"0,6-4 26 0,0 0 20 0,0-4 20 0,0-2 19 0,0 1 19 0,0-5 15 0,0 5 14 0,0-4 16 0,0 5 14 0,0-6-76 0,6 5-122 0,-6-5-60 0,5 4-24 0,-5-3-9 0,8 4-1 32,0-5-1-32,-3 7-1 0,1-9-3 0,2 9-3 0,5-9 1 0,-6 3 1 15,5 3-1-15,0-1-1 0,1-4-3 0,1 7-3 0,7-8-5 0,-10 3-4 0,10 0-7 16,-3-1-2-16,3 1-5 0,-3-2-2 0,3 1-4 0,3 1-2 0,-3 3-4 15,-3-3-6-15,3 0-10 0,-2 3-13 0,2-4-11 0,-2 5-14 0,1 1-14 16,-1-1-13-16,-7 1-17 0,8-2-21 0,-8 6-33 0,2-4-39 0,-1 4-38 16,0-5-36-16,0 5-48 0,1 0-52 0,-9 0-12 0,2 0 6 0,6 0 17 0,-13 0 21 15,7 0 24-15,0 0 26 0,-7 0 31 0,5 5 31 0,-5-5 40 0,0 0 42 0,0 0 40 16,0-5 59-16</inkml:trace>
  <inkml:trace contextRef="#ctx0" brushRef="#br0" timeOffset="17307.91">17950 9497 81 0,'5'0'148'0,"2"-6"36"0,-7 6 27 0,6 0 25 0,0-4 22 0,-6-1 24 0,7 5 20 0,-7-6 25 0,0 6 24 0,8-3 23 15,-8-3 23-15,0 2-61 0,0-1-108 0,5 5-54 0,-5-6-27 0,0 6-6 16,0-4 0-16,0 4-4 0,0-6-5 0,0 6-6 0,0-4-9 0,0 4-8 16,0-5-11-16,0 5-10 0,-5-5-12 0,5 5-12 0,0-4-10 0,0 4-14 0,-8 0-11 15,8 0-9-15,-7 0-12 0,1 0-6 0,0 0-5 0,-1 0-7 0,2 4-10 16,-3 1-12-16,-5 0-18 0,2-1-20 0,-5 6-20 0,3 1-18 0,-6-1-16 15,7 4-20-15,-7-4-25 0,-1 9-37 0,0-4-43 0,-6-1-54 0,7 5-56 0,-1 2-30 16,1-2-19-16,-8 1 10 0,7-1 19 0,1 0 28 0,7-4 29 0,-8 5 30 16,8-1 30-16,-9-4 36 0,8 0 39 0,7-2 44 0,-2-1 48 0</inkml:trace>
  <inkml:trace contextRef="#ctx0" brushRef="#br0" timeOffset="18181.58">19219 8398 18 0,'0'0'86'0,"0"0"31"0,5-5 24 0,-5 5 20 0,0 0 23 0,0-4 21 0,0 4 19 0,0 0 15 0,0-6 12 0,0 6 10 0,0-6 6 0,0 3-47 0,0 3-77 0,0 0-49 16,0 0-30-16,0-6-22 0,7 0-12 0,-7 6-32 0,0 0-43 0,0 0-42 15,0 0-46-15,0 0-48 0,0 0-46 0,0 0-18 0,0 0 0 0,0 0 6 16,0 0 8-16,0 0 12 0,0 6 13 0,-7 0 17 0,7-6 18 0,-5 3 31 0,-3 3 33 16,3 0 38-16,-1-6 58 0</inkml:trace>
  <inkml:trace contextRef="#ctx0" brushRef="#br0" timeOffset="18909.62">17096 7157 4 0,'-7'0'57'0,"7"6"21"0,0-6 12 0,0 0 6 0,-6 0 4 0,6 0 3 0,0 0 4 0,0 0 4 0,0 0 3 0,0 0 6 16,0 0 7-16,0 0-32 0,0 0-51 0,0 0-20 0,0 0-3 0,6-6 5 15,-6 6 10-15,0 0 14 0,0 0 16 0,0 0 14 0,0-4 12 0,0 4 11 16,7 0 11-16,-7 0 8 0,0 0 6 0,6 0 4 0,-6 0 2 0,8 0-2 0,-8-5-3 15,5 5-4-15,-5 0-5 0,8-6-6 0,-8 6-11 0,5 0-7 0,-5-4-7 16,5 4-8-16,-5 0-7 0,9 0-7 0,-9 0-8 0,5 0-7 0,2 0-5 16,-7 0-4-16,8 0-5 0,-8 0-3 0,5 0-2 0,2 0 0 0,0 0 0 0,-7 4-2 15,5-4-1-15,2 6-1 0,-1-6-2 0,2 5 0 0,-8-1-3 0,6 2 0 16,1-3 2-16,-2 3 2 0,9-2-1 0,-9 7 0 0,3-1 0 0,-3-5-3 16,3 4-1-16,5 1-3 0,-7 4-1 0,7-4-1 0,0 5 0 0,1-2 0 15,-2 2 1-15,1 0-2 0,1 0-2 0,6 0-2 0,-8 0-4 0,8 0-7 0,-7-2-10 16,5 2-13-16,-4 0-17 0,-1 0-21 0,8-1-26 0,-9-4-38 0,0 6-47 15,-4-7-54-15,4 1-56 0,2-1-43 0,-9 0-33 0,3 2-10 16,-2-7 4-16,-6 2 15 0,0-3 22 0,0-3 25 0,0 12 29 0,0-12 33 16,-6 4 36-16,-2-4 44 0,3-4 49 0</inkml:trace>
  <inkml:trace contextRef="#ctx0" brushRef="#br0" timeOffset="19163.91">17089 7041 61 0,'0'4'127'0,"7"1"30"16,-7-1 19-16,0-4 7 0,0 0 1 0,0 0-3 0,0 0-1 0,0 5-7 0,0-5-8 15,0 0-12-15,0 0-12 0,0 0-69 0,0 0-100 0,0 0-51 0,0 0-22 16,0 0-6-16,0 0 1 0,0 4 7 0,0-4 10 0,0 6 1 0,-7-6 1 0,7 5-2 15,0-1-3-15,-6 1-6 0,6 2-3 0,0-4-2 0,-8 3 2 0,8-1 0 0,-5 3 4 16,5-2 6-16,0-1 4 0,0-1 11 0,0-4 12 0,0 0 15 0,-8 5 29 16</inkml:trace>
  <inkml:trace contextRef="#ctx0" brushRef="#br0" timeOffset="19736.93">16928 9790 0 0,'5'0'53'0,"1"5"44"0,-6-5 28 0,7-5 26 0,-7 5 25 0,5 0 26 0,4-4 24 0,-9-2 22 0,5 6 21 0,-5-6 18 0,7 3 16 0,-1-3-24 16,-1-4-46-16,-5 5-38 0,9 1-32 0,-2-5-18 0,-2-2-13 0,9 7-14 16,-9-7-17-16,3 1-15 0,4-5-18 0,2 6-9 0,-1-6-15 0,0 1-6 15,0 0-7-15,6-1-5 0,-6 0-6 0,6-4-22 0,1 4-31 0,-1-3-56 16,2 2-71-16,-3-4-70 0,1 4-68 0,2 3-27 0,-8-1-9 0,6-1 2 0,-6-1 8 0,1 7 12 16,-2-6 15-16,-4 6 18 0,-3-7 20 0,-5 7 33 0,0 0 39 0,0-2 58 15,-5-2 70-15</inkml:trace>
  <inkml:trace contextRef="#ctx0" brushRef="#br0" timeOffset="20086.53">16810 9677 0 0,'-8'9'9'0,"2"2"118"0,6-1 60 0,-7-6 38 16,1 1 25-16,1 5 22 0,5-10 16 0,-8 5 10 0,0-5 9 0,8 6 7 15,0-6 1-15,0 0 7 0,0 0 5 0,0 0-95 0,0 0-152 0,0 4-70 16,0 1-30-16,0-1-22 0,0 1-19 0,0-1-27 0,8 2-31 0,-8 0-28 0,0-3-32 16,0 9-39-16,0-3-43 0,0 0-19 0,-8 1-3 0,8-1 4 0,-5 6 8 0,-1-5 11 15,-1 4 16-15,2 1 22 0,-11 1 27 0,5-7 35 0,-2 6 37 0,0 0 39 16,-1-5 57-16</inkml:trace>
  <inkml:trace contextRef="#ctx0" brushRef="#br0" timeOffset="50145.66">19401 8179 0 0,'0'-6'6'0,"0"6"39"0,0-9 20 0,0 3 17 0,0 6 20 0,0-6 20 0,0 6 22 0,0-3 24 0,-6 3 25 0,6-6 24 0,0 6 24 0,0 0-5 0,0-5-26 16,0 5-9-16,-5-4-2 0,5-2-1 0,0 6-7 0,0-3-8 0,-8 3-9 0,8 0-11 15,0-6-13-15,-8 6-16 0,8 0-16 0,0 0-13 0,-5-4-13 0,5 4-10 16,0 0-7-16,-7 0-5 0,7 0-4 0,0-6-4 0,0 6-1 0,-7 0-5 16,7 0-2-16,0 0-4 0,0 0-2 0,0 0-5 0,0 0-3 0,0 0-5 15,-5 0-4-15,5 0-6 0,0 0-7 0,0 0-5 0,0 0-7 0,0 0-6 0,-8 0-6 16,8 0-3-16,-7 6-4 0,7-2-3 0,0 2-3 0,0-6-2 0,-5 9 1 15,5-5-4-15,0 7 2 0,-7-2 0 0,7 0 1 0,0 3 3 0,0 1 0 0,-7-4 4 16,7 6 3-16,0 0 1 0,0 0 2 0,0-5 3 0,0 10 0 0,0-6 1 16,0 0 0-16,0 1 1 0,0 1 2 0,7-3 0 0,-7 1 1 0,0 1 0 15,7 1 1-15,-7-2 0 0,5 1 0 0,-5-5 2 0,7 5 1 0,1-6 0 0,-3 1 4 16,-5 4 0-16,14-4 3 0,-9 1 3 0,3-3 0 0,0 3 2 0,-3-7-3 16,1 7-5-16,1-8-10 0,7 9-11 0,-9-8-16 0,8 1-17 0,-8-1-23 0,11 2-45 15,-4-2-54-15,-5 1-68 0,6-5-69 0,-1 5-39 0,2-5-24 0,-1-5-3 16,-8 5 8-16,9-5 16 0,-1 1 23 0,0-2 25 15,0-3 26-15,1 0 35 0,-7-1 37 0,4-5 49 0,2 0 54 0</inkml:trace>
  <inkml:trace contextRef="#ctx0" brushRef="#br0" timeOffset="50590.81">20917 7879 45 0,'8'0'147'0,"0"0"61"0,-8-4 43 0,5 4 36 0,3-6 28 0,-8 3 26 0,0-3 25 0,0-3 22 0,5 9 23 0,-5-9 22 15,0 2 20-15,5 2-46 0,-5 1-85 0,9-1-77 0,-9 1-78 0,5 4-40 0,2-6-14 0,-7 2-10 16,6-1-7-16,2 5-5 0,-3-5-8 0,3 5-7 0,-3-4-7 0,2 4-6 16,0 0-5-16,0 0-7 0,-1 0-7 15,1 0-7-15,-2 4-8 0,4-4-4 0,-4 5-8 0,-5 0-3 0,5-1-4 0,3 6 0 0,-3-5-2 0,3 4-1 0,0 1-1 16,-3 1-2-16,-5-1 0 0,6-1-2 0,2 0 0 0,-8 7 1 0,5-7 0 0,-5 6 0 15,7-1-2-15,-7 2 1 0,0-1 1 0,6-2 1 0,-6 2 0 0,0 6-1 16,0-8-6-16,0 7-10 0,0-1-17 0,0 0-29 16,0 1-30-16,-6 5-39 0,6-7-37 0,-7 3-74 0,2 3-86 0,-3-5-74 0,2 2-65 0,1-2-23 15,-11 1-3-15,3-1 11 0,3-4 20 0,1 0 28 0,-9 0 34 16,4-7 43-16,2 3 49 0,-9-2 50 0,3 0 52 0,-1-3 69 0,-2 0 81 0</inkml:trace>
  <inkml:trace contextRef="#ctx0" brushRef="#br0" timeOffset="51082.78">19967 8368 0 0,'0'0'5'0,"0"0"115"0,0 0 62 0,0 0 45 0,-6 0 33 0,6 0 31 0,-5 0 32 0,5 0 28 0,0 0 22 0,0 0 23 0,0-6 17 16,0 6 20-16,-8 0 16 0,8 0-83 0,0 0-144 0,0 0-66 0,0 0-28 0,0 0-13 15,0 0-8-15,0 0-12 0,0 0-11 0,0 0-12 0,0 0-8 0,0 0-6 0,0 0-8 16,0 0-4-16,0 0-3 0,0 0-5 0,0 0-6 0,0 0-6 0,8-3-6 15,-8 3-8-15,0 0-4 0,5 3-4 0,-5-3-2 0,6 0 1 0,-6 0-1 0,8 6-2 16,-8-6-5-16,5 0-21 0,-5 6-33 0,7-6-39 0,-7 0-42 0,0 3-76 16,0-3-90-16,8 0-72 0,-8 0-59 0,0 6-23 0,0-6-4 0,0 0 9 0,0 0 16 15,0 0 20-15,0 0 24 0,-8 0 43 0,1 0 47 0,2-6 53 0,-3 3 54 0,2-9 71 16,1 9 82-16</inkml:trace>
  <inkml:trace contextRef="#ctx0" brushRef="#br0" timeOffset="51305.41">20145 8359 0 0,'5'0'28'0,"1"3"145"16,-6 3 80-16,6 0 54 0,-6-3 41 0,0 3 28 0,0-6 24 0,0 0 16 15,0 0 16-15,0 0 11 0,0 0 9 0,0 0 7 0,0 0 0 0,0 0-126 0,0 0-199 16,0 0-103-16,0 0-53 0,0 0-32 0,0 0-23 0,0 0-17 0,0 6-14 15,0-6-20-15,0 0-27 0,0 0-38 0,0 4-45 0,0-4-58 16,7 0-63-16,-7 5-24 0,8-5 0 0,-8 0 6 0,0 4 14 0,0-4 18 0,0 0 27 0,0 0 28 16,0 0 31-16,0 0 39 0,0 0 40 0,0 0 51 0,0-4 57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in"/>
          <inkml:channel name="T" type="integer" max="2.14748E9" units="dev"/>
        </inkml:traceFormat>
        <inkml:channelProperties>
          <inkml:channelProperty channel="X" name="resolution" value="6301.34619" units="1/cm"/>
          <inkml:channelProperty channel="Y" name="resolution" value="6301.34619" units="1/cm"/>
          <inkml:channelProperty channel="F" name="resolution" value="3999.51147" units="1/in"/>
          <inkml:channelProperty channel="T" name="resolution" value="1" units="1/dev"/>
        </inkml:channelProperties>
      </inkml:inkSource>
      <inkml:timestamp xml:id="ts0" timeString="2025-11-15T05:09:08.039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5972 6835 0 0,'0'0'42'0,"0"0"37"0,0 0 25 0,0 0 25 0,0-4 28 0,0-2 30 0,0 6 31 0,0-6 29 0,-5 6 26 0,5 0 23 15,0-4 21-15,0-1-18 0,0 5-42 0,0 0-25 0,0-6-16 0,-9 6-9 0,9-3-2 16,0 3-9-16,-5-6-17 0,5 6-16 0,-7-4-16 0,7 4-13 0,0 0-11 16,-8-5-6-1,8 5-2-15,-5 0-3 0,5-4-3 0,0 4-4 0,-7 0-4 0,7 0-4 16,0 0-4-16,0-6-9 0,0 6-5 0,0 0-6 0,0 0-10 0,0 0-8 0,0 0-7 0,0 0-8 0,0 0-8 0,0 0-8 15,0 0-7-15,0 0-9 16,0 0-4-16,0 0-7 0,0 0-2 0,0 0 4 0,0 0 7 0,0 0 9 16,7 0 6-16,-2 0 8 0,3 0 7 0,4 0 8 0,-3 0 5 0,1-6 8 0,11 6 5 15,-8 0 7-15,6-3 4 0,-1-3 4 0,11 1 3 0,-10 5-4 0,7-10-9 16,0 5-7-16,0 1-8 0,7 0-6 0,-8-7-6 0,7 7-5 0,-6-2-6 16,6 1-6-16,-5-5-4 0,6 5-6 0,-6 1-3 0,4-1-2 0,-4 1-4 15,-1-2-3-15,-8 6-1 0,9-3-3 0,-6-3-2 0,-2 6 0 0,-6 0 0 0,-1 0-1 16,2 0 0-16,-1 0 0 0,-8 0-2 0,3 0 1 0,-8 0-1 0,6 0 1 15,-6 0 0-15,0 6-2 0,0-6-10 0,0 3-12 0,-6 3-18 0,6-2-16 16,-8 1-22-16,8 4-19 0,-5-3-23 0,-3 3-26 0,3 1-30 0,-2-4-57 0,0 3-68 16,2 0-92-16,-10-3-96 0,10 3-34 0,-2-3-2 0,-5 3 19 0,5-3 26 0,-7-2 34 15,1 1 37-15,-1-5 38 0,2 0 38 0,-7 0 48 0,6-5 49 0,-6 1 63 16,-1-8 71-16</inkml:trace>
  <inkml:trace contextRef="#ctx0" brushRef="#br0" timeOffset="19433.88">12381 6238 1 0,'0'0'22'0,"0"0"13"0,-8-3 9 0,8 3 10 0,0 0 8 0,0 0 4 0,0-7 0 0,0 7 2 0,0 0-1 0,0 0-2 0,0 0-2 0,0-5-5 16,0 5-6-16,0 0-8 0,0 0-8 0,0 0-5 0,0 0-7 0,0 0-2 15,0 0-1-15,0 0-2 0,0 0-2 0,0 0-2 0,0 0-2 0,0 0 1 0,0 0-2 16,0-4-1-16,0 4-1 0,0 0-2 0,0 0 1 0,0 0-4 0,0-5-2 0,0 5-9 16,0 0-12-16,0 0-14 0,0 0-15 0,0 0-18 0,0 0-15 0,0 0-10 15,0 0-6-15,0 0 1 0,0 0 3 0,0-10 3 0,0 10 7 0,0 0 5 16,0 0 9-16,0 0 12 0,0-5 17 0</inkml:trace>
  <inkml:trace contextRef="#ctx0" brushRef="#br0" timeOffset="103471.92">15714 6366 16 0,'0'-6'95'0,"-5"6"46"0,5 0 40 0,-8-4 34 0,3 4 29 0,5-5 27 0,-8 5 24 0,8 0 26 0,-6-4 22 0,1 4 23 16,5 0 20-16,0 0-33 0,0 0-64 0,0 0-51 0,0 0-40 0,0 0-31 16,0 0-20-16,0 0-13 0,0 0-9 0,0 0-5 0,0 0-8 0,0 0-6 15,0 0-9-15,0 0-7 0,0 0-5 0,0 0-6 0,0 0-9 0,-7 0-7 0,7 0-5 16,0 0-10-16,0 0-7 0,0 0-10 0,0 0-9 0,0 0-9 0,0 0-4 16,0 0-7-16,0 0-2 0,0 0-3 0,0 0-1 0,0 0-1 0,0 4 3 15,0 1 1-15,7-1 4 0,-7 2 7 0,0-6 6 0,5 4 8 0,1 1 8 16,2 0 9-16,-3-5 6 0,3 4 3 0,4-4 5 0,-5 6 3 0,6-6 5 0,0 6 1 15,0-6 2-15,0 0 1 0,8 0 3 0,-11 0-5 0,11-6-2 0,-1 6-3 16,0 0-4-16,-9-6-3 0,18 2-5 0,-11 4-4 0,1-5-2 0,2 0-2 16,4 1-1-16,2-2-3 0,-8 6-2 0,7-4 1 0,1-5-1 0,-9 9-4 15,8-12-2-15,1 9-2 0,-1-3-4 0,-6 1-2 0,-3 1 0 0,4-2-3 0,-8 6-1 16,8-3-1-16,-16 3-1 0,8-6 0 0,-8 6-2 0,4-4 0 0,-2 4 0 16,-7 0 0-16,0 0-4 0,0 0 3 0,0 0-4 0,0 0-1 0,0 0-1 0,0 0-5 15,0 0-7-15,0 0-12 0,-7 4-11 0,7 2-17 0,0-6-13 0,-9 3-16 16,9-3-14-16,-5 6-15 0,-2-2-13 0,7 1-13 0,-6-5-13 0,1 6-17 15,-3-6-19-15,0 3-16 0,8 4-21 0,-5-7-23 0,-1 5-28 0,-1-1-50 0,1-4-62 16,6 0-45-16,-8 5-36 0,8-5-4 0,-7 4 14 0,2-4 21 0,5 0 29 16,-6 6 31-16,0-6 35 0,6 0 37 0,-7 0 42 0,-1 0 44 0,3-6 50 15,5 6 61-15,-8 0 77 0</inkml:trace>
  <inkml:trace contextRef="#ctx0" brushRef="#br0" timeOffset="106893.48">12863 4275 0 0,'0'0'9'0,"0"0"29"0,0 0 17 0,0 0 13 0,0 0 11 0,0 0 14 0,0 0 10 0,0 0 12 0,0 0 12 0,0 0 3 0,0 0-3 0,0 0-4 0,0 0-3 15,0 0-7-15,0 0 0 0,0 0-2 0,0 0-1 0,0 0 1 0,0 0 4 16,0 0 1-16,0 0 3 0,0 0 0 0,0 0 2 0,0 0-2 0,0 0 0 16,0 0-4-16,0 0-2 0,0 0-6 0,0 0-4 0,0 0-4 0,0 0-8 0,0 0-3 15,0 0-6-15,0 0 1 0,0 0 1 0,0 0 4 0,5 0 5 0,-5 0 4 16,0 0 1-16,0 4 2 0,0-4 3 0,0 0 3 0,0 0 1 0,0 0 4 16,0 0-1-16,0 0 4 0,0 0 0 0,0 0-5 0,0 0-6 0,0 0-8 15,0 0-5-15,0 0-4 0,0 5-6 0,0-5-1 0,0 0-1 0,0 0 1 0,0 0 7 16,0 0 5-16,8-5 5 0,-8 5 7 0,7 0 1 0,-2-4 1 0,2-1 0 15,-2 1 1-15,2-2-3 0,1 2-3 0,5-7-3 0,-2 1-2 0,5-4-4 16,2 1-7-16,-4-2-13 0,4-1-11 0,-5-2-13 0,14 3-9 0,-7-6-9 0,-1-3-7 16,7 5-5-16,-8-5-6 0,3 0-8 0,6-3-22 0,-9 8-31 0,8-5-43 15,-7 0-51-15,8 4-94 0,-7 0-113 0,-1 2-106 0,0-3-96 0,7 2-39 0,-6 1-8 16,-6-3 7-16,4 2 15 0,-4-6 25 0,-1 1 30 0,-1-6 44 0,-3 2 52 16,-4-8 63-16,1 2 69 0,1-4 90 0,-7-6 92 0</inkml:trace>
  <inkml:trace contextRef="#ctx0" brushRef="#br0" timeOffset="107862.24">13050 8149 2 0,'8'-6'78'0,"-8"1"53"0,7-5 40 0,-7 7 35 15,0-3 30-15,0 2 29 0,0-2 26 0,5 1 28 0,-5 1 26 0,0 4 25 0,0-6 28 0,0 1-19 0,0 5-48 0,0-4-44 0,0 4-46 0,0 0-32 16,0 0-24-16,0 0-12 0,0 0-8 0,0 0-9 0,0 0-7 0,0 0-8 0,0 0-7 16,0 0-11-16,0 0-8 0,0 0-8 0,0 0-6 0,0 0-9 0,0 0-5 15,0 0-9-15,0 0-9 0,0 0-10 0,0 0-11 0,0 0-9 0,0 0-9 16,0 0 0-16,8 0 2 0,-8 0 4 0,6 4 2 0,-6 1 1 0,5 5-2 0,3 1 0 16,0-1-1-16,-3 3 1 0,8 1 4 0,-8 1 5 0,9 6 3 0,-7 4 5 15,6-7 4-15,1 7-4 0,-1-1-11 0,-2 0-5 0,4 0-7 0,-1 1-3 16,-4 5-4-16,11-6-3 0,-8 1 1 0,6-1-5 0,-6 0 1 15,6 1-5-15,1-1 0 0,-6 1-10 0,4-1-14 0,3-3-31 0,-2 1-39 0,-1 5-60 0,3-9-70 16,-3 6-133-16,3 1-162 0,-2-6-70 0,-6 7-25 0,6-7-2 0,-12-5 10 0,6 2 18 16,-13-1 23-16,8-11 33 0,-8-4 39 0,-8 0 56 0,-5-4 61 0,1-11 75 15,-7-6 82-15</inkml:trace>
  <inkml:trace contextRef="#ctx0" brushRef="#br0" timeOffset="146223.84">12999 4719 15 0,'6'-5'38'0,"-6"5"8"0,8-4 3 0,-8-2 5 0,5 6 3 0,3-3 5 0,-8 3 3 0,5-6 4 16,2 6 1-16,0 0-12 0,-2 0-19 0,3 0-15 0,-1 0-12 0,-2 0-6 0,3 0-3 15,-2 0-11-15,-1 6-16 0,11-3-16 0,-11 3-14 0,8-2-9 0,1 1-2 16,-9 4-2-16,8-2 2 0,1 2 2 0,-2 0 5 0,1 1 3 0,8-5 6 0,-7 4 9 16,-4-3 24-16</inkml:trace>
  <inkml:trace contextRef="#ctx0" brushRef="#br0" timeOffset="150902.69">14360 4704 0 0,'0'-3'37'0,"-5"3"31"0,5-6 15 0,-7 2 14 0,7-1 14 0,0-1 14 0,-8 3 12 0,2-4 16 0,6 7 15 0,0-5 12 0,-7 1 9 0,7 4-28 0,0-5-50 15,-6-1-29-15,6 6-13 0,-5-4-13 0,5 0-9 0,-7 4-8 0,-2-5-12 0,4 5-8 16,5-5-10-16,-13 5-12 0,13-4-11 0,-5 4-11 0,-11-6-5 0,11 6-7 16,-1 0-6-16,1-6-4 0,-3 6-3 0,-5 0-2 0,6 0-2 0,0 0-5 0,2 0-7 15,-2 0-8-15,-1 0-10 0,3 6-9 0,-2-6-10 0,0 0-7 0,2 0-6 0,-3 6-3 16,0-6-3-16,3 0 3 0,5 4 9 0,-6-4 7 0,-1 0 11 0,7 5 12 16,0-5 14-16,0 0 14 0,0 0 16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121CDD-2C88-4ECC-944B-F0ACF9D2B514}" type="datetimeFigureOut">
              <a:rPr lang="en-IN" smtClean="0"/>
              <a:t>03-12-2025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424E50-6B72-4FCC-8AE5-40F563B6662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634266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557394-F7C6-9FAA-9040-9E769FAA72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D42F364-A0C7-D9D2-7A03-0F271472B11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3ADE51E-C60F-D55B-2317-710E79A2CCA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2FE31B-CFBD-4900-DFE4-4E699C63AAE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6EA1AD-6EA3-1049-AB4E-FC15F4DC35F9}" type="slidenum">
              <a:rPr lang="en-US" smtClean="0"/>
              <a:t>47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26448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9C7832-9585-30F7-FD70-7D1390BEBD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BC22F82-842E-C160-DF1C-C783F4DEF21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B9FC601-3DA6-45AF-6E11-5D7089340C8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20699B-D714-1227-C674-981A0ADD251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6EA1AD-6EA3-1049-AB4E-FC15F4DC35F9}" type="slidenum">
              <a:rPr lang="en-US" smtClean="0"/>
              <a:t>48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30489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BAEE35-B180-3A72-3C6D-8FE3D2736B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4D762F-96EA-7AEE-F63D-4CF865945D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57834A-6071-7FEB-D934-9E9AF44DB2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7FA74-3CEC-4D80-BBCF-F4D3B0324181}" type="datetimeFigureOut">
              <a:rPr lang="en-IN" smtClean="0"/>
              <a:t>03-12-2025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93E90B-93B8-D5A2-F47B-D5D41D6A7E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DD22B6-04E9-EB96-EFCB-59165783F7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25B22-2347-4A70-95AE-EBF4E70C28E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833303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725264-107B-1BBC-EBBC-5E4F9EDFA3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B5DD131-9196-4EED-962E-E346351046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B47CA0-9303-F464-1A16-DD6A084F5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7FA74-3CEC-4D80-BBCF-F4D3B0324181}" type="datetimeFigureOut">
              <a:rPr lang="en-IN" smtClean="0"/>
              <a:t>03-12-2025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721C57-E4F1-39C0-A78A-B772EAAB8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8922C6-89DA-6303-64C9-7223793CC8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25B22-2347-4A70-95AE-EBF4E70C28E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26682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50AB632-CA0B-8F37-C63F-DE79A436765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8F4960E-E96F-9A11-0276-B642C845E1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43C7C3-7BDF-7B37-DDFD-F55CCED60C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7FA74-3CEC-4D80-BBCF-F4D3B0324181}" type="datetimeFigureOut">
              <a:rPr lang="en-IN" smtClean="0"/>
              <a:t>03-12-2025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6B566-DEB2-5661-CD23-E025A07EB6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4E917B-7CAB-3C41-260C-F71933353F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25B22-2347-4A70-95AE-EBF4E70C28E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9820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BEEB8-CFF9-78EE-3B84-487A81CF74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DB96AF-C1E1-672E-A6C2-F627010706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BFE1F7-6F6D-9FDA-6BA3-5D6A212BDE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7FA74-3CEC-4D80-BBCF-F4D3B0324181}" type="datetimeFigureOut">
              <a:rPr lang="en-IN" smtClean="0"/>
              <a:t>03-12-2025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ADB0E2-B82A-368C-DD2C-0530B67CE8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95BD33-01D6-DB6A-AEB7-ED7C1E0D5C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25B22-2347-4A70-95AE-EBF4E70C28E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97620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46CD42-F4C0-4084-00DC-500F07A3B7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B56880-E088-0907-EE96-529AD8233B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4D6CF2-C4CE-908B-A1B2-BC119028AA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7FA74-3CEC-4D80-BBCF-F4D3B0324181}" type="datetimeFigureOut">
              <a:rPr lang="en-IN" smtClean="0"/>
              <a:t>03-12-2025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3D803F-9C80-DB8B-84CA-9ED863C76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84EB11-F3D7-3443-FDEB-5376DE3B2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25B22-2347-4A70-95AE-EBF4E70C28E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80067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FE2716-2CC0-A800-9E3B-B5C51192CD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7AF0EB-B81E-DC0C-DDE9-DBC91F3F96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6D00EB-0082-E3DE-770F-2429EC2569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DDC8E8-DD9D-E17E-7340-385E58A31E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7FA74-3CEC-4D80-BBCF-F4D3B0324181}" type="datetimeFigureOut">
              <a:rPr lang="en-IN" smtClean="0"/>
              <a:t>03-12-2025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D03032-CF82-8974-06F2-58016AEBEC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2472E7-A035-4B68-D23E-64E0FC1332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25B22-2347-4A70-95AE-EBF4E70C28E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98997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FA1ABD-7BF2-3EBD-0A5F-13574DC3B7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11AF6D-7711-0CE4-96B7-EAA32AD437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5599E6-A130-FDE0-E148-17A27FD8A0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262069-B1A5-D373-5A98-C5C433767E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29DB36A-1C53-FDE2-B21A-91974B4762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6F37F52-D08E-640A-DF01-A0DB01A32C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7FA74-3CEC-4D80-BBCF-F4D3B0324181}" type="datetimeFigureOut">
              <a:rPr lang="en-IN" smtClean="0"/>
              <a:t>03-12-2025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D9417BB-FEA5-EF53-7BBB-5E6F54BEE6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1DED46A-E200-DBB3-E386-036A7D2BF1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25B22-2347-4A70-95AE-EBF4E70C28E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01701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15F491-83C3-83F6-785C-3344B4F3A8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27FF308-E1C9-8F84-46BE-1B7267404D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7FA74-3CEC-4D80-BBCF-F4D3B0324181}" type="datetimeFigureOut">
              <a:rPr lang="en-IN" smtClean="0"/>
              <a:t>03-12-2025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91271DD-20A8-9AE2-5677-F2A89FFB04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9ACAE61-ED15-EC01-BB84-F25CA01776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25B22-2347-4A70-95AE-EBF4E70C28E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208640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355D47D-17C5-F2BA-D853-486151CC3D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7FA74-3CEC-4D80-BBCF-F4D3B0324181}" type="datetimeFigureOut">
              <a:rPr lang="en-IN" smtClean="0"/>
              <a:t>03-12-2025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6727BFE-5B46-67A3-0A23-8683220FBC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F91FC0-41BE-7F70-B0F1-5A36FCC1D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25B22-2347-4A70-95AE-EBF4E70C28E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94031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1FF645-110A-BAC1-A089-B9E23409E5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56772A-8097-BE10-74DF-281D671B45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D79D07-13DD-0E9B-A350-CBDFF5155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4D78BC-0D4C-1589-76C2-394C5CD303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7FA74-3CEC-4D80-BBCF-F4D3B0324181}" type="datetimeFigureOut">
              <a:rPr lang="en-IN" smtClean="0"/>
              <a:t>03-12-2025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086CBD-678E-F7A5-E6DE-7A85FC099C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B2044F-B8C8-F5CE-8B50-3BFFFB882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25B22-2347-4A70-95AE-EBF4E70C28E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944500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445F01-AD5D-475F-4518-5570C553DC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F3328ED-F2D3-6CD3-99D1-14F7784DDA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9D25B4-6414-6E75-2120-CB356BFD21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270582-629B-4F66-6CA0-D7F8266125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7FA74-3CEC-4D80-BBCF-F4D3B0324181}" type="datetimeFigureOut">
              <a:rPr lang="en-IN" smtClean="0"/>
              <a:t>03-12-2025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98FD68-38DC-6696-5B43-F50714E4B6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823A62-A411-3BC2-A5EE-A9B29E6F2C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25B22-2347-4A70-95AE-EBF4E70C28E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72351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8E5B45E-88FD-4C08-E271-E4BCEAF190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8E33A4-E7F4-B146-AECE-A2B193B6EC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0526F3-587E-CF0F-894F-906E491F1E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87FA74-3CEC-4D80-BBCF-F4D3B0324181}" type="datetimeFigureOut">
              <a:rPr lang="en-IN" smtClean="0"/>
              <a:t>03-12-2025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ADE222-61AE-1E7A-F343-AD50361B79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EA8686-3861-06E5-10B4-DEEBFD0998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725B22-2347-4A70-95AE-EBF4E70C28E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63533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0.png"/><Relationship Id="rId4" Type="http://schemas.openxmlformats.org/officeDocument/2006/relationships/image" Target="../media/image11.png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0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0.png"/><Relationship Id="rId2" Type="http://schemas.openxmlformats.org/officeDocument/2006/relationships/customXml" Target="../ink/ink2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customXml" Target="../ink/ink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customXml" Target="../ink/ink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customXml" Target="../ink/ink5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customXml" Target="../ink/ink6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A92CBB-FD12-7B0E-E61E-1055CD0B6A1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3CBEEF5-36A3-B1A4-AC8E-DD23AC040EB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933087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E4D72E-F704-D977-E818-8A6930FFD3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37FC86-0ECD-C83E-2992-DE4D1672A1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Distance vector routing</a:t>
            </a:r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7C3F1CFC-2899-696D-5DD6-1A82C1BBA4CE}"/>
              </a:ext>
            </a:extLst>
          </p:cNvPr>
          <p:cNvSpPr/>
          <p:nvPr/>
        </p:nvSpPr>
        <p:spPr>
          <a:xfrm>
            <a:off x="4898573" y="3831772"/>
            <a:ext cx="1066800" cy="77288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400" dirty="0"/>
              <a:t>X</a:t>
            </a: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16B88FAF-9131-65D2-09A6-A9D83047D211}"/>
              </a:ext>
            </a:extLst>
          </p:cNvPr>
          <p:cNvSpPr/>
          <p:nvPr/>
        </p:nvSpPr>
        <p:spPr>
          <a:xfrm>
            <a:off x="7434941" y="3842658"/>
            <a:ext cx="1066800" cy="77288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400" dirty="0"/>
              <a:t>Z</a:t>
            </a:r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5ABECF69-DF95-75C5-CED2-B985C2BA13D0}"/>
              </a:ext>
            </a:extLst>
          </p:cNvPr>
          <p:cNvSpPr/>
          <p:nvPr/>
        </p:nvSpPr>
        <p:spPr>
          <a:xfrm>
            <a:off x="4931230" y="1915888"/>
            <a:ext cx="1066800" cy="77288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400" dirty="0"/>
              <a:t>Y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4A8F6E13-F34F-CF07-87FB-F329B3023EE0}"/>
              </a:ext>
            </a:extLst>
          </p:cNvPr>
          <p:cNvSpPr txBox="1"/>
          <p:nvPr/>
        </p:nvSpPr>
        <p:spPr>
          <a:xfrm>
            <a:off x="5105399" y="3117645"/>
            <a:ext cx="5769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/>
              <a:t>4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E2DC1787-E510-36C7-D8C9-F4E0D09E23ED}"/>
              </a:ext>
            </a:extLst>
          </p:cNvPr>
          <p:cNvSpPr txBox="1"/>
          <p:nvPr/>
        </p:nvSpPr>
        <p:spPr>
          <a:xfrm>
            <a:off x="6596742" y="4227989"/>
            <a:ext cx="5769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/>
              <a:t>50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2" name="Table 71">
                <a:extLst>
                  <a:ext uri="{FF2B5EF4-FFF2-40B4-BE49-F238E27FC236}">
                    <a16:creationId xmlns:a16="http://schemas.microsoft.com/office/drawing/2014/main" id="{40A4A7B3-0AA5-6229-43F3-29FF57EF8C14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584201" y="4486121"/>
              <a:ext cx="3149600" cy="1268970"/>
            </p:xfrm>
            <a:graphic>
              <a:graphicData uri="http://schemas.openxmlformats.org/drawingml/2006/table">
                <a:tbl>
                  <a:tblPr bandRow="1">
                    <a:tableStyleId>{5C22544A-7EE6-4342-B048-85BDC9FD1C3A}</a:tableStyleId>
                  </a:tblPr>
                  <a:tblGrid>
                    <a:gridCol w="515257">
                      <a:extLst>
                        <a:ext uri="{9D8B030D-6E8A-4147-A177-3AD203B41FA5}">
                          <a16:colId xmlns:a16="http://schemas.microsoft.com/office/drawing/2014/main" val="1041368970"/>
                        </a:ext>
                      </a:extLst>
                    </a:gridCol>
                    <a:gridCol w="816429">
                      <a:extLst>
                        <a:ext uri="{9D8B030D-6E8A-4147-A177-3AD203B41FA5}">
                          <a16:colId xmlns:a16="http://schemas.microsoft.com/office/drawing/2014/main" val="3138672394"/>
                        </a:ext>
                      </a:extLst>
                    </a:gridCol>
                    <a:gridCol w="936171">
                      <a:extLst>
                        <a:ext uri="{9D8B030D-6E8A-4147-A177-3AD203B41FA5}">
                          <a16:colId xmlns:a16="http://schemas.microsoft.com/office/drawing/2014/main" val="358923639"/>
                        </a:ext>
                      </a:extLst>
                    </a:gridCol>
                    <a:gridCol w="881743">
                      <a:extLst>
                        <a:ext uri="{9D8B030D-6E8A-4147-A177-3AD203B41FA5}">
                          <a16:colId xmlns:a16="http://schemas.microsoft.com/office/drawing/2014/main" val="30883990"/>
                        </a:ext>
                      </a:extLst>
                    </a:gridCol>
                  </a:tblGrid>
                  <a:tr h="422990">
                    <a:tc>
                      <a:txBody>
                        <a:bodyPr/>
                        <a:lstStyle/>
                        <a:p>
                          <a:endParaRPr lang="en-IN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Y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Z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9518706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824743364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DV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634013817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2" name="Table 71">
                <a:extLst>
                  <a:ext uri="{FF2B5EF4-FFF2-40B4-BE49-F238E27FC236}">
                    <a16:creationId xmlns:a16="http://schemas.microsoft.com/office/drawing/2014/main" id="{E53E5219-C99A-BE02-496B-C3D3F2678469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118712296"/>
                  </p:ext>
                </p:extLst>
              </p:nvPr>
            </p:nvGraphicFramePr>
            <p:xfrm>
              <a:off x="584201" y="4486121"/>
              <a:ext cx="3149600" cy="1268970"/>
            </p:xfrm>
            <a:graphic>
              <a:graphicData uri="http://schemas.openxmlformats.org/drawingml/2006/table">
                <a:tbl>
                  <a:tblPr bandRow="1">
                    <a:tableStyleId>{5C22544A-7EE6-4342-B048-85BDC9FD1C3A}</a:tableStyleId>
                  </a:tblPr>
                  <a:tblGrid>
                    <a:gridCol w="515257">
                      <a:extLst>
                        <a:ext uri="{9D8B030D-6E8A-4147-A177-3AD203B41FA5}">
                          <a16:colId xmlns:a16="http://schemas.microsoft.com/office/drawing/2014/main" val="1041368970"/>
                        </a:ext>
                      </a:extLst>
                    </a:gridCol>
                    <a:gridCol w="816429">
                      <a:extLst>
                        <a:ext uri="{9D8B030D-6E8A-4147-A177-3AD203B41FA5}">
                          <a16:colId xmlns:a16="http://schemas.microsoft.com/office/drawing/2014/main" val="3138672394"/>
                        </a:ext>
                      </a:extLst>
                    </a:gridCol>
                    <a:gridCol w="936171">
                      <a:extLst>
                        <a:ext uri="{9D8B030D-6E8A-4147-A177-3AD203B41FA5}">
                          <a16:colId xmlns:a16="http://schemas.microsoft.com/office/drawing/2014/main" val="358923639"/>
                        </a:ext>
                      </a:extLst>
                    </a:gridCol>
                    <a:gridCol w="881743">
                      <a:extLst>
                        <a:ext uri="{9D8B030D-6E8A-4147-A177-3AD203B41FA5}">
                          <a16:colId xmlns:a16="http://schemas.microsoft.com/office/drawing/2014/main" val="30883990"/>
                        </a:ext>
                      </a:extLst>
                    </a:gridCol>
                  </a:tblGrid>
                  <a:tr h="422990">
                    <a:tc>
                      <a:txBody>
                        <a:bodyPr/>
                        <a:lstStyle/>
                        <a:p>
                          <a:endParaRPr lang="en-IN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Y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Z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9518706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42857" t="-107143" r="-95455" b="-1085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57931" t="-107143" r="-1379" b="-10857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824743364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DV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634013817"/>
                      </a:ext>
                    </a:extLst>
                  </a:tr>
                </a:tbl>
              </a:graphicData>
            </a:graphic>
          </p:graphicFrame>
        </mc:Fallback>
      </mc:AlternateContent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732775AC-9248-2B08-CC8A-71CF54436C26}"/>
              </a:ext>
            </a:extLst>
          </p:cNvPr>
          <p:cNvCxnSpPr>
            <a:stCxn id="48" idx="5"/>
            <a:endCxn id="46" idx="1"/>
          </p:cNvCxnSpPr>
          <p:nvPr/>
        </p:nvCxnSpPr>
        <p:spPr>
          <a:xfrm>
            <a:off x="5841801" y="2575587"/>
            <a:ext cx="1749369" cy="13802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TextBox 83">
            <a:extLst>
              <a:ext uri="{FF2B5EF4-FFF2-40B4-BE49-F238E27FC236}">
                <a16:creationId xmlns:a16="http://schemas.microsoft.com/office/drawing/2014/main" id="{551042B4-6E31-9F94-B24A-115044999D0D}"/>
              </a:ext>
            </a:extLst>
          </p:cNvPr>
          <p:cNvSpPr txBox="1"/>
          <p:nvPr/>
        </p:nvSpPr>
        <p:spPr>
          <a:xfrm>
            <a:off x="6662054" y="2987017"/>
            <a:ext cx="5769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/>
              <a:t>3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6A56DBA0-89C3-5DEF-54B4-09FA87C90B69}"/>
              </a:ext>
            </a:extLst>
          </p:cNvPr>
          <p:cNvCxnSpPr>
            <a:stCxn id="48" idx="4"/>
            <a:endCxn id="45" idx="0"/>
          </p:cNvCxnSpPr>
          <p:nvPr/>
        </p:nvCxnSpPr>
        <p:spPr>
          <a:xfrm flipH="1">
            <a:off x="5431973" y="2688773"/>
            <a:ext cx="32657" cy="11429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FFA365F5-63DD-FB9A-9EFE-0155C97A6E1D}"/>
              </a:ext>
            </a:extLst>
          </p:cNvPr>
          <p:cNvCxnSpPr>
            <a:stCxn id="46" idx="2"/>
            <a:endCxn id="45" idx="6"/>
          </p:cNvCxnSpPr>
          <p:nvPr/>
        </p:nvCxnSpPr>
        <p:spPr>
          <a:xfrm flipH="1" flipV="1">
            <a:off x="5965373" y="4218215"/>
            <a:ext cx="1469568" cy="108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1866961-0189-3B60-BA64-56BA91F191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823375"/>
              </p:ext>
            </p:extLst>
          </p:nvPr>
        </p:nvGraphicFramePr>
        <p:xfrm>
          <a:off x="6527794" y="937380"/>
          <a:ext cx="3182258" cy="196911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89435">
                  <a:extLst>
                    <a:ext uri="{9D8B030D-6E8A-4147-A177-3AD203B41FA5}">
                      <a16:colId xmlns:a16="http://schemas.microsoft.com/office/drawing/2014/main" val="1041368970"/>
                    </a:ext>
                  </a:extLst>
                </a:gridCol>
                <a:gridCol w="794652">
                  <a:extLst>
                    <a:ext uri="{9D8B030D-6E8A-4147-A177-3AD203B41FA5}">
                      <a16:colId xmlns:a16="http://schemas.microsoft.com/office/drawing/2014/main" val="3138672394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358923639"/>
                    </a:ext>
                  </a:extLst>
                </a:gridCol>
                <a:gridCol w="859971">
                  <a:extLst>
                    <a:ext uri="{9D8B030D-6E8A-4147-A177-3AD203B41FA5}">
                      <a16:colId xmlns:a16="http://schemas.microsoft.com/office/drawing/2014/main" val="30883990"/>
                    </a:ext>
                  </a:extLst>
                </a:gridCol>
              </a:tblGrid>
              <a:tr h="393822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9518706"/>
                  </a:ext>
                </a:extLst>
              </a:tr>
              <a:tr h="393822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4743364"/>
                  </a:ext>
                </a:extLst>
              </a:tr>
              <a:tr h="393822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5748092"/>
                  </a:ext>
                </a:extLst>
              </a:tr>
              <a:tr h="393822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DV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0452933"/>
                  </a:ext>
                </a:extLst>
              </a:tr>
              <a:tr h="393822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ODV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6142321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DC634354-97E3-20DA-9698-EA679E5193A3}"/>
              </a:ext>
            </a:extLst>
          </p:cNvPr>
          <p:cNvGraphicFramePr>
            <a:graphicFrameLocks noGrp="1"/>
          </p:cNvGraphicFramePr>
          <p:nvPr/>
        </p:nvGraphicFramePr>
        <p:xfrm>
          <a:off x="8334820" y="4584096"/>
          <a:ext cx="2928992" cy="18288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56780">
                  <a:extLst>
                    <a:ext uri="{9D8B030D-6E8A-4147-A177-3AD203B41FA5}">
                      <a16:colId xmlns:a16="http://schemas.microsoft.com/office/drawing/2014/main" val="1041368970"/>
                    </a:ext>
                  </a:extLst>
                </a:gridCol>
                <a:gridCol w="807716">
                  <a:extLst>
                    <a:ext uri="{9D8B030D-6E8A-4147-A177-3AD203B41FA5}">
                      <a16:colId xmlns:a16="http://schemas.microsoft.com/office/drawing/2014/main" val="3138672394"/>
                    </a:ext>
                  </a:extLst>
                </a:gridCol>
                <a:gridCol w="732248">
                  <a:extLst>
                    <a:ext uri="{9D8B030D-6E8A-4147-A177-3AD203B41FA5}">
                      <a16:colId xmlns:a16="http://schemas.microsoft.com/office/drawing/2014/main" val="358923639"/>
                    </a:ext>
                  </a:extLst>
                </a:gridCol>
                <a:gridCol w="732248">
                  <a:extLst>
                    <a:ext uri="{9D8B030D-6E8A-4147-A177-3AD203B41FA5}">
                      <a16:colId xmlns:a16="http://schemas.microsoft.com/office/drawing/2014/main" val="30883990"/>
                    </a:ext>
                  </a:extLst>
                </a:gridCol>
              </a:tblGrid>
              <a:tr h="320604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9518706"/>
                  </a:ext>
                </a:extLst>
              </a:tr>
              <a:tr h="320604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50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4743364"/>
                  </a:ext>
                </a:extLst>
              </a:tr>
              <a:tr h="320604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5748092"/>
                  </a:ext>
                </a:extLst>
              </a:tr>
              <a:tr h="320604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DV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5824019"/>
                  </a:ext>
                </a:extLst>
              </a:tr>
              <a:tr h="320604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ODV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400863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EDBDE9AA-8C61-B1CA-B1F4-D42DA0D57A74}"/>
              </a:ext>
            </a:extLst>
          </p:cNvPr>
          <p:cNvSpPr txBox="1"/>
          <p:nvPr/>
        </p:nvSpPr>
        <p:spPr>
          <a:xfrm>
            <a:off x="838200" y="1915888"/>
            <a:ext cx="23295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/>
              <a:t>Compute DV</a:t>
            </a:r>
          </a:p>
        </p:txBody>
      </p:sp>
    </p:spTree>
    <p:extLst>
      <p:ext uri="{BB962C8B-B14F-4D97-AF65-F5344CB8AC3E}">
        <p14:creationId xmlns:p14="http://schemas.microsoft.com/office/powerpoint/2010/main" val="34470725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93A50F-5EAF-AE2B-EB90-023BAEFE9F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B00D40-53C9-5562-CF5E-C7C0BDFB8E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Distance vector routing</a:t>
            </a:r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65BCD479-C64A-C661-4430-15222F4D5323}"/>
              </a:ext>
            </a:extLst>
          </p:cNvPr>
          <p:cNvSpPr/>
          <p:nvPr/>
        </p:nvSpPr>
        <p:spPr>
          <a:xfrm>
            <a:off x="4898573" y="3831772"/>
            <a:ext cx="1066800" cy="77288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400" dirty="0"/>
              <a:t>X</a:t>
            </a: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D655DCE9-3308-449D-5BA0-11B5C1846306}"/>
              </a:ext>
            </a:extLst>
          </p:cNvPr>
          <p:cNvSpPr/>
          <p:nvPr/>
        </p:nvSpPr>
        <p:spPr>
          <a:xfrm>
            <a:off x="7434941" y="3842658"/>
            <a:ext cx="1066800" cy="77288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400" dirty="0"/>
              <a:t>Z</a:t>
            </a:r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2A002FF6-8462-748E-BAFC-95432B0A19DC}"/>
              </a:ext>
            </a:extLst>
          </p:cNvPr>
          <p:cNvSpPr/>
          <p:nvPr/>
        </p:nvSpPr>
        <p:spPr>
          <a:xfrm>
            <a:off x="4931230" y="1915888"/>
            <a:ext cx="1066800" cy="77288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400" dirty="0"/>
              <a:t>Y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E8ADC88B-D1D9-553A-D155-07B02A148366}"/>
              </a:ext>
            </a:extLst>
          </p:cNvPr>
          <p:cNvSpPr txBox="1"/>
          <p:nvPr/>
        </p:nvSpPr>
        <p:spPr>
          <a:xfrm>
            <a:off x="5105399" y="3117645"/>
            <a:ext cx="5769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/>
              <a:t>4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F0A5F513-0D15-4316-6A62-28EB62F4C41C}"/>
              </a:ext>
            </a:extLst>
          </p:cNvPr>
          <p:cNvSpPr txBox="1"/>
          <p:nvPr/>
        </p:nvSpPr>
        <p:spPr>
          <a:xfrm>
            <a:off x="6596742" y="4227989"/>
            <a:ext cx="5769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/>
              <a:t>50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2" name="Table 71">
                <a:extLst>
                  <a:ext uri="{FF2B5EF4-FFF2-40B4-BE49-F238E27FC236}">
                    <a16:creationId xmlns:a16="http://schemas.microsoft.com/office/drawing/2014/main" id="{4B23856B-8BF6-06F0-6DF0-F66270E6CE32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584201" y="4486121"/>
              <a:ext cx="3149600" cy="1268970"/>
            </p:xfrm>
            <a:graphic>
              <a:graphicData uri="http://schemas.openxmlformats.org/drawingml/2006/table">
                <a:tbl>
                  <a:tblPr bandRow="1">
                    <a:tableStyleId>{5C22544A-7EE6-4342-B048-85BDC9FD1C3A}</a:tableStyleId>
                  </a:tblPr>
                  <a:tblGrid>
                    <a:gridCol w="515257">
                      <a:extLst>
                        <a:ext uri="{9D8B030D-6E8A-4147-A177-3AD203B41FA5}">
                          <a16:colId xmlns:a16="http://schemas.microsoft.com/office/drawing/2014/main" val="1041368970"/>
                        </a:ext>
                      </a:extLst>
                    </a:gridCol>
                    <a:gridCol w="816429">
                      <a:extLst>
                        <a:ext uri="{9D8B030D-6E8A-4147-A177-3AD203B41FA5}">
                          <a16:colId xmlns:a16="http://schemas.microsoft.com/office/drawing/2014/main" val="3138672394"/>
                        </a:ext>
                      </a:extLst>
                    </a:gridCol>
                    <a:gridCol w="936171">
                      <a:extLst>
                        <a:ext uri="{9D8B030D-6E8A-4147-A177-3AD203B41FA5}">
                          <a16:colId xmlns:a16="http://schemas.microsoft.com/office/drawing/2014/main" val="358923639"/>
                        </a:ext>
                      </a:extLst>
                    </a:gridCol>
                    <a:gridCol w="881743">
                      <a:extLst>
                        <a:ext uri="{9D8B030D-6E8A-4147-A177-3AD203B41FA5}">
                          <a16:colId xmlns:a16="http://schemas.microsoft.com/office/drawing/2014/main" val="30883990"/>
                        </a:ext>
                      </a:extLst>
                    </a:gridCol>
                  </a:tblGrid>
                  <a:tr h="422990">
                    <a:tc>
                      <a:txBody>
                        <a:bodyPr/>
                        <a:lstStyle/>
                        <a:p>
                          <a:endParaRPr lang="en-IN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Y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Z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9518706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824743364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DV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634013817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2" name="Table 71">
                <a:extLst>
                  <a:ext uri="{FF2B5EF4-FFF2-40B4-BE49-F238E27FC236}">
                    <a16:creationId xmlns:a16="http://schemas.microsoft.com/office/drawing/2014/main" id="{E53E5219-C99A-BE02-496B-C3D3F2678469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118712296"/>
                  </p:ext>
                </p:extLst>
              </p:nvPr>
            </p:nvGraphicFramePr>
            <p:xfrm>
              <a:off x="584201" y="4486121"/>
              <a:ext cx="3149600" cy="1268970"/>
            </p:xfrm>
            <a:graphic>
              <a:graphicData uri="http://schemas.openxmlformats.org/drawingml/2006/table">
                <a:tbl>
                  <a:tblPr bandRow="1">
                    <a:tableStyleId>{5C22544A-7EE6-4342-B048-85BDC9FD1C3A}</a:tableStyleId>
                  </a:tblPr>
                  <a:tblGrid>
                    <a:gridCol w="515257">
                      <a:extLst>
                        <a:ext uri="{9D8B030D-6E8A-4147-A177-3AD203B41FA5}">
                          <a16:colId xmlns:a16="http://schemas.microsoft.com/office/drawing/2014/main" val="1041368970"/>
                        </a:ext>
                      </a:extLst>
                    </a:gridCol>
                    <a:gridCol w="816429">
                      <a:extLst>
                        <a:ext uri="{9D8B030D-6E8A-4147-A177-3AD203B41FA5}">
                          <a16:colId xmlns:a16="http://schemas.microsoft.com/office/drawing/2014/main" val="3138672394"/>
                        </a:ext>
                      </a:extLst>
                    </a:gridCol>
                    <a:gridCol w="936171">
                      <a:extLst>
                        <a:ext uri="{9D8B030D-6E8A-4147-A177-3AD203B41FA5}">
                          <a16:colId xmlns:a16="http://schemas.microsoft.com/office/drawing/2014/main" val="358923639"/>
                        </a:ext>
                      </a:extLst>
                    </a:gridCol>
                    <a:gridCol w="881743">
                      <a:extLst>
                        <a:ext uri="{9D8B030D-6E8A-4147-A177-3AD203B41FA5}">
                          <a16:colId xmlns:a16="http://schemas.microsoft.com/office/drawing/2014/main" val="30883990"/>
                        </a:ext>
                      </a:extLst>
                    </a:gridCol>
                  </a:tblGrid>
                  <a:tr h="422990">
                    <a:tc>
                      <a:txBody>
                        <a:bodyPr/>
                        <a:lstStyle/>
                        <a:p>
                          <a:endParaRPr lang="en-IN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Y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Z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9518706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42857" t="-107143" r="-95455" b="-1085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57931" t="-107143" r="-1379" b="-10857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824743364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DV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634013817"/>
                      </a:ext>
                    </a:extLst>
                  </a:tr>
                </a:tbl>
              </a:graphicData>
            </a:graphic>
          </p:graphicFrame>
        </mc:Fallback>
      </mc:AlternateContent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4B612834-499E-BEA1-7BEE-FC2E0BB8EDED}"/>
              </a:ext>
            </a:extLst>
          </p:cNvPr>
          <p:cNvCxnSpPr>
            <a:stCxn id="48" idx="5"/>
            <a:endCxn id="46" idx="1"/>
          </p:cNvCxnSpPr>
          <p:nvPr/>
        </p:nvCxnSpPr>
        <p:spPr>
          <a:xfrm>
            <a:off x="5841801" y="2575587"/>
            <a:ext cx="1749369" cy="13802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TextBox 83">
            <a:extLst>
              <a:ext uri="{FF2B5EF4-FFF2-40B4-BE49-F238E27FC236}">
                <a16:creationId xmlns:a16="http://schemas.microsoft.com/office/drawing/2014/main" id="{6A3AA5B2-78E5-47FE-5D60-688273B7607C}"/>
              </a:ext>
            </a:extLst>
          </p:cNvPr>
          <p:cNvSpPr txBox="1"/>
          <p:nvPr/>
        </p:nvSpPr>
        <p:spPr>
          <a:xfrm>
            <a:off x="6662054" y="2987017"/>
            <a:ext cx="5769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/>
              <a:t>3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52A1DDC5-739B-0FC6-A37E-4E43C298A9DE}"/>
              </a:ext>
            </a:extLst>
          </p:cNvPr>
          <p:cNvCxnSpPr>
            <a:stCxn id="48" idx="4"/>
            <a:endCxn id="45" idx="0"/>
          </p:cNvCxnSpPr>
          <p:nvPr/>
        </p:nvCxnSpPr>
        <p:spPr>
          <a:xfrm flipH="1">
            <a:off x="5431973" y="2688773"/>
            <a:ext cx="32657" cy="11429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82A52C21-5088-2044-EE83-9349CC1814EC}"/>
              </a:ext>
            </a:extLst>
          </p:cNvPr>
          <p:cNvCxnSpPr>
            <a:stCxn id="46" idx="2"/>
            <a:endCxn id="45" idx="6"/>
          </p:cNvCxnSpPr>
          <p:nvPr/>
        </p:nvCxnSpPr>
        <p:spPr>
          <a:xfrm flipH="1" flipV="1">
            <a:off x="5965373" y="4218215"/>
            <a:ext cx="1469568" cy="108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143A914-2E15-930A-EBDE-1E3E5C2CD8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9283934"/>
              </p:ext>
            </p:extLst>
          </p:nvPr>
        </p:nvGraphicFramePr>
        <p:xfrm>
          <a:off x="6527794" y="937380"/>
          <a:ext cx="3182258" cy="196911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89435">
                  <a:extLst>
                    <a:ext uri="{9D8B030D-6E8A-4147-A177-3AD203B41FA5}">
                      <a16:colId xmlns:a16="http://schemas.microsoft.com/office/drawing/2014/main" val="1041368970"/>
                    </a:ext>
                  </a:extLst>
                </a:gridCol>
                <a:gridCol w="794652">
                  <a:extLst>
                    <a:ext uri="{9D8B030D-6E8A-4147-A177-3AD203B41FA5}">
                      <a16:colId xmlns:a16="http://schemas.microsoft.com/office/drawing/2014/main" val="3138672394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358923639"/>
                    </a:ext>
                  </a:extLst>
                </a:gridCol>
                <a:gridCol w="859971">
                  <a:extLst>
                    <a:ext uri="{9D8B030D-6E8A-4147-A177-3AD203B41FA5}">
                      <a16:colId xmlns:a16="http://schemas.microsoft.com/office/drawing/2014/main" val="30883990"/>
                    </a:ext>
                  </a:extLst>
                </a:gridCol>
              </a:tblGrid>
              <a:tr h="393822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9518706"/>
                  </a:ext>
                </a:extLst>
              </a:tr>
              <a:tr h="393822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4743364"/>
                  </a:ext>
                </a:extLst>
              </a:tr>
              <a:tr h="393822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5748092"/>
                  </a:ext>
                </a:extLst>
              </a:tr>
              <a:tr h="393822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DV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0452933"/>
                  </a:ext>
                </a:extLst>
              </a:tr>
              <a:tr h="393822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ODV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6142321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B1B7BF45-6452-0299-586F-C6E55E73D98F}"/>
              </a:ext>
            </a:extLst>
          </p:cNvPr>
          <p:cNvGraphicFramePr>
            <a:graphicFrameLocks noGrp="1"/>
          </p:cNvGraphicFramePr>
          <p:nvPr/>
        </p:nvGraphicFramePr>
        <p:xfrm>
          <a:off x="8334820" y="4584096"/>
          <a:ext cx="2928992" cy="18288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56780">
                  <a:extLst>
                    <a:ext uri="{9D8B030D-6E8A-4147-A177-3AD203B41FA5}">
                      <a16:colId xmlns:a16="http://schemas.microsoft.com/office/drawing/2014/main" val="1041368970"/>
                    </a:ext>
                  </a:extLst>
                </a:gridCol>
                <a:gridCol w="807716">
                  <a:extLst>
                    <a:ext uri="{9D8B030D-6E8A-4147-A177-3AD203B41FA5}">
                      <a16:colId xmlns:a16="http://schemas.microsoft.com/office/drawing/2014/main" val="3138672394"/>
                    </a:ext>
                  </a:extLst>
                </a:gridCol>
                <a:gridCol w="732248">
                  <a:extLst>
                    <a:ext uri="{9D8B030D-6E8A-4147-A177-3AD203B41FA5}">
                      <a16:colId xmlns:a16="http://schemas.microsoft.com/office/drawing/2014/main" val="358923639"/>
                    </a:ext>
                  </a:extLst>
                </a:gridCol>
                <a:gridCol w="732248">
                  <a:extLst>
                    <a:ext uri="{9D8B030D-6E8A-4147-A177-3AD203B41FA5}">
                      <a16:colId xmlns:a16="http://schemas.microsoft.com/office/drawing/2014/main" val="30883990"/>
                    </a:ext>
                  </a:extLst>
                </a:gridCol>
              </a:tblGrid>
              <a:tr h="320604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9518706"/>
                  </a:ext>
                </a:extLst>
              </a:tr>
              <a:tr h="320604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50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4743364"/>
                  </a:ext>
                </a:extLst>
              </a:tr>
              <a:tr h="320604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5748092"/>
                  </a:ext>
                </a:extLst>
              </a:tr>
              <a:tr h="320604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DV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5824019"/>
                  </a:ext>
                </a:extLst>
              </a:tr>
              <a:tr h="320604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ODV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400863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3929C1AB-F4F7-03B7-742D-B5AC46F15FCB}"/>
              </a:ext>
            </a:extLst>
          </p:cNvPr>
          <p:cNvSpPr txBox="1"/>
          <p:nvPr/>
        </p:nvSpPr>
        <p:spPr>
          <a:xfrm>
            <a:off x="838200" y="1915888"/>
            <a:ext cx="23295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/>
              <a:t>No change</a:t>
            </a:r>
          </a:p>
        </p:txBody>
      </p:sp>
    </p:spTree>
    <p:extLst>
      <p:ext uri="{BB962C8B-B14F-4D97-AF65-F5344CB8AC3E}">
        <p14:creationId xmlns:p14="http://schemas.microsoft.com/office/powerpoint/2010/main" val="17093806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7F2E2A-95FE-D58B-599C-85B3789B29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83936E-2EF8-B4C5-2B6A-D49E27792A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Distance vector routing</a:t>
            </a:r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E30CB902-24B8-2E16-2604-7C07AB44B162}"/>
              </a:ext>
            </a:extLst>
          </p:cNvPr>
          <p:cNvSpPr/>
          <p:nvPr/>
        </p:nvSpPr>
        <p:spPr>
          <a:xfrm>
            <a:off x="4898573" y="3831772"/>
            <a:ext cx="1066800" cy="77288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400" dirty="0"/>
              <a:t>X</a:t>
            </a: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03A94F29-1953-5900-300C-48237CC87467}"/>
              </a:ext>
            </a:extLst>
          </p:cNvPr>
          <p:cNvSpPr/>
          <p:nvPr/>
        </p:nvSpPr>
        <p:spPr>
          <a:xfrm>
            <a:off x="7434941" y="3842658"/>
            <a:ext cx="1066800" cy="77288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400" dirty="0"/>
              <a:t>Z</a:t>
            </a:r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B4AB247B-0752-42D9-B361-7E62D6811E3D}"/>
              </a:ext>
            </a:extLst>
          </p:cNvPr>
          <p:cNvSpPr/>
          <p:nvPr/>
        </p:nvSpPr>
        <p:spPr>
          <a:xfrm>
            <a:off x="4931230" y="1915888"/>
            <a:ext cx="1066800" cy="77288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400" dirty="0"/>
              <a:t>Y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9A16EF88-732A-A69D-2F2A-E9FF1DF619E2}"/>
              </a:ext>
            </a:extLst>
          </p:cNvPr>
          <p:cNvSpPr txBox="1"/>
          <p:nvPr/>
        </p:nvSpPr>
        <p:spPr>
          <a:xfrm>
            <a:off x="5105399" y="3117645"/>
            <a:ext cx="5769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strike="sngStrike" dirty="0"/>
              <a:t>4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0095E922-517A-2502-7ECC-688A76D38A20}"/>
              </a:ext>
            </a:extLst>
          </p:cNvPr>
          <p:cNvSpPr txBox="1"/>
          <p:nvPr/>
        </p:nvSpPr>
        <p:spPr>
          <a:xfrm>
            <a:off x="6596742" y="4227989"/>
            <a:ext cx="5769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/>
              <a:t>50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2" name="Table 71">
                <a:extLst>
                  <a:ext uri="{FF2B5EF4-FFF2-40B4-BE49-F238E27FC236}">
                    <a16:creationId xmlns:a16="http://schemas.microsoft.com/office/drawing/2014/main" id="{36EEA1C5-E7F7-0AF7-6549-A374AB04A120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584201" y="4486121"/>
              <a:ext cx="3149600" cy="1268970"/>
            </p:xfrm>
            <a:graphic>
              <a:graphicData uri="http://schemas.openxmlformats.org/drawingml/2006/table">
                <a:tbl>
                  <a:tblPr bandRow="1">
                    <a:tableStyleId>{5C22544A-7EE6-4342-B048-85BDC9FD1C3A}</a:tableStyleId>
                  </a:tblPr>
                  <a:tblGrid>
                    <a:gridCol w="515257">
                      <a:extLst>
                        <a:ext uri="{9D8B030D-6E8A-4147-A177-3AD203B41FA5}">
                          <a16:colId xmlns:a16="http://schemas.microsoft.com/office/drawing/2014/main" val="1041368970"/>
                        </a:ext>
                      </a:extLst>
                    </a:gridCol>
                    <a:gridCol w="816429">
                      <a:extLst>
                        <a:ext uri="{9D8B030D-6E8A-4147-A177-3AD203B41FA5}">
                          <a16:colId xmlns:a16="http://schemas.microsoft.com/office/drawing/2014/main" val="3138672394"/>
                        </a:ext>
                      </a:extLst>
                    </a:gridCol>
                    <a:gridCol w="936171">
                      <a:extLst>
                        <a:ext uri="{9D8B030D-6E8A-4147-A177-3AD203B41FA5}">
                          <a16:colId xmlns:a16="http://schemas.microsoft.com/office/drawing/2014/main" val="358923639"/>
                        </a:ext>
                      </a:extLst>
                    </a:gridCol>
                    <a:gridCol w="881743">
                      <a:extLst>
                        <a:ext uri="{9D8B030D-6E8A-4147-A177-3AD203B41FA5}">
                          <a16:colId xmlns:a16="http://schemas.microsoft.com/office/drawing/2014/main" val="30883990"/>
                        </a:ext>
                      </a:extLst>
                    </a:gridCol>
                  </a:tblGrid>
                  <a:tr h="422990">
                    <a:tc>
                      <a:txBody>
                        <a:bodyPr/>
                        <a:lstStyle/>
                        <a:p>
                          <a:endParaRPr lang="en-IN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Y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Z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9518706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824743364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DV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634013817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2" name="Table 71">
                <a:extLst>
                  <a:ext uri="{FF2B5EF4-FFF2-40B4-BE49-F238E27FC236}">
                    <a16:creationId xmlns:a16="http://schemas.microsoft.com/office/drawing/2014/main" id="{E53E5219-C99A-BE02-496B-C3D3F2678469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118712296"/>
                  </p:ext>
                </p:extLst>
              </p:nvPr>
            </p:nvGraphicFramePr>
            <p:xfrm>
              <a:off x="584201" y="4486121"/>
              <a:ext cx="3149600" cy="1268970"/>
            </p:xfrm>
            <a:graphic>
              <a:graphicData uri="http://schemas.openxmlformats.org/drawingml/2006/table">
                <a:tbl>
                  <a:tblPr bandRow="1">
                    <a:tableStyleId>{5C22544A-7EE6-4342-B048-85BDC9FD1C3A}</a:tableStyleId>
                  </a:tblPr>
                  <a:tblGrid>
                    <a:gridCol w="515257">
                      <a:extLst>
                        <a:ext uri="{9D8B030D-6E8A-4147-A177-3AD203B41FA5}">
                          <a16:colId xmlns:a16="http://schemas.microsoft.com/office/drawing/2014/main" val="1041368970"/>
                        </a:ext>
                      </a:extLst>
                    </a:gridCol>
                    <a:gridCol w="816429">
                      <a:extLst>
                        <a:ext uri="{9D8B030D-6E8A-4147-A177-3AD203B41FA5}">
                          <a16:colId xmlns:a16="http://schemas.microsoft.com/office/drawing/2014/main" val="3138672394"/>
                        </a:ext>
                      </a:extLst>
                    </a:gridCol>
                    <a:gridCol w="936171">
                      <a:extLst>
                        <a:ext uri="{9D8B030D-6E8A-4147-A177-3AD203B41FA5}">
                          <a16:colId xmlns:a16="http://schemas.microsoft.com/office/drawing/2014/main" val="358923639"/>
                        </a:ext>
                      </a:extLst>
                    </a:gridCol>
                    <a:gridCol w="881743">
                      <a:extLst>
                        <a:ext uri="{9D8B030D-6E8A-4147-A177-3AD203B41FA5}">
                          <a16:colId xmlns:a16="http://schemas.microsoft.com/office/drawing/2014/main" val="30883990"/>
                        </a:ext>
                      </a:extLst>
                    </a:gridCol>
                  </a:tblGrid>
                  <a:tr h="422990">
                    <a:tc>
                      <a:txBody>
                        <a:bodyPr/>
                        <a:lstStyle/>
                        <a:p>
                          <a:endParaRPr lang="en-IN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Y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Z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9518706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42857" t="-107143" r="-95455" b="-1085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57931" t="-107143" r="-1379" b="-10857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824743364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DV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634013817"/>
                      </a:ext>
                    </a:extLst>
                  </a:tr>
                </a:tbl>
              </a:graphicData>
            </a:graphic>
          </p:graphicFrame>
        </mc:Fallback>
      </mc:AlternateContent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E7DC2BBC-F6CD-80BE-AB91-B3E293C5B896}"/>
              </a:ext>
            </a:extLst>
          </p:cNvPr>
          <p:cNvCxnSpPr>
            <a:stCxn id="48" idx="5"/>
            <a:endCxn id="46" idx="1"/>
          </p:cNvCxnSpPr>
          <p:nvPr/>
        </p:nvCxnSpPr>
        <p:spPr>
          <a:xfrm>
            <a:off x="5841801" y="2575587"/>
            <a:ext cx="1749369" cy="13802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TextBox 83">
            <a:extLst>
              <a:ext uri="{FF2B5EF4-FFF2-40B4-BE49-F238E27FC236}">
                <a16:creationId xmlns:a16="http://schemas.microsoft.com/office/drawing/2014/main" id="{91CB21B2-3F0D-1B65-58C0-CE69508BE16F}"/>
              </a:ext>
            </a:extLst>
          </p:cNvPr>
          <p:cNvSpPr txBox="1"/>
          <p:nvPr/>
        </p:nvSpPr>
        <p:spPr>
          <a:xfrm>
            <a:off x="6662054" y="2987017"/>
            <a:ext cx="5769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/>
              <a:t>3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E9CD787B-0EC3-D597-6F13-CE08D63FAA1F}"/>
              </a:ext>
            </a:extLst>
          </p:cNvPr>
          <p:cNvCxnSpPr>
            <a:stCxn id="48" idx="4"/>
            <a:endCxn id="45" idx="0"/>
          </p:cNvCxnSpPr>
          <p:nvPr/>
        </p:nvCxnSpPr>
        <p:spPr>
          <a:xfrm flipH="1">
            <a:off x="5431973" y="2688773"/>
            <a:ext cx="32657" cy="11429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792A0EF3-339B-440B-E5D7-85CCCA2785B6}"/>
              </a:ext>
            </a:extLst>
          </p:cNvPr>
          <p:cNvCxnSpPr>
            <a:stCxn id="46" idx="2"/>
            <a:endCxn id="45" idx="6"/>
          </p:cNvCxnSpPr>
          <p:nvPr/>
        </p:nvCxnSpPr>
        <p:spPr>
          <a:xfrm flipH="1" flipV="1">
            <a:off x="5965373" y="4218215"/>
            <a:ext cx="1469568" cy="108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4439545B-3059-8269-8AF4-C8B7FD0CEA1B}"/>
              </a:ext>
            </a:extLst>
          </p:cNvPr>
          <p:cNvGraphicFramePr>
            <a:graphicFrameLocks noGrp="1"/>
          </p:cNvGraphicFramePr>
          <p:nvPr/>
        </p:nvGraphicFramePr>
        <p:xfrm>
          <a:off x="6527794" y="937380"/>
          <a:ext cx="3182258" cy="196911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89435">
                  <a:extLst>
                    <a:ext uri="{9D8B030D-6E8A-4147-A177-3AD203B41FA5}">
                      <a16:colId xmlns:a16="http://schemas.microsoft.com/office/drawing/2014/main" val="1041368970"/>
                    </a:ext>
                  </a:extLst>
                </a:gridCol>
                <a:gridCol w="794652">
                  <a:extLst>
                    <a:ext uri="{9D8B030D-6E8A-4147-A177-3AD203B41FA5}">
                      <a16:colId xmlns:a16="http://schemas.microsoft.com/office/drawing/2014/main" val="3138672394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358923639"/>
                    </a:ext>
                  </a:extLst>
                </a:gridCol>
                <a:gridCol w="859971">
                  <a:extLst>
                    <a:ext uri="{9D8B030D-6E8A-4147-A177-3AD203B41FA5}">
                      <a16:colId xmlns:a16="http://schemas.microsoft.com/office/drawing/2014/main" val="30883990"/>
                    </a:ext>
                  </a:extLst>
                </a:gridCol>
              </a:tblGrid>
              <a:tr h="393822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9518706"/>
                  </a:ext>
                </a:extLst>
              </a:tr>
              <a:tr h="393822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4743364"/>
                  </a:ext>
                </a:extLst>
              </a:tr>
              <a:tr h="393822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5748092"/>
                  </a:ext>
                </a:extLst>
              </a:tr>
              <a:tr h="393822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DV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0452933"/>
                  </a:ext>
                </a:extLst>
              </a:tr>
              <a:tr h="393822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ODV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6142321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D9E38450-54FE-2562-FEAD-916A34191977}"/>
              </a:ext>
            </a:extLst>
          </p:cNvPr>
          <p:cNvGraphicFramePr>
            <a:graphicFrameLocks noGrp="1"/>
          </p:cNvGraphicFramePr>
          <p:nvPr/>
        </p:nvGraphicFramePr>
        <p:xfrm>
          <a:off x="8334820" y="4584096"/>
          <a:ext cx="2928992" cy="18288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56780">
                  <a:extLst>
                    <a:ext uri="{9D8B030D-6E8A-4147-A177-3AD203B41FA5}">
                      <a16:colId xmlns:a16="http://schemas.microsoft.com/office/drawing/2014/main" val="1041368970"/>
                    </a:ext>
                  </a:extLst>
                </a:gridCol>
                <a:gridCol w="807716">
                  <a:extLst>
                    <a:ext uri="{9D8B030D-6E8A-4147-A177-3AD203B41FA5}">
                      <a16:colId xmlns:a16="http://schemas.microsoft.com/office/drawing/2014/main" val="3138672394"/>
                    </a:ext>
                  </a:extLst>
                </a:gridCol>
                <a:gridCol w="732248">
                  <a:extLst>
                    <a:ext uri="{9D8B030D-6E8A-4147-A177-3AD203B41FA5}">
                      <a16:colId xmlns:a16="http://schemas.microsoft.com/office/drawing/2014/main" val="358923639"/>
                    </a:ext>
                  </a:extLst>
                </a:gridCol>
                <a:gridCol w="732248">
                  <a:extLst>
                    <a:ext uri="{9D8B030D-6E8A-4147-A177-3AD203B41FA5}">
                      <a16:colId xmlns:a16="http://schemas.microsoft.com/office/drawing/2014/main" val="30883990"/>
                    </a:ext>
                  </a:extLst>
                </a:gridCol>
              </a:tblGrid>
              <a:tr h="320604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9518706"/>
                  </a:ext>
                </a:extLst>
              </a:tr>
              <a:tr h="320604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50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4743364"/>
                  </a:ext>
                </a:extLst>
              </a:tr>
              <a:tr h="320604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5748092"/>
                  </a:ext>
                </a:extLst>
              </a:tr>
              <a:tr h="320604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DV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5824019"/>
                  </a:ext>
                </a:extLst>
              </a:tr>
              <a:tr h="320604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ODV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400863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ACEDBDC9-7531-ADD4-506B-309B57942E37}"/>
              </a:ext>
            </a:extLst>
          </p:cNvPr>
          <p:cNvSpPr txBox="1"/>
          <p:nvPr/>
        </p:nvSpPr>
        <p:spPr>
          <a:xfrm>
            <a:off x="838200" y="1915888"/>
            <a:ext cx="23295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/>
              <a:t>New Cost: 100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4100C39-0E1D-D4E9-2E99-F8A3073D682F}"/>
              </a:ext>
            </a:extLst>
          </p:cNvPr>
          <p:cNvCxnSpPr>
            <a:cxnSpLocks/>
            <a:stCxn id="68" idx="1"/>
          </p:cNvCxnSpPr>
          <p:nvPr/>
        </p:nvCxnSpPr>
        <p:spPr>
          <a:xfrm>
            <a:off x="5105399" y="3317700"/>
            <a:ext cx="326574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E954D35E-D4C4-98ED-13EF-BF50C9FEAE2C}"/>
              </a:ext>
            </a:extLst>
          </p:cNvPr>
          <p:cNvSpPr txBox="1"/>
          <p:nvPr/>
        </p:nvSpPr>
        <p:spPr>
          <a:xfrm>
            <a:off x="4397829" y="2954359"/>
            <a:ext cx="5769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/>
              <a:t>100</a:t>
            </a:r>
          </a:p>
        </p:txBody>
      </p:sp>
    </p:spTree>
    <p:extLst>
      <p:ext uri="{BB962C8B-B14F-4D97-AF65-F5344CB8AC3E}">
        <p14:creationId xmlns:p14="http://schemas.microsoft.com/office/powerpoint/2010/main" val="23586894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1E1DE5-0301-A4CF-5630-7813744D0D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EAEAF0-A34E-E8F8-C5DD-08BB41467D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Distance vector routing</a:t>
            </a:r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19DD7E25-F14C-E404-4FE4-CCEDFFE82B6C}"/>
              </a:ext>
            </a:extLst>
          </p:cNvPr>
          <p:cNvSpPr/>
          <p:nvPr/>
        </p:nvSpPr>
        <p:spPr>
          <a:xfrm>
            <a:off x="4898573" y="3831772"/>
            <a:ext cx="1066800" cy="77288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400" dirty="0"/>
              <a:t>X</a:t>
            </a: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20CEB619-40FF-13AB-F74E-2440F34881D8}"/>
              </a:ext>
            </a:extLst>
          </p:cNvPr>
          <p:cNvSpPr/>
          <p:nvPr/>
        </p:nvSpPr>
        <p:spPr>
          <a:xfrm>
            <a:off x="7434941" y="3842658"/>
            <a:ext cx="1066800" cy="77288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400" dirty="0"/>
              <a:t>Z</a:t>
            </a:r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CDA1AE3D-DD82-D24A-07AC-97699BCD8BA9}"/>
              </a:ext>
            </a:extLst>
          </p:cNvPr>
          <p:cNvSpPr/>
          <p:nvPr/>
        </p:nvSpPr>
        <p:spPr>
          <a:xfrm>
            <a:off x="4931230" y="1915888"/>
            <a:ext cx="1066800" cy="77288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400" dirty="0"/>
              <a:t>Y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EE83D4CC-D38F-AD5C-B0C3-FAC664F61DD7}"/>
              </a:ext>
            </a:extLst>
          </p:cNvPr>
          <p:cNvSpPr txBox="1"/>
          <p:nvPr/>
        </p:nvSpPr>
        <p:spPr>
          <a:xfrm>
            <a:off x="5105399" y="3117645"/>
            <a:ext cx="5769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strike="sngStrike" dirty="0"/>
              <a:t>4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6ECBF1DE-0C59-DD7C-F4F8-B2B7E5714D9F}"/>
              </a:ext>
            </a:extLst>
          </p:cNvPr>
          <p:cNvSpPr txBox="1"/>
          <p:nvPr/>
        </p:nvSpPr>
        <p:spPr>
          <a:xfrm>
            <a:off x="6596742" y="4227989"/>
            <a:ext cx="5769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/>
              <a:t>50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2" name="Table 71">
                <a:extLst>
                  <a:ext uri="{FF2B5EF4-FFF2-40B4-BE49-F238E27FC236}">
                    <a16:creationId xmlns:a16="http://schemas.microsoft.com/office/drawing/2014/main" id="{65153822-ABFA-DE23-0B40-0161D538961F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584201" y="4486121"/>
              <a:ext cx="3149600" cy="1268970"/>
            </p:xfrm>
            <a:graphic>
              <a:graphicData uri="http://schemas.openxmlformats.org/drawingml/2006/table">
                <a:tbl>
                  <a:tblPr bandRow="1">
                    <a:tableStyleId>{5C22544A-7EE6-4342-B048-85BDC9FD1C3A}</a:tableStyleId>
                  </a:tblPr>
                  <a:tblGrid>
                    <a:gridCol w="515257">
                      <a:extLst>
                        <a:ext uri="{9D8B030D-6E8A-4147-A177-3AD203B41FA5}">
                          <a16:colId xmlns:a16="http://schemas.microsoft.com/office/drawing/2014/main" val="1041368970"/>
                        </a:ext>
                      </a:extLst>
                    </a:gridCol>
                    <a:gridCol w="816429">
                      <a:extLst>
                        <a:ext uri="{9D8B030D-6E8A-4147-A177-3AD203B41FA5}">
                          <a16:colId xmlns:a16="http://schemas.microsoft.com/office/drawing/2014/main" val="3138672394"/>
                        </a:ext>
                      </a:extLst>
                    </a:gridCol>
                    <a:gridCol w="936171">
                      <a:extLst>
                        <a:ext uri="{9D8B030D-6E8A-4147-A177-3AD203B41FA5}">
                          <a16:colId xmlns:a16="http://schemas.microsoft.com/office/drawing/2014/main" val="358923639"/>
                        </a:ext>
                      </a:extLst>
                    </a:gridCol>
                    <a:gridCol w="881743">
                      <a:extLst>
                        <a:ext uri="{9D8B030D-6E8A-4147-A177-3AD203B41FA5}">
                          <a16:colId xmlns:a16="http://schemas.microsoft.com/office/drawing/2014/main" val="30883990"/>
                        </a:ext>
                      </a:extLst>
                    </a:gridCol>
                  </a:tblGrid>
                  <a:tr h="422990">
                    <a:tc>
                      <a:txBody>
                        <a:bodyPr/>
                        <a:lstStyle/>
                        <a:p>
                          <a:endParaRPr lang="en-IN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Y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Z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9518706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824743364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DV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634013817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2" name="Table 71">
                <a:extLst>
                  <a:ext uri="{FF2B5EF4-FFF2-40B4-BE49-F238E27FC236}">
                    <a16:creationId xmlns:a16="http://schemas.microsoft.com/office/drawing/2014/main" id="{E53E5219-C99A-BE02-496B-C3D3F2678469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118712296"/>
                  </p:ext>
                </p:extLst>
              </p:nvPr>
            </p:nvGraphicFramePr>
            <p:xfrm>
              <a:off x="584201" y="4486121"/>
              <a:ext cx="3149600" cy="1268970"/>
            </p:xfrm>
            <a:graphic>
              <a:graphicData uri="http://schemas.openxmlformats.org/drawingml/2006/table">
                <a:tbl>
                  <a:tblPr bandRow="1">
                    <a:tableStyleId>{5C22544A-7EE6-4342-B048-85BDC9FD1C3A}</a:tableStyleId>
                  </a:tblPr>
                  <a:tblGrid>
                    <a:gridCol w="515257">
                      <a:extLst>
                        <a:ext uri="{9D8B030D-6E8A-4147-A177-3AD203B41FA5}">
                          <a16:colId xmlns:a16="http://schemas.microsoft.com/office/drawing/2014/main" val="1041368970"/>
                        </a:ext>
                      </a:extLst>
                    </a:gridCol>
                    <a:gridCol w="816429">
                      <a:extLst>
                        <a:ext uri="{9D8B030D-6E8A-4147-A177-3AD203B41FA5}">
                          <a16:colId xmlns:a16="http://schemas.microsoft.com/office/drawing/2014/main" val="3138672394"/>
                        </a:ext>
                      </a:extLst>
                    </a:gridCol>
                    <a:gridCol w="936171">
                      <a:extLst>
                        <a:ext uri="{9D8B030D-6E8A-4147-A177-3AD203B41FA5}">
                          <a16:colId xmlns:a16="http://schemas.microsoft.com/office/drawing/2014/main" val="358923639"/>
                        </a:ext>
                      </a:extLst>
                    </a:gridCol>
                    <a:gridCol w="881743">
                      <a:extLst>
                        <a:ext uri="{9D8B030D-6E8A-4147-A177-3AD203B41FA5}">
                          <a16:colId xmlns:a16="http://schemas.microsoft.com/office/drawing/2014/main" val="30883990"/>
                        </a:ext>
                      </a:extLst>
                    </a:gridCol>
                  </a:tblGrid>
                  <a:tr h="422990">
                    <a:tc>
                      <a:txBody>
                        <a:bodyPr/>
                        <a:lstStyle/>
                        <a:p>
                          <a:endParaRPr lang="en-IN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Y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Z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9518706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42857" t="-107143" r="-95455" b="-1085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57931" t="-107143" r="-1379" b="-10857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824743364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DV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634013817"/>
                      </a:ext>
                    </a:extLst>
                  </a:tr>
                </a:tbl>
              </a:graphicData>
            </a:graphic>
          </p:graphicFrame>
        </mc:Fallback>
      </mc:AlternateContent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A8CC2220-5FDD-8B38-63F5-20489727CC3A}"/>
              </a:ext>
            </a:extLst>
          </p:cNvPr>
          <p:cNvCxnSpPr>
            <a:stCxn id="48" idx="5"/>
            <a:endCxn id="46" idx="1"/>
          </p:cNvCxnSpPr>
          <p:nvPr/>
        </p:nvCxnSpPr>
        <p:spPr>
          <a:xfrm>
            <a:off x="5841801" y="2575587"/>
            <a:ext cx="1749369" cy="13802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TextBox 83">
            <a:extLst>
              <a:ext uri="{FF2B5EF4-FFF2-40B4-BE49-F238E27FC236}">
                <a16:creationId xmlns:a16="http://schemas.microsoft.com/office/drawing/2014/main" id="{03B7D748-F972-9C16-7DF2-4A7FFFBD7C74}"/>
              </a:ext>
            </a:extLst>
          </p:cNvPr>
          <p:cNvSpPr txBox="1"/>
          <p:nvPr/>
        </p:nvSpPr>
        <p:spPr>
          <a:xfrm>
            <a:off x="6662054" y="2987017"/>
            <a:ext cx="5769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/>
              <a:t>3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8449B71D-A695-AE61-1915-6FB92C65638A}"/>
              </a:ext>
            </a:extLst>
          </p:cNvPr>
          <p:cNvCxnSpPr>
            <a:stCxn id="48" idx="4"/>
            <a:endCxn id="45" idx="0"/>
          </p:cNvCxnSpPr>
          <p:nvPr/>
        </p:nvCxnSpPr>
        <p:spPr>
          <a:xfrm flipH="1">
            <a:off x="5431973" y="2688773"/>
            <a:ext cx="32657" cy="11429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47A444C6-10E2-F9D0-461F-86ADE56DABC2}"/>
              </a:ext>
            </a:extLst>
          </p:cNvPr>
          <p:cNvCxnSpPr>
            <a:stCxn id="46" idx="2"/>
            <a:endCxn id="45" idx="6"/>
          </p:cNvCxnSpPr>
          <p:nvPr/>
        </p:nvCxnSpPr>
        <p:spPr>
          <a:xfrm flipH="1" flipV="1">
            <a:off x="5965373" y="4218215"/>
            <a:ext cx="1469568" cy="108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2BC280F2-3E6C-DCF3-3D57-7D4BC135C2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1826627"/>
              </p:ext>
            </p:extLst>
          </p:nvPr>
        </p:nvGraphicFramePr>
        <p:xfrm>
          <a:off x="6527794" y="937380"/>
          <a:ext cx="3182258" cy="196911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89435">
                  <a:extLst>
                    <a:ext uri="{9D8B030D-6E8A-4147-A177-3AD203B41FA5}">
                      <a16:colId xmlns:a16="http://schemas.microsoft.com/office/drawing/2014/main" val="1041368970"/>
                    </a:ext>
                  </a:extLst>
                </a:gridCol>
                <a:gridCol w="794652">
                  <a:extLst>
                    <a:ext uri="{9D8B030D-6E8A-4147-A177-3AD203B41FA5}">
                      <a16:colId xmlns:a16="http://schemas.microsoft.com/office/drawing/2014/main" val="3138672394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358923639"/>
                    </a:ext>
                  </a:extLst>
                </a:gridCol>
                <a:gridCol w="859971">
                  <a:extLst>
                    <a:ext uri="{9D8B030D-6E8A-4147-A177-3AD203B41FA5}">
                      <a16:colId xmlns:a16="http://schemas.microsoft.com/office/drawing/2014/main" val="30883990"/>
                    </a:ext>
                  </a:extLst>
                </a:gridCol>
              </a:tblGrid>
              <a:tr h="393822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9518706"/>
                  </a:ext>
                </a:extLst>
              </a:tr>
              <a:tr h="393822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100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4743364"/>
                  </a:ext>
                </a:extLst>
              </a:tr>
              <a:tr h="393822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5748092"/>
                  </a:ext>
                </a:extLst>
              </a:tr>
              <a:tr h="393822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DV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0452933"/>
                  </a:ext>
                </a:extLst>
              </a:tr>
              <a:tr h="393822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ODV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6142321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E075F6E4-5CBA-7F9F-4E11-02AE0F610966}"/>
              </a:ext>
            </a:extLst>
          </p:cNvPr>
          <p:cNvGraphicFramePr>
            <a:graphicFrameLocks noGrp="1"/>
          </p:cNvGraphicFramePr>
          <p:nvPr/>
        </p:nvGraphicFramePr>
        <p:xfrm>
          <a:off x="8334820" y="4584096"/>
          <a:ext cx="2928992" cy="18288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56780">
                  <a:extLst>
                    <a:ext uri="{9D8B030D-6E8A-4147-A177-3AD203B41FA5}">
                      <a16:colId xmlns:a16="http://schemas.microsoft.com/office/drawing/2014/main" val="1041368970"/>
                    </a:ext>
                  </a:extLst>
                </a:gridCol>
                <a:gridCol w="807716">
                  <a:extLst>
                    <a:ext uri="{9D8B030D-6E8A-4147-A177-3AD203B41FA5}">
                      <a16:colId xmlns:a16="http://schemas.microsoft.com/office/drawing/2014/main" val="3138672394"/>
                    </a:ext>
                  </a:extLst>
                </a:gridCol>
                <a:gridCol w="732248">
                  <a:extLst>
                    <a:ext uri="{9D8B030D-6E8A-4147-A177-3AD203B41FA5}">
                      <a16:colId xmlns:a16="http://schemas.microsoft.com/office/drawing/2014/main" val="358923639"/>
                    </a:ext>
                  </a:extLst>
                </a:gridCol>
                <a:gridCol w="732248">
                  <a:extLst>
                    <a:ext uri="{9D8B030D-6E8A-4147-A177-3AD203B41FA5}">
                      <a16:colId xmlns:a16="http://schemas.microsoft.com/office/drawing/2014/main" val="30883990"/>
                    </a:ext>
                  </a:extLst>
                </a:gridCol>
              </a:tblGrid>
              <a:tr h="320604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9518706"/>
                  </a:ext>
                </a:extLst>
              </a:tr>
              <a:tr h="320604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50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4743364"/>
                  </a:ext>
                </a:extLst>
              </a:tr>
              <a:tr h="320604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5748092"/>
                  </a:ext>
                </a:extLst>
              </a:tr>
              <a:tr h="320604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DV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5824019"/>
                  </a:ext>
                </a:extLst>
              </a:tr>
              <a:tr h="320604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ODV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400863"/>
                  </a:ext>
                </a:extLst>
              </a:tr>
            </a:tbl>
          </a:graphicData>
        </a:graphic>
      </p:graphicFrame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44CAC60-5EB5-603A-CB7D-216F31458B01}"/>
              </a:ext>
            </a:extLst>
          </p:cNvPr>
          <p:cNvCxnSpPr>
            <a:cxnSpLocks/>
            <a:stCxn id="68" idx="1"/>
          </p:cNvCxnSpPr>
          <p:nvPr/>
        </p:nvCxnSpPr>
        <p:spPr>
          <a:xfrm>
            <a:off x="5105399" y="3317700"/>
            <a:ext cx="326574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F50802A7-06DA-AD1D-A776-5E40BF108EB1}"/>
              </a:ext>
            </a:extLst>
          </p:cNvPr>
          <p:cNvSpPr txBox="1"/>
          <p:nvPr/>
        </p:nvSpPr>
        <p:spPr>
          <a:xfrm>
            <a:off x="4397829" y="2954359"/>
            <a:ext cx="5769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/>
              <a:t>100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13D7754-2E79-B85F-9E68-A11772520270}"/>
              </a:ext>
            </a:extLst>
          </p:cNvPr>
          <p:cNvSpPr txBox="1"/>
          <p:nvPr/>
        </p:nvSpPr>
        <p:spPr>
          <a:xfrm>
            <a:off x="838200" y="1915888"/>
            <a:ext cx="23295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/>
              <a:t>Compute DV</a:t>
            </a:r>
          </a:p>
        </p:txBody>
      </p:sp>
    </p:spTree>
    <p:extLst>
      <p:ext uri="{BB962C8B-B14F-4D97-AF65-F5344CB8AC3E}">
        <p14:creationId xmlns:p14="http://schemas.microsoft.com/office/powerpoint/2010/main" val="41277590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102EE7-3347-2AB6-D6D4-1849E0CD74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3E87DA-5BCA-08E6-EC89-F5D1C68B7B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Distance vector routing</a:t>
            </a:r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EF07DD93-FB8F-E9E0-40CC-B8F54E7CE44B}"/>
              </a:ext>
            </a:extLst>
          </p:cNvPr>
          <p:cNvSpPr/>
          <p:nvPr/>
        </p:nvSpPr>
        <p:spPr>
          <a:xfrm>
            <a:off x="4898573" y="3831772"/>
            <a:ext cx="1066800" cy="77288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400" dirty="0"/>
              <a:t>X</a:t>
            </a: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79966E96-3011-F3FA-3275-0175AACFABB9}"/>
              </a:ext>
            </a:extLst>
          </p:cNvPr>
          <p:cNvSpPr/>
          <p:nvPr/>
        </p:nvSpPr>
        <p:spPr>
          <a:xfrm>
            <a:off x="7434941" y="3842658"/>
            <a:ext cx="1066800" cy="77288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400" dirty="0"/>
              <a:t>Z</a:t>
            </a:r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C176C6F9-A1D4-3853-6A3F-B8A09CC2D5F3}"/>
              </a:ext>
            </a:extLst>
          </p:cNvPr>
          <p:cNvSpPr/>
          <p:nvPr/>
        </p:nvSpPr>
        <p:spPr>
          <a:xfrm>
            <a:off x="4931230" y="1915888"/>
            <a:ext cx="1066800" cy="77288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400" dirty="0"/>
              <a:t>Y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65DDE78F-5BCD-DA84-327D-9F566FE48340}"/>
              </a:ext>
            </a:extLst>
          </p:cNvPr>
          <p:cNvSpPr txBox="1"/>
          <p:nvPr/>
        </p:nvSpPr>
        <p:spPr>
          <a:xfrm>
            <a:off x="5105399" y="3117645"/>
            <a:ext cx="5769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strike="sngStrike" dirty="0"/>
              <a:t>4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ACE3EFB2-21B7-5FA7-F91D-AAAC04445FA8}"/>
              </a:ext>
            </a:extLst>
          </p:cNvPr>
          <p:cNvSpPr txBox="1"/>
          <p:nvPr/>
        </p:nvSpPr>
        <p:spPr>
          <a:xfrm>
            <a:off x="6596742" y="4227989"/>
            <a:ext cx="5769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/>
              <a:t>50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2" name="Table 71">
                <a:extLst>
                  <a:ext uri="{FF2B5EF4-FFF2-40B4-BE49-F238E27FC236}">
                    <a16:creationId xmlns:a16="http://schemas.microsoft.com/office/drawing/2014/main" id="{FA208B53-7893-42B0-252E-8C6F0AA6CE9F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584201" y="4486121"/>
              <a:ext cx="3149600" cy="1268970"/>
            </p:xfrm>
            <a:graphic>
              <a:graphicData uri="http://schemas.openxmlformats.org/drawingml/2006/table">
                <a:tbl>
                  <a:tblPr bandRow="1">
                    <a:tableStyleId>{5C22544A-7EE6-4342-B048-85BDC9FD1C3A}</a:tableStyleId>
                  </a:tblPr>
                  <a:tblGrid>
                    <a:gridCol w="515257">
                      <a:extLst>
                        <a:ext uri="{9D8B030D-6E8A-4147-A177-3AD203B41FA5}">
                          <a16:colId xmlns:a16="http://schemas.microsoft.com/office/drawing/2014/main" val="1041368970"/>
                        </a:ext>
                      </a:extLst>
                    </a:gridCol>
                    <a:gridCol w="816429">
                      <a:extLst>
                        <a:ext uri="{9D8B030D-6E8A-4147-A177-3AD203B41FA5}">
                          <a16:colId xmlns:a16="http://schemas.microsoft.com/office/drawing/2014/main" val="3138672394"/>
                        </a:ext>
                      </a:extLst>
                    </a:gridCol>
                    <a:gridCol w="936171">
                      <a:extLst>
                        <a:ext uri="{9D8B030D-6E8A-4147-A177-3AD203B41FA5}">
                          <a16:colId xmlns:a16="http://schemas.microsoft.com/office/drawing/2014/main" val="358923639"/>
                        </a:ext>
                      </a:extLst>
                    </a:gridCol>
                    <a:gridCol w="881743">
                      <a:extLst>
                        <a:ext uri="{9D8B030D-6E8A-4147-A177-3AD203B41FA5}">
                          <a16:colId xmlns:a16="http://schemas.microsoft.com/office/drawing/2014/main" val="30883990"/>
                        </a:ext>
                      </a:extLst>
                    </a:gridCol>
                  </a:tblGrid>
                  <a:tr h="422990">
                    <a:tc>
                      <a:txBody>
                        <a:bodyPr/>
                        <a:lstStyle/>
                        <a:p>
                          <a:endParaRPr lang="en-IN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Y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Z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9518706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824743364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DV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634013817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2" name="Table 71">
                <a:extLst>
                  <a:ext uri="{FF2B5EF4-FFF2-40B4-BE49-F238E27FC236}">
                    <a16:creationId xmlns:a16="http://schemas.microsoft.com/office/drawing/2014/main" id="{E53E5219-C99A-BE02-496B-C3D3F2678469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118712296"/>
                  </p:ext>
                </p:extLst>
              </p:nvPr>
            </p:nvGraphicFramePr>
            <p:xfrm>
              <a:off x="584201" y="4486121"/>
              <a:ext cx="3149600" cy="1268970"/>
            </p:xfrm>
            <a:graphic>
              <a:graphicData uri="http://schemas.openxmlformats.org/drawingml/2006/table">
                <a:tbl>
                  <a:tblPr bandRow="1">
                    <a:tableStyleId>{5C22544A-7EE6-4342-B048-85BDC9FD1C3A}</a:tableStyleId>
                  </a:tblPr>
                  <a:tblGrid>
                    <a:gridCol w="515257">
                      <a:extLst>
                        <a:ext uri="{9D8B030D-6E8A-4147-A177-3AD203B41FA5}">
                          <a16:colId xmlns:a16="http://schemas.microsoft.com/office/drawing/2014/main" val="1041368970"/>
                        </a:ext>
                      </a:extLst>
                    </a:gridCol>
                    <a:gridCol w="816429">
                      <a:extLst>
                        <a:ext uri="{9D8B030D-6E8A-4147-A177-3AD203B41FA5}">
                          <a16:colId xmlns:a16="http://schemas.microsoft.com/office/drawing/2014/main" val="3138672394"/>
                        </a:ext>
                      </a:extLst>
                    </a:gridCol>
                    <a:gridCol w="936171">
                      <a:extLst>
                        <a:ext uri="{9D8B030D-6E8A-4147-A177-3AD203B41FA5}">
                          <a16:colId xmlns:a16="http://schemas.microsoft.com/office/drawing/2014/main" val="358923639"/>
                        </a:ext>
                      </a:extLst>
                    </a:gridCol>
                    <a:gridCol w="881743">
                      <a:extLst>
                        <a:ext uri="{9D8B030D-6E8A-4147-A177-3AD203B41FA5}">
                          <a16:colId xmlns:a16="http://schemas.microsoft.com/office/drawing/2014/main" val="30883990"/>
                        </a:ext>
                      </a:extLst>
                    </a:gridCol>
                  </a:tblGrid>
                  <a:tr h="422990">
                    <a:tc>
                      <a:txBody>
                        <a:bodyPr/>
                        <a:lstStyle/>
                        <a:p>
                          <a:endParaRPr lang="en-IN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Y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Z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9518706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42857" t="-107143" r="-95455" b="-1085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57931" t="-107143" r="-1379" b="-10857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824743364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DV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634013817"/>
                      </a:ext>
                    </a:extLst>
                  </a:tr>
                </a:tbl>
              </a:graphicData>
            </a:graphic>
          </p:graphicFrame>
        </mc:Fallback>
      </mc:AlternateContent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6305149D-FEC6-DC0E-9311-046A0B9E1520}"/>
              </a:ext>
            </a:extLst>
          </p:cNvPr>
          <p:cNvCxnSpPr>
            <a:stCxn id="48" idx="5"/>
            <a:endCxn id="46" idx="1"/>
          </p:cNvCxnSpPr>
          <p:nvPr/>
        </p:nvCxnSpPr>
        <p:spPr>
          <a:xfrm>
            <a:off x="5841801" y="2575587"/>
            <a:ext cx="1749369" cy="13802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TextBox 83">
            <a:extLst>
              <a:ext uri="{FF2B5EF4-FFF2-40B4-BE49-F238E27FC236}">
                <a16:creationId xmlns:a16="http://schemas.microsoft.com/office/drawing/2014/main" id="{A2B66F8F-7EEE-BDB1-0297-2348FDF98AFA}"/>
              </a:ext>
            </a:extLst>
          </p:cNvPr>
          <p:cNvSpPr txBox="1"/>
          <p:nvPr/>
        </p:nvSpPr>
        <p:spPr>
          <a:xfrm>
            <a:off x="6662054" y="2987017"/>
            <a:ext cx="5769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/>
              <a:t>3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056E4058-E26B-B4E4-71C8-89E90EF9838A}"/>
              </a:ext>
            </a:extLst>
          </p:cNvPr>
          <p:cNvCxnSpPr>
            <a:stCxn id="48" idx="4"/>
            <a:endCxn id="45" idx="0"/>
          </p:cNvCxnSpPr>
          <p:nvPr/>
        </p:nvCxnSpPr>
        <p:spPr>
          <a:xfrm flipH="1">
            <a:off x="5431973" y="2688773"/>
            <a:ext cx="32657" cy="11429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1B23D0E1-D410-B042-A5C4-C4197AB4E460}"/>
              </a:ext>
            </a:extLst>
          </p:cNvPr>
          <p:cNvCxnSpPr>
            <a:stCxn id="46" idx="2"/>
            <a:endCxn id="45" idx="6"/>
          </p:cNvCxnSpPr>
          <p:nvPr/>
        </p:nvCxnSpPr>
        <p:spPr>
          <a:xfrm flipH="1" flipV="1">
            <a:off x="5965373" y="4218215"/>
            <a:ext cx="1469568" cy="108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AF5D09E9-B34F-E6F4-BD5B-3DC372A8FA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3494861"/>
              </p:ext>
            </p:extLst>
          </p:nvPr>
        </p:nvGraphicFramePr>
        <p:xfrm>
          <a:off x="6527794" y="937380"/>
          <a:ext cx="3182258" cy="196911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89435">
                  <a:extLst>
                    <a:ext uri="{9D8B030D-6E8A-4147-A177-3AD203B41FA5}">
                      <a16:colId xmlns:a16="http://schemas.microsoft.com/office/drawing/2014/main" val="1041368970"/>
                    </a:ext>
                  </a:extLst>
                </a:gridCol>
                <a:gridCol w="794652">
                  <a:extLst>
                    <a:ext uri="{9D8B030D-6E8A-4147-A177-3AD203B41FA5}">
                      <a16:colId xmlns:a16="http://schemas.microsoft.com/office/drawing/2014/main" val="3138672394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358923639"/>
                    </a:ext>
                  </a:extLst>
                </a:gridCol>
                <a:gridCol w="859971">
                  <a:extLst>
                    <a:ext uri="{9D8B030D-6E8A-4147-A177-3AD203B41FA5}">
                      <a16:colId xmlns:a16="http://schemas.microsoft.com/office/drawing/2014/main" val="30883990"/>
                    </a:ext>
                  </a:extLst>
                </a:gridCol>
              </a:tblGrid>
              <a:tr h="393822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9518706"/>
                  </a:ext>
                </a:extLst>
              </a:tr>
              <a:tr h="393822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100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4743364"/>
                  </a:ext>
                </a:extLst>
              </a:tr>
              <a:tr h="393822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5748092"/>
                  </a:ext>
                </a:extLst>
              </a:tr>
              <a:tr h="393822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DV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0452933"/>
                  </a:ext>
                </a:extLst>
              </a:tr>
              <a:tr h="393822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ODV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6142321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80C8D036-6409-8925-366E-547CB2D770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9072229"/>
              </p:ext>
            </p:extLst>
          </p:nvPr>
        </p:nvGraphicFramePr>
        <p:xfrm>
          <a:off x="8334820" y="4584096"/>
          <a:ext cx="2928992" cy="18288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56780">
                  <a:extLst>
                    <a:ext uri="{9D8B030D-6E8A-4147-A177-3AD203B41FA5}">
                      <a16:colId xmlns:a16="http://schemas.microsoft.com/office/drawing/2014/main" val="1041368970"/>
                    </a:ext>
                  </a:extLst>
                </a:gridCol>
                <a:gridCol w="807716">
                  <a:extLst>
                    <a:ext uri="{9D8B030D-6E8A-4147-A177-3AD203B41FA5}">
                      <a16:colId xmlns:a16="http://schemas.microsoft.com/office/drawing/2014/main" val="3138672394"/>
                    </a:ext>
                  </a:extLst>
                </a:gridCol>
                <a:gridCol w="732248">
                  <a:extLst>
                    <a:ext uri="{9D8B030D-6E8A-4147-A177-3AD203B41FA5}">
                      <a16:colId xmlns:a16="http://schemas.microsoft.com/office/drawing/2014/main" val="358923639"/>
                    </a:ext>
                  </a:extLst>
                </a:gridCol>
                <a:gridCol w="732248">
                  <a:extLst>
                    <a:ext uri="{9D8B030D-6E8A-4147-A177-3AD203B41FA5}">
                      <a16:colId xmlns:a16="http://schemas.microsoft.com/office/drawing/2014/main" val="30883990"/>
                    </a:ext>
                  </a:extLst>
                </a:gridCol>
              </a:tblGrid>
              <a:tr h="320604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9518706"/>
                  </a:ext>
                </a:extLst>
              </a:tr>
              <a:tr h="320604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50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4743364"/>
                  </a:ext>
                </a:extLst>
              </a:tr>
              <a:tr h="320604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5748092"/>
                  </a:ext>
                </a:extLst>
              </a:tr>
              <a:tr h="320604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DV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5824019"/>
                  </a:ext>
                </a:extLst>
              </a:tr>
              <a:tr h="320604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ODV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400863"/>
                  </a:ext>
                </a:extLst>
              </a:tr>
            </a:tbl>
          </a:graphicData>
        </a:graphic>
      </p:graphicFrame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980A5C00-24F0-3843-94A9-F80006566D4C}"/>
              </a:ext>
            </a:extLst>
          </p:cNvPr>
          <p:cNvCxnSpPr>
            <a:cxnSpLocks/>
            <a:stCxn id="68" idx="1"/>
          </p:cNvCxnSpPr>
          <p:nvPr/>
        </p:nvCxnSpPr>
        <p:spPr>
          <a:xfrm>
            <a:off x="5105399" y="3317700"/>
            <a:ext cx="326574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B99FFB7C-C85E-0651-FD22-6185651B3D5E}"/>
              </a:ext>
            </a:extLst>
          </p:cNvPr>
          <p:cNvSpPr txBox="1"/>
          <p:nvPr/>
        </p:nvSpPr>
        <p:spPr>
          <a:xfrm>
            <a:off x="4397829" y="2954359"/>
            <a:ext cx="5769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/>
              <a:t>100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C08DF5B-6877-B812-F7AB-76A9018CABB7}"/>
              </a:ext>
            </a:extLst>
          </p:cNvPr>
          <p:cNvSpPr txBox="1"/>
          <p:nvPr/>
        </p:nvSpPr>
        <p:spPr>
          <a:xfrm>
            <a:off x="838200" y="1915888"/>
            <a:ext cx="23295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/>
              <a:t>Share DV</a:t>
            </a:r>
          </a:p>
        </p:txBody>
      </p:sp>
    </p:spTree>
    <p:extLst>
      <p:ext uri="{BB962C8B-B14F-4D97-AF65-F5344CB8AC3E}">
        <p14:creationId xmlns:p14="http://schemas.microsoft.com/office/powerpoint/2010/main" val="39785078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52CBC6-7FD9-A6CC-B3AD-5E67A5A3C4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7421FD-C22A-4024-004E-BD78A9BBED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Distance vector routing</a:t>
            </a:r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9C539AF7-40F5-27F4-AE9C-F6AAAE0BE7C7}"/>
              </a:ext>
            </a:extLst>
          </p:cNvPr>
          <p:cNvSpPr/>
          <p:nvPr/>
        </p:nvSpPr>
        <p:spPr>
          <a:xfrm>
            <a:off x="4898573" y="3831772"/>
            <a:ext cx="1066800" cy="77288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400" dirty="0"/>
              <a:t>X</a:t>
            </a: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5F8BAF0A-F85F-5757-83D0-9ACDF6AFC175}"/>
              </a:ext>
            </a:extLst>
          </p:cNvPr>
          <p:cNvSpPr/>
          <p:nvPr/>
        </p:nvSpPr>
        <p:spPr>
          <a:xfrm>
            <a:off x="7434941" y="3842658"/>
            <a:ext cx="1066800" cy="77288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400" dirty="0"/>
              <a:t>Z</a:t>
            </a:r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C7B96C79-0EE2-CBE1-610C-F3069E5FAFCC}"/>
              </a:ext>
            </a:extLst>
          </p:cNvPr>
          <p:cNvSpPr/>
          <p:nvPr/>
        </p:nvSpPr>
        <p:spPr>
          <a:xfrm>
            <a:off x="4931230" y="1915888"/>
            <a:ext cx="1066800" cy="77288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400" dirty="0"/>
              <a:t>Y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0849BED4-FC23-7A7F-986D-51095AF170BA}"/>
              </a:ext>
            </a:extLst>
          </p:cNvPr>
          <p:cNvSpPr txBox="1"/>
          <p:nvPr/>
        </p:nvSpPr>
        <p:spPr>
          <a:xfrm>
            <a:off x="5105399" y="3117645"/>
            <a:ext cx="5769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strike="sngStrike" dirty="0"/>
              <a:t>4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E5FBA637-2386-2215-3884-718784EF0FFB}"/>
              </a:ext>
            </a:extLst>
          </p:cNvPr>
          <p:cNvSpPr txBox="1"/>
          <p:nvPr/>
        </p:nvSpPr>
        <p:spPr>
          <a:xfrm>
            <a:off x="6596742" y="4227989"/>
            <a:ext cx="5769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/>
              <a:t>50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2" name="Table 71">
                <a:extLst>
                  <a:ext uri="{FF2B5EF4-FFF2-40B4-BE49-F238E27FC236}">
                    <a16:creationId xmlns:a16="http://schemas.microsoft.com/office/drawing/2014/main" id="{79D3A167-3D36-3C28-1503-5F7182EEA01C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584201" y="4486121"/>
              <a:ext cx="3149600" cy="1268970"/>
            </p:xfrm>
            <a:graphic>
              <a:graphicData uri="http://schemas.openxmlformats.org/drawingml/2006/table">
                <a:tbl>
                  <a:tblPr bandRow="1">
                    <a:tableStyleId>{5C22544A-7EE6-4342-B048-85BDC9FD1C3A}</a:tableStyleId>
                  </a:tblPr>
                  <a:tblGrid>
                    <a:gridCol w="515257">
                      <a:extLst>
                        <a:ext uri="{9D8B030D-6E8A-4147-A177-3AD203B41FA5}">
                          <a16:colId xmlns:a16="http://schemas.microsoft.com/office/drawing/2014/main" val="1041368970"/>
                        </a:ext>
                      </a:extLst>
                    </a:gridCol>
                    <a:gridCol w="816429">
                      <a:extLst>
                        <a:ext uri="{9D8B030D-6E8A-4147-A177-3AD203B41FA5}">
                          <a16:colId xmlns:a16="http://schemas.microsoft.com/office/drawing/2014/main" val="3138672394"/>
                        </a:ext>
                      </a:extLst>
                    </a:gridCol>
                    <a:gridCol w="936171">
                      <a:extLst>
                        <a:ext uri="{9D8B030D-6E8A-4147-A177-3AD203B41FA5}">
                          <a16:colId xmlns:a16="http://schemas.microsoft.com/office/drawing/2014/main" val="358923639"/>
                        </a:ext>
                      </a:extLst>
                    </a:gridCol>
                    <a:gridCol w="881743">
                      <a:extLst>
                        <a:ext uri="{9D8B030D-6E8A-4147-A177-3AD203B41FA5}">
                          <a16:colId xmlns:a16="http://schemas.microsoft.com/office/drawing/2014/main" val="30883990"/>
                        </a:ext>
                      </a:extLst>
                    </a:gridCol>
                  </a:tblGrid>
                  <a:tr h="422990">
                    <a:tc>
                      <a:txBody>
                        <a:bodyPr/>
                        <a:lstStyle/>
                        <a:p>
                          <a:endParaRPr lang="en-IN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Y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Z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9518706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824743364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DV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634013817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2" name="Table 71">
                <a:extLst>
                  <a:ext uri="{FF2B5EF4-FFF2-40B4-BE49-F238E27FC236}">
                    <a16:creationId xmlns:a16="http://schemas.microsoft.com/office/drawing/2014/main" id="{E53E5219-C99A-BE02-496B-C3D3F2678469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118712296"/>
                  </p:ext>
                </p:extLst>
              </p:nvPr>
            </p:nvGraphicFramePr>
            <p:xfrm>
              <a:off x="584201" y="4486121"/>
              <a:ext cx="3149600" cy="1268970"/>
            </p:xfrm>
            <a:graphic>
              <a:graphicData uri="http://schemas.openxmlformats.org/drawingml/2006/table">
                <a:tbl>
                  <a:tblPr bandRow="1">
                    <a:tableStyleId>{5C22544A-7EE6-4342-B048-85BDC9FD1C3A}</a:tableStyleId>
                  </a:tblPr>
                  <a:tblGrid>
                    <a:gridCol w="515257">
                      <a:extLst>
                        <a:ext uri="{9D8B030D-6E8A-4147-A177-3AD203B41FA5}">
                          <a16:colId xmlns:a16="http://schemas.microsoft.com/office/drawing/2014/main" val="1041368970"/>
                        </a:ext>
                      </a:extLst>
                    </a:gridCol>
                    <a:gridCol w="816429">
                      <a:extLst>
                        <a:ext uri="{9D8B030D-6E8A-4147-A177-3AD203B41FA5}">
                          <a16:colId xmlns:a16="http://schemas.microsoft.com/office/drawing/2014/main" val="3138672394"/>
                        </a:ext>
                      </a:extLst>
                    </a:gridCol>
                    <a:gridCol w="936171">
                      <a:extLst>
                        <a:ext uri="{9D8B030D-6E8A-4147-A177-3AD203B41FA5}">
                          <a16:colId xmlns:a16="http://schemas.microsoft.com/office/drawing/2014/main" val="358923639"/>
                        </a:ext>
                      </a:extLst>
                    </a:gridCol>
                    <a:gridCol w="881743">
                      <a:extLst>
                        <a:ext uri="{9D8B030D-6E8A-4147-A177-3AD203B41FA5}">
                          <a16:colId xmlns:a16="http://schemas.microsoft.com/office/drawing/2014/main" val="30883990"/>
                        </a:ext>
                      </a:extLst>
                    </a:gridCol>
                  </a:tblGrid>
                  <a:tr h="422990">
                    <a:tc>
                      <a:txBody>
                        <a:bodyPr/>
                        <a:lstStyle/>
                        <a:p>
                          <a:endParaRPr lang="en-IN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Y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Z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9518706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42857" t="-107143" r="-95455" b="-1085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57931" t="-107143" r="-1379" b="-10857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824743364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DV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634013817"/>
                      </a:ext>
                    </a:extLst>
                  </a:tr>
                </a:tbl>
              </a:graphicData>
            </a:graphic>
          </p:graphicFrame>
        </mc:Fallback>
      </mc:AlternateContent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250ED594-6F15-62EA-8360-1D8B2D30F677}"/>
              </a:ext>
            </a:extLst>
          </p:cNvPr>
          <p:cNvCxnSpPr>
            <a:stCxn id="48" idx="5"/>
            <a:endCxn id="46" idx="1"/>
          </p:cNvCxnSpPr>
          <p:nvPr/>
        </p:nvCxnSpPr>
        <p:spPr>
          <a:xfrm>
            <a:off x="5841801" y="2575587"/>
            <a:ext cx="1749369" cy="13802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TextBox 83">
            <a:extLst>
              <a:ext uri="{FF2B5EF4-FFF2-40B4-BE49-F238E27FC236}">
                <a16:creationId xmlns:a16="http://schemas.microsoft.com/office/drawing/2014/main" id="{468C6138-A51F-8FCC-1212-75915AC073B1}"/>
              </a:ext>
            </a:extLst>
          </p:cNvPr>
          <p:cNvSpPr txBox="1"/>
          <p:nvPr/>
        </p:nvSpPr>
        <p:spPr>
          <a:xfrm>
            <a:off x="6662054" y="2987017"/>
            <a:ext cx="5769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/>
              <a:t>3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8E2C221B-E0A6-3C72-0429-EE330F835B73}"/>
              </a:ext>
            </a:extLst>
          </p:cNvPr>
          <p:cNvCxnSpPr>
            <a:stCxn id="48" idx="4"/>
            <a:endCxn id="45" idx="0"/>
          </p:cNvCxnSpPr>
          <p:nvPr/>
        </p:nvCxnSpPr>
        <p:spPr>
          <a:xfrm flipH="1">
            <a:off x="5431973" y="2688773"/>
            <a:ext cx="32657" cy="11429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76D2DE08-5B3F-F3E2-DD71-8B031401AF13}"/>
              </a:ext>
            </a:extLst>
          </p:cNvPr>
          <p:cNvCxnSpPr>
            <a:stCxn id="46" idx="2"/>
            <a:endCxn id="45" idx="6"/>
          </p:cNvCxnSpPr>
          <p:nvPr/>
        </p:nvCxnSpPr>
        <p:spPr>
          <a:xfrm flipH="1" flipV="1">
            <a:off x="5965373" y="4218215"/>
            <a:ext cx="1469568" cy="108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9D9BD27-51B8-5FB4-81D9-EC54B0A548DF}"/>
              </a:ext>
            </a:extLst>
          </p:cNvPr>
          <p:cNvGraphicFramePr>
            <a:graphicFrameLocks noGrp="1"/>
          </p:cNvGraphicFramePr>
          <p:nvPr/>
        </p:nvGraphicFramePr>
        <p:xfrm>
          <a:off x="6527794" y="937380"/>
          <a:ext cx="3182258" cy="196911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89435">
                  <a:extLst>
                    <a:ext uri="{9D8B030D-6E8A-4147-A177-3AD203B41FA5}">
                      <a16:colId xmlns:a16="http://schemas.microsoft.com/office/drawing/2014/main" val="1041368970"/>
                    </a:ext>
                  </a:extLst>
                </a:gridCol>
                <a:gridCol w="794652">
                  <a:extLst>
                    <a:ext uri="{9D8B030D-6E8A-4147-A177-3AD203B41FA5}">
                      <a16:colId xmlns:a16="http://schemas.microsoft.com/office/drawing/2014/main" val="3138672394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358923639"/>
                    </a:ext>
                  </a:extLst>
                </a:gridCol>
                <a:gridCol w="859971">
                  <a:extLst>
                    <a:ext uri="{9D8B030D-6E8A-4147-A177-3AD203B41FA5}">
                      <a16:colId xmlns:a16="http://schemas.microsoft.com/office/drawing/2014/main" val="30883990"/>
                    </a:ext>
                  </a:extLst>
                </a:gridCol>
              </a:tblGrid>
              <a:tr h="393822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9518706"/>
                  </a:ext>
                </a:extLst>
              </a:tr>
              <a:tr h="393822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100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4743364"/>
                  </a:ext>
                </a:extLst>
              </a:tr>
              <a:tr h="393822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5748092"/>
                  </a:ext>
                </a:extLst>
              </a:tr>
              <a:tr h="393822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DV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0452933"/>
                  </a:ext>
                </a:extLst>
              </a:tr>
              <a:tr h="393822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ODV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6142321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00CB9CFD-CA71-2AF1-6B71-0657A15A0D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3472139"/>
              </p:ext>
            </p:extLst>
          </p:nvPr>
        </p:nvGraphicFramePr>
        <p:xfrm>
          <a:off x="8334820" y="4584096"/>
          <a:ext cx="2928992" cy="18288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56780">
                  <a:extLst>
                    <a:ext uri="{9D8B030D-6E8A-4147-A177-3AD203B41FA5}">
                      <a16:colId xmlns:a16="http://schemas.microsoft.com/office/drawing/2014/main" val="1041368970"/>
                    </a:ext>
                  </a:extLst>
                </a:gridCol>
                <a:gridCol w="807716">
                  <a:extLst>
                    <a:ext uri="{9D8B030D-6E8A-4147-A177-3AD203B41FA5}">
                      <a16:colId xmlns:a16="http://schemas.microsoft.com/office/drawing/2014/main" val="3138672394"/>
                    </a:ext>
                  </a:extLst>
                </a:gridCol>
                <a:gridCol w="732248">
                  <a:extLst>
                    <a:ext uri="{9D8B030D-6E8A-4147-A177-3AD203B41FA5}">
                      <a16:colId xmlns:a16="http://schemas.microsoft.com/office/drawing/2014/main" val="358923639"/>
                    </a:ext>
                  </a:extLst>
                </a:gridCol>
                <a:gridCol w="732248">
                  <a:extLst>
                    <a:ext uri="{9D8B030D-6E8A-4147-A177-3AD203B41FA5}">
                      <a16:colId xmlns:a16="http://schemas.microsoft.com/office/drawing/2014/main" val="30883990"/>
                    </a:ext>
                  </a:extLst>
                </a:gridCol>
              </a:tblGrid>
              <a:tr h="320604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9518706"/>
                  </a:ext>
                </a:extLst>
              </a:tr>
              <a:tr h="320604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50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4743364"/>
                  </a:ext>
                </a:extLst>
              </a:tr>
              <a:tr h="320604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5748092"/>
                  </a:ext>
                </a:extLst>
              </a:tr>
              <a:tr h="320604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DV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13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5824019"/>
                  </a:ext>
                </a:extLst>
              </a:tr>
              <a:tr h="320604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ODV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400863"/>
                  </a:ext>
                </a:extLst>
              </a:tr>
            </a:tbl>
          </a:graphicData>
        </a:graphic>
      </p:graphicFrame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CA7408D-CCE3-372F-EB67-0806ABEBAFFF}"/>
              </a:ext>
            </a:extLst>
          </p:cNvPr>
          <p:cNvCxnSpPr>
            <a:cxnSpLocks/>
            <a:stCxn id="68" idx="1"/>
          </p:cNvCxnSpPr>
          <p:nvPr/>
        </p:nvCxnSpPr>
        <p:spPr>
          <a:xfrm>
            <a:off x="5105399" y="3317700"/>
            <a:ext cx="326574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8F689679-B300-F1EB-5392-02E44D78F690}"/>
              </a:ext>
            </a:extLst>
          </p:cNvPr>
          <p:cNvSpPr txBox="1"/>
          <p:nvPr/>
        </p:nvSpPr>
        <p:spPr>
          <a:xfrm>
            <a:off x="4397829" y="2954359"/>
            <a:ext cx="5769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/>
              <a:t>100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40EC8B4-80E8-BAD7-FF59-9B0608033561}"/>
              </a:ext>
            </a:extLst>
          </p:cNvPr>
          <p:cNvSpPr txBox="1"/>
          <p:nvPr/>
        </p:nvSpPr>
        <p:spPr>
          <a:xfrm>
            <a:off x="838200" y="1915888"/>
            <a:ext cx="23295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/>
              <a:t>Compute DV</a:t>
            </a:r>
          </a:p>
        </p:txBody>
      </p:sp>
    </p:spTree>
    <p:extLst>
      <p:ext uri="{BB962C8B-B14F-4D97-AF65-F5344CB8AC3E}">
        <p14:creationId xmlns:p14="http://schemas.microsoft.com/office/powerpoint/2010/main" val="42655700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48C223-5B95-6B51-F238-12D629E3C2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BA8988-7559-3E5B-F763-31FFC5B4EC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Distance vector routing</a:t>
            </a:r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54EA8323-3699-5787-BA42-03F7432574EC}"/>
              </a:ext>
            </a:extLst>
          </p:cNvPr>
          <p:cNvSpPr/>
          <p:nvPr/>
        </p:nvSpPr>
        <p:spPr>
          <a:xfrm>
            <a:off x="4898573" y="3831772"/>
            <a:ext cx="1066800" cy="77288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400" dirty="0"/>
              <a:t>X</a:t>
            </a: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A212576B-C9CC-B072-229F-70EB320F8758}"/>
              </a:ext>
            </a:extLst>
          </p:cNvPr>
          <p:cNvSpPr/>
          <p:nvPr/>
        </p:nvSpPr>
        <p:spPr>
          <a:xfrm>
            <a:off x="7434941" y="3842658"/>
            <a:ext cx="1066800" cy="77288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400" dirty="0"/>
              <a:t>Z</a:t>
            </a:r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5A8FAB6E-8687-40C1-E4BE-C2F1820245CA}"/>
              </a:ext>
            </a:extLst>
          </p:cNvPr>
          <p:cNvSpPr/>
          <p:nvPr/>
        </p:nvSpPr>
        <p:spPr>
          <a:xfrm>
            <a:off x="4931230" y="1915888"/>
            <a:ext cx="1066800" cy="77288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400" dirty="0"/>
              <a:t>Y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CE9D11F9-6C6F-707A-6B53-9D4E107FFE32}"/>
              </a:ext>
            </a:extLst>
          </p:cNvPr>
          <p:cNvSpPr txBox="1"/>
          <p:nvPr/>
        </p:nvSpPr>
        <p:spPr>
          <a:xfrm>
            <a:off x="5105399" y="3117645"/>
            <a:ext cx="5769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strike="sngStrike" dirty="0"/>
              <a:t>4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15C5D552-F5E0-93BC-7522-EEB445BC0411}"/>
              </a:ext>
            </a:extLst>
          </p:cNvPr>
          <p:cNvSpPr txBox="1"/>
          <p:nvPr/>
        </p:nvSpPr>
        <p:spPr>
          <a:xfrm>
            <a:off x="6596742" y="4227989"/>
            <a:ext cx="5769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/>
              <a:t>50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2" name="Table 71">
                <a:extLst>
                  <a:ext uri="{FF2B5EF4-FFF2-40B4-BE49-F238E27FC236}">
                    <a16:creationId xmlns:a16="http://schemas.microsoft.com/office/drawing/2014/main" id="{9A861357-9BB0-DD36-DC04-7FB8FAAC3FFB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584201" y="4486121"/>
              <a:ext cx="3149600" cy="1268970"/>
            </p:xfrm>
            <a:graphic>
              <a:graphicData uri="http://schemas.openxmlformats.org/drawingml/2006/table">
                <a:tbl>
                  <a:tblPr bandRow="1">
                    <a:tableStyleId>{5C22544A-7EE6-4342-B048-85BDC9FD1C3A}</a:tableStyleId>
                  </a:tblPr>
                  <a:tblGrid>
                    <a:gridCol w="515257">
                      <a:extLst>
                        <a:ext uri="{9D8B030D-6E8A-4147-A177-3AD203B41FA5}">
                          <a16:colId xmlns:a16="http://schemas.microsoft.com/office/drawing/2014/main" val="1041368970"/>
                        </a:ext>
                      </a:extLst>
                    </a:gridCol>
                    <a:gridCol w="816429">
                      <a:extLst>
                        <a:ext uri="{9D8B030D-6E8A-4147-A177-3AD203B41FA5}">
                          <a16:colId xmlns:a16="http://schemas.microsoft.com/office/drawing/2014/main" val="3138672394"/>
                        </a:ext>
                      </a:extLst>
                    </a:gridCol>
                    <a:gridCol w="936171">
                      <a:extLst>
                        <a:ext uri="{9D8B030D-6E8A-4147-A177-3AD203B41FA5}">
                          <a16:colId xmlns:a16="http://schemas.microsoft.com/office/drawing/2014/main" val="358923639"/>
                        </a:ext>
                      </a:extLst>
                    </a:gridCol>
                    <a:gridCol w="881743">
                      <a:extLst>
                        <a:ext uri="{9D8B030D-6E8A-4147-A177-3AD203B41FA5}">
                          <a16:colId xmlns:a16="http://schemas.microsoft.com/office/drawing/2014/main" val="30883990"/>
                        </a:ext>
                      </a:extLst>
                    </a:gridCol>
                  </a:tblGrid>
                  <a:tr h="422990">
                    <a:tc>
                      <a:txBody>
                        <a:bodyPr/>
                        <a:lstStyle/>
                        <a:p>
                          <a:endParaRPr lang="en-IN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Y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Z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9518706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824743364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DV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634013817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2" name="Table 71">
                <a:extLst>
                  <a:ext uri="{FF2B5EF4-FFF2-40B4-BE49-F238E27FC236}">
                    <a16:creationId xmlns:a16="http://schemas.microsoft.com/office/drawing/2014/main" id="{E53E5219-C99A-BE02-496B-C3D3F2678469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118712296"/>
                  </p:ext>
                </p:extLst>
              </p:nvPr>
            </p:nvGraphicFramePr>
            <p:xfrm>
              <a:off x="584201" y="4486121"/>
              <a:ext cx="3149600" cy="1268970"/>
            </p:xfrm>
            <a:graphic>
              <a:graphicData uri="http://schemas.openxmlformats.org/drawingml/2006/table">
                <a:tbl>
                  <a:tblPr bandRow="1">
                    <a:tableStyleId>{5C22544A-7EE6-4342-B048-85BDC9FD1C3A}</a:tableStyleId>
                  </a:tblPr>
                  <a:tblGrid>
                    <a:gridCol w="515257">
                      <a:extLst>
                        <a:ext uri="{9D8B030D-6E8A-4147-A177-3AD203B41FA5}">
                          <a16:colId xmlns:a16="http://schemas.microsoft.com/office/drawing/2014/main" val="1041368970"/>
                        </a:ext>
                      </a:extLst>
                    </a:gridCol>
                    <a:gridCol w="816429">
                      <a:extLst>
                        <a:ext uri="{9D8B030D-6E8A-4147-A177-3AD203B41FA5}">
                          <a16:colId xmlns:a16="http://schemas.microsoft.com/office/drawing/2014/main" val="3138672394"/>
                        </a:ext>
                      </a:extLst>
                    </a:gridCol>
                    <a:gridCol w="936171">
                      <a:extLst>
                        <a:ext uri="{9D8B030D-6E8A-4147-A177-3AD203B41FA5}">
                          <a16:colId xmlns:a16="http://schemas.microsoft.com/office/drawing/2014/main" val="358923639"/>
                        </a:ext>
                      </a:extLst>
                    </a:gridCol>
                    <a:gridCol w="881743">
                      <a:extLst>
                        <a:ext uri="{9D8B030D-6E8A-4147-A177-3AD203B41FA5}">
                          <a16:colId xmlns:a16="http://schemas.microsoft.com/office/drawing/2014/main" val="30883990"/>
                        </a:ext>
                      </a:extLst>
                    </a:gridCol>
                  </a:tblGrid>
                  <a:tr h="422990">
                    <a:tc>
                      <a:txBody>
                        <a:bodyPr/>
                        <a:lstStyle/>
                        <a:p>
                          <a:endParaRPr lang="en-IN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Y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Z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9518706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42857" t="-107143" r="-95455" b="-1085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57931" t="-107143" r="-1379" b="-10857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824743364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DV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634013817"/>
                      </a:ext>
                    </a:extLst>
                  </a:tr>
                </a:tbl>
              </a:graphicData>
            </a:graphic>
          </p:graphicFrame>
        </mc:Fallback>
      </mc:AlternateContent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16733425-06DD-4034-D647-CFCDF5CF2436}"/>
              </a:ext>
            </a:extLst>
          </p:cNvPr>
          <p:cNvCxnSpPr>
            <a:stCxn id="48" idx="5"/>
            <a:endCxn id="46" idx="1"/>
          </p:cNvCxnSpPr>
          <p:nvPr/>
        </p:nvCxnSpPr>
        <p:spPr>
          <a:xfrm>
            <a:off x="5841801" y="2575587"/>
            <a:ext cx="1749369" cy="13802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TextBox 83">
            <a:extLst>
              <a:ext uri="{FF2B5EF4-FFF2-40B4-BE49-F238E27FC236}">
                <a16:creationId xmlns:a16="http://schemas.microsoft.com/office/drawing/2014/main" id="{2EA046F5-6811-9B54-026C-B90D4876A9E2}"/>
              </a:ext>
            </a:extLst>
          </p:cNvPr>
          <p:cNvSpPr txBox="1"/>
          <p:nvPr/>
        </p:nvSpPr>
        <p:spPr>
          <a:xfrm>
            <a:off x="6662054" y="2987017"/>
            <a:ext cx="5769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/>
              <a:t>3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0BFEB344-BC91-94B0-C121-CF599C6FF4B2}"/>
              </a:ext>
            </a:extLst>
          </p:cNvPr>
          <p:cNvCxnSpPr>
            <a:stCxn id="48" idx="4"/>
            <a:endCxn id="45" idx="0"/>
          </p:cNvCxnSpPr>
          <p:nvPr/>
        </p:nvCxnSpPr>
        <p:spPr>
          <a:xfrm flipH="1">
            <a:off x="5431973" y="2688773"/>
            <a:ext cx="32657" cy="11429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4A6DFDAC-8C38-4D4E-FD74-2A7213DBC18E}"/>
              </a:ext>
            </a:extLst>
          </p:cNvPr>
          <p:cNvCxnSpPr>
            <a:stCxn id="46" idx="2"/>
            <a:endCxn id="45" idx="6"/>
          </p:cNvCxnSpPr>
          <p:nvPr/>
        </p:nvCxnSpPr>
        <p:spPr>
          <a:xfrm flipH="1" flipV="1">
            <a:off x="5965373" y="4218215"/>
            <a:ext cx="1469568" cy="108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9664E449-B6B2-00D0-B66A-3FECAA4B5F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713049"/>
              </p:ext>
            </p:extLst>
          </p:nvPr>
        </p:nvGraphicFramePr>
        <p:xfrm>
          <a:off x="6527794" y="937380"/>
          <a:ext cx="3182258" cy="196911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89435">
                  <a:extLst>
                    <a:ext uri="{9D8B030D-6E8A-4147-A177-3AD203B41FA5}">
                      <a16:colId xmlns:a16="http://schemas.microsoft.com/office/drawing/2014/main" val="1041368970"/>
                    </a:ext>
                  </a:extLst>
                </a:gridCol>
                <a:gridCol w="794652">
                  <a:extLst>
                    <a:ext uri="{9D8B030D-6E8A-4147-A177-3AD203B41FA5}">
                      <a16:colId xmlns:a16="http://schemas.microsoft.com/office/drawing/2014/main" val="3138672394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358923639"/>
                    </a:ext>
                  </a:extLst>
                </a:gridCol>
                <a:gridCol w="859971">
                  <a:extLst>
                    <a:ext uri="{9D8B030D-6E8A-4147-A177-3AD203B41FA5}">
                      <a16:colId xmlns:a16="http://schemas.microsoft.com/office/drawing/2014/main" val="30883990"/>
                    </a:ext>
                  </a:extLst>
                </a:gridCol>
              </a:tblGrid>
              <a:tr h="393822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9518706"/>
                  </a:ext>
                </a:extLst>
              </a:tr>
              <a:tr h="393822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100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4743364"/>
                  </a:ext>
                </a:extLst>
              </a:tr>
              <a:tr h="393822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13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5748092"/>
                  </a:ext>
                </a:extLst>
              </a:tr>
              <a:tr h="393822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DV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0452933"/>
                  </a:ext>
                </a:extLst>
              </a:tr>
              <a:tr h="393822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ODV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6142321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CE7C5981-2021-217C-067F-043F29FE17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0992884"/>
              </p:ext>
            </p:extLst>
          </p:nvPr>
        </p:nvGraphicFramePr>
        <p:xfrm>
          <a:off x="8334820" y="4584096"/>
          <a:ext cx="2928992" cy="18288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56780">
                  <a:extLst>
                    <a:ext uri="{9D8B030D-6E8A-4147-A177-3AD203B41FA5}">
                      <a16:colId xmlns:a16="http://schemas.microsoft.com/office/drawing/2014/main" val="1041368970"/>
                    </a:ext>
                  </a:extLst>
                </a:gridCol>
                <a:gridCol w="807716">
                  <a:extLst>
                    <a:ext uri="{9D8B030D-6E8A-4147-A177-3AD203B41FA5}">
                      <a16:colId xmlns:a16="http://schemas.microsoft.com/office/drawing/2014/main" val="3138672394"/>
                    </a:ext>
                  </a:extLst>
                </a:gridCol>
                <a:gridCol w="732248">
                  <a:extLst>
                    <a:ext uri="{9D8B030D-6E8A-4147-A177-3AD203B41FA5}">
                      <a16:colId xmlns:a16="http://schemas.microsoft.com/office/drawing/2014/main" val="358923639"/>
                    </a:ext>
                  </a:extLst>
                </a:gridCol>
                <a:gridCol w="732248">
                  <a:extLst>
                    <a:ext uri="{9D8B030D-6E8A-4147-A177-3AD203B41FA5}">
                      <a16:colId xmlns:a16="http://schemas.microsoft.com/office/drawing/2014/main" val="30883990"/>
                    </a:ext>
                  </a:extLst>
                </a:gridCol>
              </a:tblGrid>
              <a:tr h="320604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9518706"/>
                  </a:ext>
                </a:extLst>
              </a:tr>
              <a:tr h="320604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50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4743364"/>
                  </a:ext>
                </a:extLst>
              </a:tr>
              <a:tr h="320604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5748092"/>
                  </a:ext>
                </a:extLst>
              </a:tr>
              <a:tr h="320604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DV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5824019"/>
                  </a:ext>
                </a:extLst>
              </a:tr>
              <a:tr h="320604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ODV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13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400863"/>
                  </a:ext>
                </a:extLst>
              </a:tr>
            </a:tbl>
          </a:graphicData>
        </a:graphic>
      </p:graphicFrame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EF51D57-544B-95BD-4B9A-1FFFDAB8F747}"/>
              </a:ext>
            </a:extLst>
          </p:cNvPr>
          <p:cNvCxnSpPr>
            <a:cxnSpLocks/>
            <a:stCxn id="68" idx="1"/>
          </p:cNvCxnSpPr>
          <p:nvPr/>
        </p:nvCxnSpPr>
        <p:spPr>
          <a:xfrm>
            <a:off x="5105399" y="3317700"/>
            <a:ext cx="326574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22D2FC85-88E5-C319-FEC7-F1C9A18C62CF}"/>
              </a:ext>
            </a:extLst>
          </p:cNvPr>
          <p:cNvSpPr txBox="1"/>
          <p:nvPr/>
        </p:nvSpPr>
        <p:spPr>
          <a:xfrm>
            <a:off x="4397829" y="2954359"/>
            <a:ext cx="5769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/>
              <a:t>100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46936D7-3CF7-342E-FD72-D78AD9CE275F}"/>
              </a:ext>
            </a:extLst>
          </p:cNvPr>
          <p:cNvSpPr txBox="1"/>
          <p:nvPr/>
        </p:nvSpPr>
        <p:spPr>
          <a:xfrm>
            <a:off x="838200" y="1915888"/>
            <a:ext cx="23295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/>
              <a:t>Share DV</a:t>
            </a:r>
          </a:p>
        </p:txBody>
      </p:sp>
    </p:spTree>
    <p:extLst>
      <p:ext uri="{BB962C8B-B14F-4D97-AF65-F5344CB8AC3E}">
        <p14:creationId xmlns:p14="http://schemas.microsoft.com/office/powerpoint/2010/main" val="5507120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B86F30-BC03-3381-BA7A-F39892D29E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6EAE6A-408D-445C-07E3-9E9DE23EA6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Distance vector routing</a:t>
            </a:r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4441CE6A-BEAE-509D-C17F-C9B6102DA83E}"/>
              </a:ext>
            </a:extLst>
          </p:cNvPr>
          <p:cNvSpPr/>
          <p:nvPr/>
        </p:nvSpPr>
        <p:spPr>
          <a:xfrm>
            <a:off x="4898573" y="3831772"/>
            <a:ext cx="1066800" cy="77288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400" dirty="0"/>
              <a:t>X</a:t>
            </a: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B41E5417-6BD3-5AC1-7736-478DC2D01633}"/>
              </a:ext>
            </a:extLst>
          </p:cNvPr>
          <p:cNvSpPr/>
          <p:nvPr/>
        </p:nvSpPr>
        <p:spPr>
          <a:xfrm>
            <a:off x="7434941" y="3842658"/>
            <a:ext cx="1066800" cy="77288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400" dirty="0"/>
              <a:t>Z</a:t>
            </a:r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91FD7439-B55C-47A3-0848-6D9BDF5001B9}"/>
              </a:ext>
            </a:extLst>
          </p:cNvPr>
          <p:cNvSpPr/>
          <p:nvPr/>
        </p:nvSpPr>
        <p:spPr>
          <a:xfrm>
            <a:off x="4931230" y="1915888"/>
            <a:ext cx="1066800" cy="77288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400" dirty="0"/>
              <a:t>Y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E7D69777-A7F0-FAA2-C1E6-A35F702C0EBC}"/>
              </a:ext>
            </a:extLst>
          </p:cNvPr>
          <p:cNvSpPr txBox="1"/>
          <p:nvPr/>
        </p:nvSpPr>
        <p:spPr>
          <a:xfrm>
            <a:off x="5105399" y="3117645"/>
            <a:ext cx="5769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strike="sngStrike" dirty="0"/>
              <a:t>4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B02B64DA-776B-D21F-D143-1A3DB4659BA4}"/>
              </a:ext>
            </a:extLst>
          </p:cNvPr>
          <p:cNvSpPr txBox="1"/>
          <p:nvPr/>
        </p:nvSpPr>
        <p:spPr>
          <a:xfrm>
            <a:off x="6596742" y="4227989"/>
            <a:ext cx="5769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/>
              <a:t>50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2" name="Table 71">
                <a:extLst>
                  <a:ext uri="{FF2B5EF4-FFF2-40B4-BE49-F238E27FC236}">
                    <a16:creationId xmlns:a16="http://schemas.microsoft.com/office/drawing/2014/main" id="{DA4373F1-7A82-DE20-E756-CA693DE97000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584201" y="4486121"/>
              <a:ext cx="3149600" cy="1268970"/>
            </p:xfrm>
            <a:graphic>
              <a:graphicData uri="http://schemas.openxmlformats.org/drawingml/2006/table">
                <a:tbl>
                  <a:tblPr bandRow="1">
                    <a:tableStyleId>{5C22544A-7EE6-4342-B048-85BDC9FD1C3A}</a:tableStyleId>
                  </a:tblPr>
                  <a:tblGrid>
                    <a:gridCol w="515257">
                      <a:extLst>
                        <a:ext uri="{9D8B030D-6E8A-4147-A177-3AD203B41FA5}">
                          <a16:colId xmlns:a16="http://schemas.microsoft.com/office/drawing/2014/main" val="1041368970"/>
                        </a:ext>
                      </a:extLst>
                    </a:gridCol>
                    <a:gridCol w="816429">
                      <a:extLst>
                        <a:ext uri="{9D8B030D-6E8A-4147-A177-3AD203B41FA5}">
                          <a16:colId xmlns:a16="http://schemas.microsoft.com/office/drawing/2014/main" val="3138672394"/>
                        </a:ext>
                      </a:extLst>
                    </a:gridCol>
                    <a:gridCol w="936171">
                      <a:extLst>
                        <a:ext uri="{9D8B030D-6E8A-4147-A177-3AD203B41FA5}">
                          <a16:colId xmlns:a16="http://schemas.microsoft.com/office/drawing/2014/main" val="358923639"/>
                        </a:ext>
                      </a:extLst>
                    </a:gridCol>
                    <a:gridCol w="881743">
                      <a:extLst>
                        <a:ext uri="{9D8B030D-6E8A-4147-A177-3AD203B41FA5}">
                          <a16:colId xmlns:a16="http://schemas.microsoft.com/office/drawing/2014/main" val="30883990"/>
                        </a:ext>
                      </a:extLst>
                    </a:gridCol>
                  </a:tblGrid>
                  <a:tr h="422990">
                    <a:tc>
                      <a:txBody>
                        <a:bodyPr/>
                        <a:lstStyle/>
                        <a:p>
                          <a:endParaRPr lang="en-IN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Y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Z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9518706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824743364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DV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634013817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2" name="Table 71">
                <a:extLst>
                  <a:ext uri="{FF2B5EF4-FFF2-40B4-BE49-F238E27FC236}">
                    <a16:creationId xmlns:a16="http://schemas.microsoft.com/office/drawing/2014/main" id="{E53E5219-C99A-BE02-496B-C3D3F2678469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118712296"/>
                  </p:ext>
                </p:extLst>
              </p:nvPr>
            </p:nvGraphicFramePr>
            <p:xfrm>
              <a:off x="584201" y="4486121"/>
              <a:ext cx="3149600" cy="1268970"/>
            </p:xfrm>
            <a:graphic>
              <a:graphicData uri="http://schemas.openxmlformats.org/drawingml/2006/table">
                <a:tbl>
                  <a:tblPr bandRow="1">
                    <a:tableStyleId>{5C22544A-7EE6-4342-B048-85BDC9FD1C3A}</a:tableStyleId>
                  </a:tblPr>
                  <a:tblGrid>
                    <a:gridCol w="515257">
                      <a:extLst>
                        <a:ext uri="{9D8B030D-6E8A-4147-A177-3AD203B41FA5}">
                          <a16:colId xmlns:a16="http://schemas.microsoft.com/office/drawing/2014/main" val="1041368970"/>
                        </a:ext>
                      </a:extLst>
                    </a:gridCol>
                    <a:gridCol w="816429">
                      <a:extLst>
                        <a:ext uri="{9D8B030D-6E8A-4147-A177-3AD203B41FA5}">
                          <a16:colId xmlns:a16="http://schemas.microsoft.com/office/drawing/2014/main" val="3138672394"/>
                        </a:ext>
                      </a:extLst>
                    </a:gridCol>
                    <a:gridCol w="936171">
                      <a:extLst>
                        <a:ext uri="{9D8B030D-6E8A-4147-A177-3AD203B41FA5}">
                          <a16:colId xmlns:a16="http://schemas.microsoft.com/office/drawing/2014/main" val="358923639"/>
                        </a:ext>
                      </a:extLst>
                    </a:gridCol>
                    <a:gridCol w="881743">
                      <a:extLst>
                        <a:ext uri="{9D8B030D-6E8A-4147-A177-3AD203B41FA5}">
                          <a16:colId xmlns:a16="http://schemas.microsoft.com/office/drawing/2014/main" val="30883990"/>
                        </a:ext>
                      </a:extLst>
                    </a:gridCol>
                  </a:tblGrid>
                  <a:tr h="422990">
                    <a:tc>
                      <a:txBody>
                        <a:bodyPr/>
                        <a:lstStyle/>
                        <a:p>
                          <a:endParaRPr lang="en-IN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Y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Z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9518706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42857" t="-107143" r="-95455" b="-1085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57931" t="-107143" r="-1379" b="-10857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824743364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DV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634013817"/>
                      </a:ext>
                    </a:extLst>
                  </a:tr>
                </a:tbl>
              </a:graphicData>
            </a:graphic>
          </p:graphicFrame>
        </mc:Fallback>
      </mc:AlternateContent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3E9E6EF2-8EE2-8602-D934-9A5C5944682D}"/>
              </a:ext>
            </a:extLst>
          </p:cNvPr>
          <p:cNvCxnSpPr>
            <a:stCxn id="48" idx="5"/>
            <a:endCxn id="46" idx="1"/>
          </p:cNvCxnSpPr>
          <p:nvPr/>
        </p:nvCxnSpPr>
        <p:spPr>
          <a:xfrm>
            <a:off x="5841801" y="2575587"/>
            <a:ext cx="1749369" cy="13802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TextBox 83">
            <a:extLst>
              <a:ext uri="{FF2B5EF4-FFF2-40B4-BE49-F238E27FC236}">
                <a16:creationId xmlns:a16="http://schemas.microsoft.com/office/drawing/2014/main" id="{91EAD4CF-FE2B-ED95-7D82-0A76DB027815}"/>
              </a:ext>
            </a:extLst>
          </p:cNvPr>
          <p:cNvSpPr txBox="1"/>
          <p:nvPr/>
        </p:nvSpPr>
        <p:spPr>
          <a:xfrm>
            <a:off x="6662054" y="2987017"/>
            <a:ext cx="5769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/>
              <a:t>3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8D137188-5ABA-8BE4-A13B-296611BB8A93}"/>
              </a:ext>
            </a:extLst>
          </p:cNvPr>
          <p:cNvCxnSpPr>
            <a:stCxn id="48" idx="4"/>
            <a:endCxn id="45" idx="0"/>
          </p:cNvCxnSpPr>
          <p:nvPr/>
        </p:nvCxnSpPr>
        <p:spPr>
          <a:xfrm flipH="1">
            <a:off x="5431973" y="2688773"/>
            <a:ext cx="32657" cy="11429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13544742-9671-AC5E-58AF-EE5A5DD9C729}"/>
              </a:ext>
            </a:extLst>
          </p:cNvPr>
          <p:cNvCxnSpPr>
            <a:stCxn id="46" idx="2"/>
            <a:endCxn id="45" idx="6"/>
          </p:cNvCxnSpPr>
          <p:nvPr/>
        </p:nvCxnSpPr>
        <p:spPr>
          <a:xfrm flipH="1" flipV="1">
            <a:off x="5965373" y="4218215"/>
            <a:ext cx="1469568" cy="108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829067F-8FB6-E56E-04D8-AC768EEA40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0225997"/>
              </p:ext>
            </p:extLst>
          </p:nvPr>
        </p:nvGraphicFramePr>
        <p:xfrm>
          <a:off x="6527794" y="937380"/>
          <a:ext cx="3182258" cy="196911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89435">
                  <a:extLst>
                    <a:ext uri="{9D8B030D-6E8A-4147-A177-3AD203B41FA5}">
                      <a16:colId xmlns:a16="http://schemas.microsoft.com/office/drawing/2014/main" val="1041368970"/>
                    </a:ext>
                  </a:extLst>
                </a:gridCol>
                <a:gridCol w="794652">
                  <a:extLst>
                    <a:ext uri="{9D8B030D-6E8A-4147-A177-3AD203B41FA5}">
                      <a16:colId xmlns:a16="http://schemas.microsoft.com/office/drawing/2014/main" val="3138672394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358923639"/>
                    </a:ext>
                  </a:extLst>
                </a:gridCol>
                <a:gridCol w="859971">
                  <a:extLst>
                    <a:ext uri="{9D8B030D-6E8A-4147-A177-3AD203B41FA5}">
                      <a16:colId xmlns:a16="http://schemas.microsoft.com/office/drawing/2014/main" val="30883990"/>
                    </a:ext>
                  </a:extLst>
                </a:gridCol>
              </a:tblGrid>
              <a:tr h="393822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9518706"/>
                  </a:ext>
                </a:extLst>
              </a:tr>
              <a:tr h="393822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100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4743364"/>
                  </a:ext>
                </a:extLst>
              </a:tr>
              <a:tr h="393822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13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5748092"/>
                  </a:ext>
                </a:extLst>
              </a:tr>
              <a:tr h="393822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DV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16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0452933"/>
                  </a:ext>
                </a:extLst>
              </a:tr>
              <a:tr h="393822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ODV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6142321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3E3CE2B3-7F79-90DE-AC59-640BF25F3482}"/>
              </a:ext>
            </a:extLst>
          </p:cNvPr>
          <p:cNvGraphicFramePr>
            <a:graphicFrameLocks noGrp="1"/>
          </p:cNvGraphicFramePr>
          <p:nvPr/>
        </p:nvGraphicFramePr>
        <p:xfrm>
          <a:off x="8334820" y="4584096"/>
          <a:ext cx="2928992" cy="18288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56780">
                  <a:extLst>
                    <a:ext uri="{9D8B030D-6E8A-4147-A177-3AD203B41FA5}">
                      <a16:colId xmlns:a16="http://schemas.microsoft.com/office/drawing/2014/main" val="1041368970"/>
                    </a:ext>
                  </a:extLst>
                </a:gridCol>
                <a:gridCol w="807716">
                  <a:extLst>
                    <a:ext uri="{9D8B030D-6E8A-4147-A177-3AD203B41FA5}">
                      <a16:colId xmlns:a16="http://schemas.microsoft.com/office/drawing/2014/main" val="3138672394"/>
                    </a:ext>
                  </a:extLst>
                </a:gridCol>
                <a:gridCol w="732248">
                  <a:extLst>
                    <a:ext uri="{9D8B030D-6E8A-4147-A177-3AD203B41FA5}">
                      <a16:colId xmlns:a16="http://schemas.microsoft.com/office/drawing/2014/main" val="358923639"/>
                    </a:ext>
                  </a:extLst>
                </a:gridCol>
                <a:gridCol w="732248">
                  <a:extLst>
                    <a:ext uri="{9D8B030D-6E8A-4147-A177-3AD203B41FA5}">
                      <a16:colId xmlns:a16="http://schemas.microsoft.com/office/drawing/2014/main" val="30883990"/>
                    </a:ext>
                  </a:extLst>
                </a:gridCol>
              </a:tblGrid>
              <a:tr h="320604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9518706"/>
                  </a:ext>
                </a:extLst>
              </a:tr>
              <a:tr h="320604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50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4743364"/>
                  </a:ext>
                </a:extLst>
              </a:tr>
              <a:tr h="320604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5748092"/>
                  </a:ext>
                </a:extLst>
              </a:tr>
              <a:tr h="320604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DV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5824019"/>
                  </a:ext>
                </a:extLst>
              </a:tr>
              <a:tr h="320604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ODV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13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400863"/>
                  </a:ext>
                </a:extLst>
              </a:tr>
            </a:tbl>
          </a:graphicData>
        </a:graphic>
      </p:graphicFrame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5379AF7-8562-3095-2A69-D5EEA7EE0352}"/>
              </a:ext>
            </a:extLst>
          </p:cNvPr>
          <p:cNvCxnSpPr>
            <a:cxnSpLocks/>
            <a:stCxn id="68" idx="1"/>
          </p:cNvCxnSpPr>
          <p:nvPr/>
        </p:nvCxnSpPr>
        <p:spPr>
          <a:xfrm>
            <a:off x="5105399" y="3317700"/>
            <a:ext cx="326574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29952F5C-52B9-B21E-B3FE-6F90CE4F37AF}"/>
              </a:ext>
            </a:extLst>
          </p:cNvPr>
          <p:cNvSpPr txBox="1"/>
          <p:nvPr/>
        </p:nvSpPr>
        <p:spPr>
          <a:xfrm>
            <a:off x="4397829" y="2954359"/>
            <a:ext cx="5769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/>
              <a:t>100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C5EAA45-2E76-AE4D-5AF2-BCBDC4B019CC}"/>
              </a:ext>
            </a:extLst>
          </p:cNvPr>
          <p:cNvSpPr txBox="1"/>
          <p:nvPr/>
        </p:nvSpPr>
        <p:spPr>
          <a:xfrm>
            <a:off x="838200" y="1915888"/>
            <a:ext cx="23295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/>
              <a:t>Compute DV</a:t>
            </a:r>
          </a:p>
        </p:txBody>
      </p:sp>
    </p:spTree>
    <p:extLst>
      <p:ext uri="{BB962C8B-B14F-4D97-AF65-F5344CB8AC3E}">
        <p14:creationId xmlns:p14="http://schemas.microsoft.com/office/powerpoint/2010/main" val="3484310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FC411E-1E05-145D-AB6B-FC940069F0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B70DD9-31D2-38BD-3A7F-79845D0DF4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Distance vector routing</a:t>
            </a:r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5E409C9E-DF6C-F522-66DE-025C6CE54FB2}"/>
              </a:ext>
            </a:extLst>
          </p:cNvPr>
          <p:cNvSpPr/>
          <p:nvPr/>
        </p:nvSpPr>
        <p:spPr>
          <a:xfrm>
            <a:off x="4898573" y="3831772"/>
            <a:ext cx="1066800" cy="77288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400" dirty="0"/>
              <a:t>X</a:t>
            </a: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075D4600-3FB1-1BFA-E6BA-20CBEF830506}"/>
              </a:ext>
            </a:extLst>
          </p:cNvPr>
          <p:cNvSpPr/>
          <p:nvPr/>
        </p:nvSpPr>
        <p:spPr>
          <a:xfrm>
            <a:off x="7434941" y="3842658"/>
            <a:ext cx="1066800" cy="77288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400" dirty="0"/>
              <a:t>Z</a:t>
            </a:r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ADC50297-6E61-28F6-88FA-5C951FCAA320}"/>
              </a:ext>
            </a:extLst>
          </p:cNvPr>
          <p:cNvSpPr/>
          <p:nvPr/>
        </p:nvSpPr>
        <p:spPr>
          <a:xfrm>
            <a:off x="4931230" y="1915888"/>
            <a:ext cx="1066800" cy="77288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400" dirty="0"/>
              <a:t>Y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4FCCFEB6-3178-E2B8-6AB1-7DB603810720}"/>
              </a:ext>
            </a:extLst>
          </p:cNvPr>
          <p:cNvSpPr txBox="1"/>
          <p:nvPr/>
        </p:nvSpPr>
        <p:spPr>
          <a:xfrm>
            <a:off x="5105399" y="3117645"/>
            <a:ext cx="5769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strike="sngStrike" dirty="0"/>
              <a:t>4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91C17E2E-D286-85F4-0422-9D73C231D188}"/>
              </a:ext>
            </a:extLst>
          </p:cNvPr>
          <p:cNvSpPr txBox="1"/>
          <p:nvPr/>
        </p:nvSpPr>
        <p:spPr>
          <a:xfrm>
            <a:off x="6596742" y="4227989"/>
            <a:ext cx="5769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/>
              <a:t>50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2" name="Table 71">
                <a:extLst>
                  <a:ext uri="{FF2B5EF4-FFF2-40B4-BE49-F238E27FC236}">
                    <a16:creationId xmlns:a16="http://schemas.microsoft.com/office/drawing/2014/main" id="{A3B92087-E292-2206-D480-53DCD3E34506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584201" y="4486121"/>
              <a:ext cx="3149600" cy="1268970"/>
            </p:xfrm>
            <a:graphic>
              <a:graphicData uri="http://schemas.openxmlformats.org/drawingml/2006/table">
                <a:tbl>
                  <a:tblPr bandRow="1">
                    <a:tableStyleId>{5C22544A-7EE6-4342-B048-85BDC9FD1C3A}</a:tableStyleId>
                  </a:tblPr>
                  <a:tblGrid>
                    <a:gridCol w="515257">
                      <a:extLst>
                        <a:ext uri="{9D8B030D-6E8A-4147-A177-3AD203B41FA5}">
                          <a16:colId xmlns:a16="http://schemas.microsoft.com/office/drawing/2014/main" val="1041368970"/>
                        </a:ext>
                      </a:extLst>
                    </a:gridCol>
                    <a:gridCol w="816429">
                      <a:extLst>
                        <a:ext uri="{9D8B030D-6E8A-4147-A177-3AD203B41FA5}">
                          <a16:colId xmlns:a16="http://schemas.microsoft.com/office/drawing/2014/main" val="3138672394"/>
                        </a:ext>
                      </a:extLst>
                    </a:gridCol>
                    <a:gridCol w="936171">
                      <a:extLst>
                        <a:ext uri="{9D8B030D-6E8A-4147-A177-3AD203B41FA5}">
                          <a16:colId xmlns:a16="http://schemas.microsoft.com/office/drawing/2014/main" val="358923639"/>
                        </a:ext>
                      </a:extLst>
                    </a:gridCol>
                    <a:gridCol w="881743">
                      <a:extLst>
                        <a:ext uri="{9D8B030D-6E8A-4147-A177-3AD203B41FA5}">
                          <a16:colId xmlns:a16="http://schemas.microsoft.com/office/drawing/2014/main" val="30883990"/>
                        </a:ext>
                      </a:extLst>
                    </a:gridCol>
                  </a:tblGrid>
                  <a:tr h="422990">
                    <a:tc>
                      <a:txBody>
                        <a:bodyPr/>
                        <a:lstStyle/>
                        <a:p>
                          <a:endParaRPr lang="en-IN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Y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Z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9518706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824743364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DV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634013817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2" name="Table 71">
                <a:extLst>
                  <a:ext uri="{FF2B5EF4-FFF2-40B4-BE49-F238E27FC236}">
                    <a16:creationId xmlns:a16="http://schemas.microsoft.com/office/drawing/2014/main" id="{E53E5219-C99A-BE02-496B-C3D3F2678469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118712296"/>
                  </p:ext>
                </p:extLst>
              </p:nvPr>
            </p:nvGraphicFramePr>
            <p:xfrm>
              <a:off x="584201" y="4486121"/>
              <a:ext cx="3149600" cy="1268970"/>
            </p:xfrm>
            <a:graphic>
              <a:graphicData uri="http://schemas.openxmlformats.org/drawingml/2006/table">
                <a:tbl>
                  <a:tblPr bandRow="1">
                    <a:tableStyleId>{5C22544A-7EE6-4342-B048-85BDC9FD1C3A}</a:tableStyleId>
                  </a:tblPr>
                  <a:tblGrid>
                    <a:gridCol w="515257">
                      <a:extLst>
                        <a:ext uri="{9D8B030D-6E8A-4147-A177-3AD203B41FA5}">
                          <a16:colId xmlns:a16="http://schemas.microsoft.com/office/drawing/2014/main" val="1041368970"/>
                        </a:ext>
                      </a:extLst>
                    </a:gridCol>
                    <a:gridCol w="816429">
                      <a:extLst>
                        <a:ext uri="{9D8B030D-6E8A-4147-A177-3AD203B41FA5}">
                          <a16:colId xmlns:a16="http://schemas.microsoft.com/office/drawing/2014/main" val="3138672394"/>
                        </a:ext>
                      </a:extLst>
                    </a:gridCol>
                    <a:gridCol w="936171">
                      <a:extLst>
                        <a:ext uri="{9D8B030D-6E8A-4147-A177-3AD203B41FA5}">
                          <a16:colId xmlns:a16="http://schemas.microsoft.com/office/drawing/2014/main" val="358923639"/>
                        </a:ext>
                      </a:extLst>
                    </a:gridCol>
                    <a:gridCol w="881743">
                      <a:extLst>
                        <a:ext uri="{9D8B030D-6E8A-4147-A177-3AD203B41FA5}">
                          <a16:colId xmlns:a16="http://schemas.microsoft.com/office/drawing/2014/main" val="30883990"/>
                        </a:ext>
                      </a:extLst>
                    </a:gridCol>
                  </a:tblGrid>
                  <a:tr h="422990">
                    <a:tc>
                      <a:txBody>
                        <a:bodyPr/>
                        <a:lstStyle/>
                        <a:p>
                          <a:endParaRPr lang="en-IN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Y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Z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9518706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42857" t="-107143" r="-95455" b="-1085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57931" t="-107143" r="-1379" b="-10857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824743364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DV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634013817"/>
                      </a:ext>
                    </a:extLst>
                  </a:tr>
                </a:tbl>
              </a:graphicData>
            </a:graphic>
          </p:graphicFrame>
        </mc:Fallback>
      </mc:AlternateContent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40378CE7-14F6-533D-4239-8FE5887070CB}"/>
              </a:ext>
            </a:extLst>
          </p:cNvPr>
          <p:cNvCxnSpPr>
            <a:stCxn id="48" idx="5"/>
            <a:endCxn id="46" idx="1"/>
          </p:cNvCxnSpPr>
          <p:nvPr/>
        </p:nvCxnSpPr>
        <p:spPr>
          <a:xfrm>
            <a:off x="5841801" y="2575587"/>
            <a:ext cx="1749369" cy="13802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TextBox 83">
            <a:extLst>
              <a:ext uri="{FF2B5EF4-FFF2-40B4-BE49-F238E27FC236}">
                <a16:creationId xmlns:a16="http://schemas.microsoft.com/office/drawing/2014/main" id="{25547812-B0FE-2DA2-0A1D-68D7B7767C02}"/>
              </a:ext>
            </a:extLst>
          </p:cNvPr>
          <p:cNvSpPr txBox="1"/>
          <p:nvPr/>
        </p:nvSpPr>
        <p:spPr>
          <a:xfrm>
            <a:off x="6662054" y="2987017"/>
            <a:ext cx="5769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/>
              <a:t>3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6CD57FAF-D53F-17A0-2C04-904FEDBCEF6A}"/>
              </a:ext>
            </a:extLst>
          </p:cNvPr>
          <p:cNvCxnSpPr>
            <a:stCxn id="48" idx="4"/>
            <a:endCxn id="45" idx="0"/>
          </p:cNvCxnSpPr>
          <p:nvPr/>
        </p:nvCxnSpPr>
        <p:spPr>
          <a:xfrm flipH="1">
            <a:off x="5431973" y="2688773"/>
            <a:ext cx="32657" cy="11429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935F1A56-D481-FFF9-D34D-75C23D6089B2}"/>
              </a:ext>
            </a:extLst>
          </p:cNvPr>
          <p:cNvCxnSpPr>
            <a:stCxn id="46" idx="2"/>
            <a:endCxn id="45" idx="6"/>
          </p:cNvCxnSpPr>
          <p:nvPr/>
        </p:nvCxnSpPr>
        <p:spPr>
          <a:xfrm flipH="1" flipV="1">
            <a:off x="5965373" y="4218215"/>
            <a:ext cx="1469568" cy="108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84D6E50-8C12-4971-9686-5E26E9E091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3365642"/>
              </p:ext>
            </p:extLst>
          </p:nvPr>
        </p:nvGraphicFramePr>
        <p:xfrm>
          <a:off x="6527794" y="937380"/>
          <a:ext cx="3182258" cy="196911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89435">
                  <a:extLst>
                    <a:ext uri="{9D8B030D-6E8A-4147-A177-3AD203B41FA5}">
                      <a16:colId xmlns:a16="http://schemas.microsoft.com/office/drawing/2014/main" val="1041368970"/>
                    </a:ext>
                  </a:extLst>
                </a:gridCol>
                <a:gridCol w="794652">
                  <a:extLst>
                    <a:ext uri="{9D8B030D-6E8A-4147-A177-3AD203B41FA5}">
                      <a16:colId xmlns:a16="http://schemas.microsoft.com/office/drawing/2014/main" val="3138672394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358923639"/>
                    </a:ext>
                  </a:extLst>
                </a:gridCol>
                <a:gridCol w="859971">
                  <a:extLst>
                    <a:ext uri="{9D8B030D-6E8A-4147-A177-3AD203B41FA5}">
                      <a16:colId xmlns:a16="http://schemas.microsoft.com/office/drawing/2014/main" val="30883990"/>
                    </a:ext>
                  </a:extLst>
                </a:gridCol>
              </a:tblGrid>
              <a:tr h="393822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9518706"/>
                  </a:ext>
                </a:extLst>
              </a:tr>
              <a:tr h="393822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100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4743364"/>
                  </a:ext>
                </a:extLst>
              </a:tr>
              <a:tr h="393822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13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5748092"/>
                  </a:ext>
                </a:extLst>
              </a:tr>
              <a:tr h="393822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DV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0452933"/>
                  </a:ext>
                </a:extLst>
              </a:tr>
              <a:tr h="393822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ODV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16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6142321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2449749D-19CD-3225-F3C7-93B8815A9F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6395271"/>
              </p:ext>
            </p:extLst>
          </p:nvPr>
        </p:nvGraphicFramePr>
        <p:xfrm>
          <a:off x="8334820" y="4584096"/>
          <a:ext cx="2928992" cy="18288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56780">
                  <a:extLst>
                    <a:ext uri="{9D8B030D-6E8A-4147-A177-3AD203B41FA5}">
                      <a16:colId xmlns:a16="http://schemas.microsoft.com/office/drawing/2014/main" val="1041368970"/>
                    </a:ext>
                  </a:extLst>
                </a:gridCol>
                <a:gridCol w="807716">
                  <a:extLst>
                    <a:ext uri="{9D8B030D-6E8A-4147-A177-3AD203B41FA5}">
                      <a16:colId xmlns:a16="http://schemas.microsoft.com/office/drawing/2014/main" val="3138672394"/>
                    </a:ext>
                  </a:extLst>
                </a:gridCol>
                <a:gridCol w="732248">
                  <a:extLst>
                    <a:ext uri="{9D8B030D-6E8A-4147-A177-3AD203B41FA5}">
                      <a16:colId xmlns:a16="http://schemas.microsoft.com/office/drawing/2014/main" val="358923639"/>
                    </a:ext>
                  </a:extLst>
                </a:gridCol>
                <a:gridCol w="732248">
                  <a:extLst>
                    <a:ext uri="{9D8B030D-6E8A-4147-A177-3AD203B41FA5}">
                      <a16:colId xmlns:a16="http://schemas.microsoft.com/office/drawing/2014/main" val="30883990"/>
                    </a:ext>
                  </a:extLst>
                </a:gridCol>
              </a:tblGrid>
              <a:tr h="320604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9518706"/>
                  </a:ext>
                </a:extLst>
              </a:tr>
              <a:tr h="320604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50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4743364"/>
                  </a:ext>
                </a:extLst>
              </a:tr>
              <a:tr h="320604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16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5748092"/>
                  </a:ext>
                </a:extLst>
              </a:tr>
              <a:tr h="320604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DV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5824019"/>
                  </a:ext>
                </a:extLst>
              </a:tr>
              <a:tr h="320604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ODV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13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400863"/>
                  </a:ext>
                </a:extLst>
              </a:tr>
            </a:tbl>
          </a:graphicData>
        </a:graphic>
      </p:graphicFrame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263A60A-54F6-9598-5A36-FED34353D45C}"/>
              </a:ext>
            </a:extLst>
          </p:cNvPr>
          <p:cNvCxnSpPr>
            <a:cxnSpLocks/>
            <a:stCxn id="68" idx="1"/>
          </p:cNvCxnSpPr>
          <p:nvPr/>
        </p:nvCxnSpPr>
        <p:spPr>
          <a:xfrm>
            <a:off x="5105399" y="3317700"/>
            <a:ext cx="326574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B556FB8B-8F21-93A8-AE46-2265F313CAFD}"/>
              </a:ext>
            </a:extLst>
          </p:cNvPr>
          <p:cNvSpPr txBox="1"/>
          <p:nvPr/>
        </p:nvSpPr>
        <p:spPr>
          <a:xfrm>
            <a:off x="4397829" y="2954359"/>
            <a:ext cx="5769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/>
              <a:t>100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258D342-B438-7195-3BEC-D52C0933B444}"/>
              </a:ext>
            </a:extLst>
          </p:cNvPr>
          <p:cNvSpPr txBox="1"/>
          <p:nvPr/>
        </p:nvSpPr>
        <p:spPr>
          <a:xfrm>
            <a:off x="838200" y="1915888"/>
            <a:ext cx="23295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/>
              <a:t>Share DV</a:t>
            </a:r>
          </a:p>
        </p:txBody>
      </p:sp>
    </p:spTree>
    <p:extLst>
      <p:ext uri="{BB962C8B-B14F-4D97-AF65-F5344CB8AC3E}">
        <p14:creationId xmlns:p14="http://schemas.microsoft.com/office/powerpoint/2010/main" val="20450821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8E7D08-4C06-1F60-D1CD-966155914B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644AC8-3368-EE6F-578F-4FD6512E16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Distance vector routing</a:t>
            </a:r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49F53AA1-BC14-01A5-DE55-CCDCEA253532}"/>
              </a:ext>
            </a:extLst>
          </p:cNvPr>
          <p:cNvSpPr/>
          <p:nvPr/>
        </p:nvSpPr>
        <p:spPr>
          <a:xfrm>
            <a:off x="4898573" y="3831772"/>
            <a:ext cx="1066800" cy="77288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400" dirty="0"/>
              <a:t>X</a:t>
            </a: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FF3703D3-4A16-2CF9-8F4E-02BE31A7FB44}"/>
              </a:ext>
            </a:extLst>
          </p:cNvPr>
          <p:cNvSpPr/>
          <p:nvPr/>
        </p:nvSpPr>
        <p:spPr>
          <a:xfrm>
            <a:off x="7434941" y="3842658"/>
            <a:ext cx="1066800" cy="77288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400" dirty="0"/>
              <a:t>Z</a:t>
            </a:r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FA578E5F-DFFC-8E70-4201-C22E02036929}"/>
              </a:ext>
            </a:extLst>
          </p:cNvPr>
          <p:cNvSpPr/>
          <p:nvPr/>
        </p:nvSpPr>
        <p:spPr>
          <a:xfrm>
            <a:off x="4931230" y="1915888"/>
            <a:ext cx="1066800" cy="77288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400" dirty="0"/>
              <a:t>Y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94F556EA-7CED-C926-42C0-80B0C6ABF007}"/>
              </a:ext>
            </a:extLst>
          </p:cNvPr>
          <p:cNvSpPr txBox="1"/>
          <p:nvPr/>
        </p:nvSpPr>
        <p:spPr>
          <a:xfrm>
            <a:off x="5105399" y="3117645"/>
            <a:ext cx="5769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strike="sngStrike" dirty="0"/>
              <a:t>4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DE34D78D-B1AE-E227-047B-4DDB26459AB6}"/>
              </a:ext>
            </a:extLst>
          </p:cNvPr>
          <p:cNvSpPr txBox="1"/>
          <p:nvPr/>
        </p:nvSpPr>
        <p:spPr>
          <a:xfrm>
            <a:off x="6596742" y="4227989"/>
            <a:ext cx="5769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/>
              <a:t>50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2" name="Table 71">
                <a:extLst>
                  <a:ext uri="{FF2B5EF4-FFF2-40B4-BE49-F238E27FC236}">
                    <a16:creationId xmlns:a16="http://schemas.microsoft.com/office/drawing/2014/main" id="{33BAF8B5-64B2-04EE-0FAF-27C3E882E345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584201" y="4486121"/>
              <a:ext cx="3149600" cy="1268970"/>
            </p:xfrm>
            <a:graphic>
              <a:graphicData uri="http://schemas.openxmlformats.org/drawingml/2006/table">
                <a:tbl>
                  <a:tblPr bandRow="1">
                    <a:tableStyleId>{5C22544A-7EE6-4342-B048-85BDC9FD1C3A}</a:tableStyleId>
                  </a:tblPr>
                  <a:tblGrid>
                    <a:gridCol w="515257">
                      <a:extLst>
                        <a:ext uri="{9D8B030D-6E8A-4147-A177-3AD203B41FA5}">
                          <a16:colId xmlns:a16="http://schemas.microsoft.com/office/drawing/2014/main" val="1041368970"/>
                        </a:ext>
                      </a:extLst>
                    </a:gridCol>
                    <a:gridCol w="816429">
                      <a:extLst>
                        <a:ext uri="{9D8B030D-6E8A-4147-A177-3AD203B41FA5}">
                          <a16:colId xmlns:a16="http://schemas.microsoft.com/office/drawing/2014/main" val="3138672394"/>
                        </a:ext>
                      </a:extLst>
                    </a:gridCol>
                    <a:gridCol w="936171">
                      <a:extLst>
                        <a:ext uri="{9D8B030D-6E8A-4147-A177-3AD203B41FA5}">
                          <a16:colId xmlns:a16="http://schemas.microsoft.com/office/drawing/2014/main" val="358923639"/>
                        </a:ext>
                      </a:extLst>
                    </a:gridCol>
                    <a:gridCol w="881743">
                      <a:extLst>
                        <a:ext uri="{9D8B030D-6E8A-4147-A177-3AD203B41FA5}">
                          <a16:colId xmlns:a16="http://schemas.microsoft.com/office/drawing/2014/main" val="30883990"/>
                        </a:ext>
                      </a:extLst>
                    </a:gridCol>
                  </a:tblGrid>
                  <a:tr h="422990">
                    <a:tc>
                      <a:txBody>
                        <a:bodyPr/>
                        <a:lstStyle/>
                        <a:p>
                          <a:endParaRPr lang="en-IN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Y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Z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9518706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824743364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DV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634013817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2" name="Table 71">
                <a:extLst>
                  <a:ext uri="{FF2B5EF4-FFF2-40B4-BE49-F238E27FC236}">
                    <a16:creationId xmlns:a16="http://schemas.microsoft.com/office/drawing/2014/main" id="{E53E5219-C99A-BE02-496B-C3D3F2678469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118712296"/>
                  </p:ext>
                </p:extLst>
              </p:nvPr>
            </p:nvGraphicFramePr>
            <p:xfrm>
              <a:off x="584201" y="4486121"/>
              <a:ext cx="3149600" cy="1268970"/>
            </p:xfrm>
            <a:graphic>
              <a:graphicData uri="http://schemas.openxmlformats.org/drawingml/2006/table">
                <a:tbl>
                  <a:tblPr bandRow="1">
                    <a:tableStyleId>{5C22544A-7EE6-4342-B048-85BDC9FD1C3A}</a:tableStyleId>
                  </a:tblPr>
                  <a:tblGrid>
                    <a:gridCol w="515257">
                      <a:extLst>
                        <a:ext uri="{9D8B030D-6E8A-4147-A177-3AD203B41FA5}">
                          <a16:colId xmlns:a16="http://schemas.microsoft.com/office/drawing/2014/main" val="1041368970"/>
                        </a:ext>
                      </a:extLst>
                    </a:gridCol>
                    <a:gridCol w="816429">
                      <a:extLst>
                        <a:ext uri="{9D8B030D-6E8A-4147-A177-3AD203B41FA5}">
                          <a16:colId xmlns:a16="http://schemas.microsoft.com/office/drawing/2014/main" val="3138672394"/>
                        </a:ext>
                      </a:extLst>
                    </a:gridCol>
                    <a:gridCol w="936171">
                      <a:extLst>
                        <a:ext uri="{9D8B030D-6E8A-4147-A177-3AD203B41FA5}">
                          <a16:colId xmlns:a16="http://schemas.microsoft.com/office/drawing/2014/main" val="358923639"/>
                        </a:ext>
                      </a:extLst>
                    </a:gridCol>
                    <a:gridCol w="881743">
                      <a:extLst>
                        <a:ext uri="{9D8B030D-6E8A-4147-A177-3AD203B41FA5}">
                          <a16:colId xmlns:a16="http://schemas.microsoft.com/office/drawing/2014/main" val="30883990"/>
                        </a:ext>
                      </a:extLst>
                    </a:gridCol>
                  </a:tblGrid>
                  <a:tr h="422990">
                    <a:tc>
                      <a:txBody>
                        <a:bodyPr/>
                        <a:lstStyle/>
                        <a:p>
                          <a:endParaRPr lang="en-IN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Y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Z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9518706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42857" t="-107143" r="-95455" b="-1085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57931" t="-107143" r="-1379" b="-10857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824743364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DV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634013817"/>
                      </a:ext>
                    </a:extLst>
                  </a:tr>
                </a:tbl>
              </a:graphicData>
            </a:graphic>
          </p:graphicFrame>
        </mc:Fallback>
      </mc:AlternateContent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8FBCAABA-2196-08FC-07AB-933040557D23}"/>
              </a:ext>
            </a:extLst>
          </p:cNvPr>
          <p:cNvCxnSpPr>
            <a:stCxn id="48" idx="5"/>
            <a:endCxn id="46" idx="1"/>
          </p:cNvCxnSpPr>
          <p:nvPr/>
        </p:nvCxnSpPr>
        <p:spPr>
          <a:xfrm>
            <a:off x="5841801" y="2575587"/>
            <a:ext cx="1749369" cy="13802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TextBox 83">
            <a:extLst>
              <a:ext uri="{FF2B5EF4-FFF2-40B4-BE49-F238E27FC236}">
                <a16:creationId xmlns:a16="http://schemas.microsoft.com/office/drawing/2014/main" id="{B1F1A01B-A6B5-CDE0-8452-1C943C14EBAF}"/>
              </a:ext>
            </a:extLst>
          </p:cNvPr>
          <p:cNvSpPr txBox="1"/>
          <p:nvPr/>
        </p:nvSpPr>
        <p:spPr>
          <a:xfrm>
            <a:off x="6662054" y="2987017"/>
            <a:ext cx="5769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/>
              <a:t>3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9D134245-7E80-F6BF-A9C3-3596ABF1EE06}"/>
              </a:ext>
            </a:extLst>
          </p:cNvPr>
          <p:cNvCxnSpPr>
            <a:stCxn id="48" idx="4"/>
            <a:endCxn id="45" idx="0"/>
          </p:cNvCxnSpPr>
          <p:nvPr/>
        </p:nvCxnSpPr>
        <p:spPr>
          <a:xfrm flipH="1">
            <a:off x="5431973" y="2688773"/>
            <a:ext cx="32657" cy="11429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3263E051-8622-7538-6160-B28BFBDC4F82}"/>
              </a:ext>
            </a:extLst>
          </p:cNvPr>
          <p:cNvCxnSpPr>
            <a:stCxn id="46" idx="2"/>
            <a:endCxn id="45" idx="6"/>
          </p:cNvCxnSpPr>
          <p:nvPr/>
        </p:nvCxnSpPr>
        <p:spPr>
          <a:xfrm flipH="1" flipV="1">
            <a:off x="5965373" y="4218215"/>
            <a:ext cx="1469568" cy="108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BEFEE015-FE5C-7C9F-2697-AF15BD5519CD}"/>
              </a:ext>
            </a:extLst>
          </p:cNvPr>
          <p:cNvGraphicFramePr>
            <a:graphicFrameLocks noGrp="1"/>
          </p:cNvGraphicFramePr>
          <p:nvPr/>
        </p:nvGraphicFramePr>
        <p:xfrm>
          <a:off x="6527794" y="937380"/>
          <a:ext cx="3182258" cy="196911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89435">
                  <a:extLst>
                    <a:ext uri="{9D8B030D-6E8A-4147-A177-3AD203B41FA5}">
                      <a16:colId xmlns:a16="http://schemas.microsoft.com/office/drawing/2014/main" val="1041368970"/>
                    </a:ext>
                  </a:extLst>
                </a:gridCol>
                <a:gridCol w="794652">
                  <a:extLst>
                    <a:ext uri="{9D8B030D-6E8A-4147-A177-3AD203B41FA5}">
                      <a16:colId xmlns:a16="http://schemas.microsoft.com/office/drawing/2014/main" val="3138672394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358923639"/>
                    </a:ext>
                  </a:extLst>
                </a:gridCol>
                <a:gridCol w="859971">
                  <a:extLst>
                    <a:ext uri="{9D8B030D-6E8A-4147-A177-3AD203B41FA5}">
                      <a16:colId xmlns:a16="http://schemas.microsoft.com/office/drawing/2014/main" val="30883990"/>
                    </a:ext>
                  </a:extLst>
                </a:gridCol>
              </a:tblGrid>
              <a:tr h="393822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9518706"/>
                  </a:ext>
                </a:extLst>
              </a:tr>
              <a:tr h="393822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100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4743364"/>
                  </a:ext>
                </a:extLst>
              </a:tr>
              <a:tr h="393822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13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5748092"/>
                  </a:ext>
                </a:extLst>
              </a:tr>
              <a:tr h="393822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DV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0452933"/>
                  </a:ext>
                </a:extLst>
              </a:tr>
              <a:tr h="393822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ODV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16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6142321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C759C2C9-D0C2-1DCE-74B0-99317F0AD0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2631446"/>
              </p:ext>
            </p:extLst>
          </p:nvPr>
        </p:nvGraphicFramePr>
        <p:xfrm>
          <a:off x="8334820" y="4584096"/>
          <a:ext cx="2928992" cy="18288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56780">
                  <a:extLst>
                    <a:ext uri="{9D8B030D-6E8A-4147-A177-3AD203B41FA5}">
                      <a16:colId xmlns:a16="http://schemas.microsoft.com/office/drawing/2014/main" val="1041368970"/>
                    </a:ext>
                  </a:extLst>
                </a:gridCol>
                <a:gridCol w="807716">
                  <a:extLst>
                    <a:ext uri="{9D8B030D-6E8A-4147-A177-3AD203B41FA5}">
                      <a16:colId xmlns:a16="http://schemas.microsoft.com/office/drawing/2014/main" val="3138672394"/>
                    </a:ext>
                  </a:extLst>
                </a:gridCol>
                <a:gridCol w="732248">
                  <a:extLst>
                    <a:ext uri="{9D8B030D-6E8A-4147-A177-3AD203B41FA5}">
                      <a16:colId xmlns:a16="http://schemas.microsoft.com/office/drawing/2014/main" val="358923639"/>
                    </a:ext>
                  </a:extLst>
                </a:gridCol>
                <a:gridCol w="732248">
                  <a:extLst>
                    <a:ext uri="{9D8B030D-6E8A-4147-A177-3AD203B41FA5}">
                      <a16:colId xmlns:a16="http://schemas.microsoft.com/office/drawing/2014/main" val="30883990"/>
                    </a:ext>
                  </a:extLst>
                </a:gridCol>
              </a:tblGrid>
              <a:tr h="320604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9518706"/>
                  </a:ext>
                </a:extLst>
              </a:tr>
              <a:tr h="320604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50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4743364"/>
                  </a:ext>
                </a:extLst>
              </a:tr>
              <a:tr h="320604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16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5748092"/>
                  </a:ext>
                </a:extLst>
              </a:tr>
              <a:tr h="320604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DV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19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5824019"/>
                  </a:ext>
                </a:extLst>
              </a:tr>
              <a:tr h="320604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ODV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13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400863"/>
                  </a:ext>
                </a:extLst>
              </a:tr>
            </a:tbl>
          </a:graphicData>
        </a:graphic>
      </p:graphicFrame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4930AE0-450A-AC75-4466-BACE66E00709}"/>
              </a:ext>
            </a:extLst>
          </p:cNvPr>
          <p:cNvCxnSpPr>
            <a:cxnSpLocks/>
            <a:stCxn id="68" idx="1"/>
          </p:cNvCxnSpPr>
          <p:nvPr/>
        </p:nvCxnSpPr>
        <p:spPr>
          <a:xfrm>
            <a:off x="5105399" y="3317700"/>
            <a:ext cx="326574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6197F87B-39D8-B1D4-5229-4C14ADF6FE42}"/>
              </a:ext>
            </a:extLst>
          </p:cNvPr>
          <p:cNvSpPr txBox="1"/>
          <p:nvPr/>
        </p:nvSpPr>
        <p:spPr>
          <a:xfrm>
            <a:off x="4397829" y="2954359"/>
            <a:ext cx="5769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/>
              <a:t>100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CEA57B8-9361-51B7-4C19-72509A6FC139}"/>
              </a:ext>
            </a:extLst>
          </p:cNvPr>
          <p:cNvSpPr txBox="1"/>
          <p:nvPr/>
        </p:nvSpPr>
        <p:spPr>
          <a:xfrm>
            <a:off x="838200" y="1915888"/>
            <a:ext cx="232954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/>
              <a:t>Compute DV</a:t>
            </a:r>
          </a:p>
          <a:p>
            <a:endParaRPr lang="en-IN" sz="2800" dirty="0"/>
          </a:p>
          <a:p>
            <a:r>
              <a:rPr lang="en-IN" sz="2800" dirty="0"/>
              <a:t>Count to infinity problem.</a:t>
            </a:r>
          </a:p>
        </p:txBody>
      </p:sp>
    </p:spTree>
    <p:extLst>
      <p:ext uri="{BB962C8B-B14F-4D97-AF65-F5344CB8AC3E}">
        <p14:creationId xmlns:p14="http://schemas.microsoft.com/office/powerpoint/2010/main" val="11289379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2B4946-BED6-AF0B-BB1E-DC828960C5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93EE05-C74A-23C3-EC5A-1D3F967E81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Today’s topics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D41956-BA5A-C58F-9DEE-534AB19A69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Distance vector routing</a:t>
            </a:r>
          </a:p>
          <a:p>
            <a:r>
              <a:rPr lang="en-IN" dirty="0"/>
              <a:t>BGP</a:t>
            </a:r>
          </a:p>
          <a:p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078672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FFCB92-5F77-52FA-1563-9D92202C49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Poisoned reverse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F69C12-AD13-3CAF-53CE-BCD15250315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4067591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0A421B-37FC-FF75-A4E5-64D3B88E75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Poisoned reverse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FBA3F8-DDD4-275C-F6AA-43C9387D09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Don’t advertise the actual distance back to a node from which you have learned the distance; instead, advertise an infinity</a:t>
            </a:r>
          </a:p>
        </p:txBody>
      </p:sp>
    </p:spTree>
    <p:extLst>
      <p:ext uri="{BB962C8B-B14F-4D97-AF65-F5344CB8AC3E}">
        <p14:creationId xmlns:p14="http://schemas.microsoft.com/office/powerpoint/2010/main" val="51499737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D084D2-C24F-485C-AC85-F47A2120E7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70A18F-BCB7-D6F7-3269-97441B5D82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Distance vector routing</a:t>
            </a:r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F8A1CD97-80F9-8AA4-ADE5-69CE94E4B5BA}"/>
              </a:ext>
            </a:extLst>
          </p:cNvPr>
          <p:cNvSpPr/>
          <p:nvPr/>
        </p:nvSpPr>
        <p:spPr>
          <a:xfrm>
            <a:off x="4898573" y="3831772"/>
            <a:ext cx="1066800" cy="77288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400" dirty="0"/>
              <a:t>X</a:t>
            </a: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4600F5CF-C528-FC07-DAE1-27F16F01D1EE}"/>
              </a:ext>
            </a:extLst>
          </p:cNvPr>
          <p:cNvSpPr/>
          <p:nvPr/>
        </p:nvSpPr>
        <p:spPr>
          <a:xfrm>
            <a:off x="7434941" y="3842658"/>
            <a:ext cx="1066800" cy="77288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400" dirty="0"/>
              <a:t>Z</a:t>
            </a:r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CF301C53-D106-9CE8-FEB9-8BF62D86C7AF}"/>
              </a:ext>
            </a:extLst>
          </p:cNvPr>
          <p:cNvSpPr/>
          <p:nvPr/>
        </p:nvSpPr>
        <p:spPr>
          <a:xfrm>
            <a:off x="4931230" y="1915888"/>
            <a:ext cx="1066800" cy="77288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400" dirty="0"/>
              <a:t>Y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94B74938-ADCC-2609-88CD-BC710272537F}"/>
              </a:ext>
            </a:extLst>
          </p:cNvPr>
          <p:cNvSpPr txBox="1"/>
          <p:nvPr/>
        </p:nvSpPr>
        <p:spPr>
          <a:xfrm>
            <a:off x="5105399" y="3117645"/>
            <a:ext cx="5769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/>
              <a:t>4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067FA0F6-13AE-7E13-8FD4-2EB364411C3A}"/>
              </a:ext>
            </a:extLst>
          </p:cNvPr>
          <p:cNvSpPr txBox="1"/>
          <p:nvPr/>
        </p:nvSpPr>
        <p:spPr>
          <a:xfrm>
            <a:off x="6596742" y="4227989"/>
            <a:ext cx="5769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/>
              <a:t>50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2" name="Table 71">
                <a:extLst>
                  <a:ext uri="{FF2B5EF4-FFF2-40B4-BE49-F238E27FC236}">
                    <a16:creationId xmlns:a16="http://schemas.microsoft.com/office/drawing/2014/main" id="{86663C87-FA09-A22F-04FB-8D2790A0E6B6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584201" y="4486121"/>
              <a:ext cx="3149600" cy="1268970"/>
            </p:xfrm>
            <a:graphic>
              <a:graphicData uri="http://schemas.openxmlformats.org/drawingml/2006/table">
                <a:tbl>
                  <a:tblPr bandRow="1">
                    <a:tableStyleId>{5C22544A-7EE6-4342-B048-85BDC9FD1C3A}</a:tableStyleId>
                  </a:tblPr>
                  <a:tblGrid>
                    <a:gridCol w="515257">
                      <a:extLst>
                        <a:ext uri="{9D8B030D-6E8A-4147-A177-3AD203B41FA5}">
                          <a16:colId xmlns:a16="http://schemas.microsoft.com/office/drawing/2014/main" val="1041368970"/>
                        </a:ext>
                      </a:extLst>
                    </a:gridCol>
                    <a:gridCol w="816429">
                      <a:extLst>
                        <a:ext uri="{9D8B030D-6E8A-4147-A177-3AD203B41FA5}">
                          <a16:colId xmlns:a16="http://schemas.microsoft.com/office/drawing/2014/main" val="3138672394"/>
                        </a:ext>
                      </a:extLst>
                    </a:gridCol>
                    <a:gridCol w="936171">
                      <a:extLst>
                        <a:ext uri="{9D8B030D-6E8A-4147-A177-3AD203B41FA5}">
                          <a16:colId xmlns:a16="http://schemas.microsoft.com/office/drawing/2014/main" val="358923639"/>
                        </a:ext>
                      </a:extLst>
                    </a:gridCol>
                    <a:gridCol w="881743">
                      <a:extLst>
                        <a:ext uri="{9D8B030D-6E8A-4147-A177-3AD203B41FA5}">
                          <a16:colId xmlns:a16="http://schemas.microsoft.com/office/drawing/2014/main" val="30883990"/>
                        </a:ext>
                      </a:extLst>
                    </a:gridCol>
                  </a:tblGrid>
                  <a:tr h="422990">
                    <a:tc>
                      <a:txBody>
                        <a:bodyPr/>
                        <a:lstStyle/>
                        <a:p>
                          <a:endParaRPr lang="en-IN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Y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Z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9518706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824743364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DV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634013817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2" name="Table 71">
                <a:extLst>
                  <a:ext uri="{FF2B5EF4-FFF2-40B4-BE49-F238E27FC236}">
                    <a16:creationId xmlns:a16="http://schemas.microsoft.com/office/drawing/2014/main" id="{E53E5219-C99A-BE02-496B-C3D3F2678469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118712296"/>
                  </p:ext>
                </p:extLst>
              </p:nvPr>
            </p:nvGraphicFramePr>
            <p:xfrm>
              <a:off x="584201" y="4486121"/>
              <a:ext cx="3149600" cy="1268970"/>
            </p:xfrm>
            <a:graphic>
              <a:graphicData uri="http://schemas.openxmlformats.org/drawingml/2006/table">
                <a:tbl>
                  <a:tblPr bandRow="1">
                    <a:tableStyleId>{5C22544A-7EE6-4342-B048-85BDC9FD1C3A}</a:tableStyleId>
                  </a:tblPr>
                  <a:tblGrid>
                    <a:gridCol w="515257">
                      <a:extLst>
                        <a:ext uri="{9D8B030D-6E8A-4147-A177-3AD203B41FA5}">
                          <a16:colId xmlns:a16="http://schemas.microsoft.com/office/drawing/2014/main" val="1041368970"/>
                        </a:ext>
                      </a:extLst>
                    </a:gridCol>
                    <a:gridCol w="816429">
                      <a:extLst>
                        <a:ext uri="{9D8B030D-6E8A-4147-A177-3AD203B41FA5}">
                          <a16:colId xmlns:a16="http://schemas.microsoft.com/office/drawing/2014/main" val="3138672394"/>
                        </a:ext>
                      </a:extLst>
                    </a:gridCol>
                    <a:gridCol w="936171">
                      <a:extLst>
                        <a:ext uri="{9D8B030D-6E8A-4147-A177-3AD203B41FA5}">
                          <a16:colId xmlns:a16="http://schemas.microsoft.com/office/drawing/2014/main" val="358923639"/>
                        </a:ext>
                      </a:extLst>
                    </a:gridCol>
                    <a:gridCol w="881743">
                      <a:extLst>
                        <a:ext uri="{9D8B030D-6E8A-4147-A177-3AD203B41FA5}">
                          <a16:colId xmlns:a16="http://schemas.microsoft.com/office/drawing/2014/main" val="30883990"/>
                        </a:ext>
                      </a:extLst>
                    </a:gridCol>
                  </a:tblGrid>
                  <a:tr h="422990">
                    <a:tc>
                      <a:txBody>
                        <a:bodyPr/>
                        <a:lstStyle/>
                        <a:p>
                          <a:endParaRPr lang="en-IN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Y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Z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9518706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42857" t="-107143" r="-95455" b="-1085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57931" t="-107143" r="-1379" b="-10857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824743364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DV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634013817"/>
                      </a:ext>
                    </a:extLst>
                  </a:tr>
                </a:tbl>
              </a:graphicData>
            </a:graphic>
          </p:graphicFrame>
        </mc:Fallback>
      </mc:AlternateContent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05F98A17-CB77-CA73-9225-5FC5ECECDE32}"/>
              </a:ext>
            </a:extLst>
          </p:cNvPr>
          <p:cNvCxnSpPr>
            <a:stCxn id="48" idx="5"/>
            <a:endCxn id="46" idx="1"/>
          </p:cNvCxnSpPr>
          <p:nvPr/>
        </p:nvCxnSpPr>
        <p:spPr>
          <a:xfrm>
            <a:off x="5841801" y="2575587"/>
            <a:ext cx="1749369" cy="13802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TextBox 83">
            <a:extLst>
              <a:ext uri="{FF2B5EF4-FFF2-40B4-BE49-F238E27FC236}">
                <a16:creationId xmlns:a16="http://schemas.microsoft.com/office/drawing/2014/main" id="{2DA9524A-A9D7-F788-8D43-FF8BD62D09AB}"/>
              </a:ext>
            </a:extLst>
          </p:cNvPr>
          <p:cNvSpPr txBox="1"/>
          <p:nvPr/>
        </p:nvSpPr>
        <p:spPr>
          <a:xfrm>
            <a:off x="6662054" y="2987017"/>
            <a:ext cx="5769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/>
              <a:t>3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9F5CFD2A-5337-6005-B87D-52A5B0CB4308}"/>
              </a:ext>
            </a:extLst>
          </p:cNvPr>
          <p:cNvCxnSpPr>
            <a:stCxn id="48" idx="4"/>
            <a:endCxn id="45" idx="0"/>
          </p:cNvCxnSpPr>
          <p:nvPr/>
        </p:nvCxnSpPr>
        <p:spPr>
          <a:xfrm flipH="1">
            <a:off x="5431973" y="2688773"/>
            <a:ext cx="32657" cy="11429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2D02FADF-0A04-B657-34B3-849248BB6B1E}"/>
              </a:ext>
            </a:extLst>
          </p:cNvPr>
          <p:cNvCxnSpPr>
            <a:stCxn id="46" idx="2"/>
            <a:endCxn id="45" idx="6"/>
          </p:cNvCxnSpPr>
          <p:nvPr/>
        </p:nvCxnSpPr>
        <p:spPr>
          <a:xfrm flipH="1" flipV="1">
            <a:off x="5965373" y="4218215"/>
            <a:ext cx="1469568" cy="108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2640CCFF-8A6B-39D4-B10B-BF399B2AC02B}"/>
              </a:ext>
            </a:extLst>
          </p:cNvPr>
          <p:cNvGraphicFramePr>
            <a:graphicFrameLocks noGrp="1"/>
          </p:cNvGraphicFramePr>
          <p:nvPr/>
        </p:nvGraphicFramePr>
        <p:xfrm>
          <a:off x="6527794" y="937380"/>
          <a:ext cx="3182258" cy="196911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89435">
                  <a:extLst>
                    <a:ext uri="{9D8B030D-6E8A-4147-A177-3AD203B41FA5}">
                      <a16:colId xmlns:a16="http://schemas.microsoft.com/office/drawing/2014/main" val="1041368970"/>
                    </a:ext>
                  </a:extLst>
                </a:gridCol>
                <a:gridCol w="794652">
                  <a:extLst>
                    <a:ext uri="{9D8B030D-6E8A-4147-A177-3AD203B41FA5}">
                      <a16:colId xmlns:a16="http://schemas.microsoft.com/office/drawing/2014/main" val="3138672394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358923639"/>
                    </a:ext>
                  </a:extLst>
                </a:gridCol>
                <a:gridCol w="859971">
                  <a:extLst>
                    <a:ext uri="{9D8B030D-6E8A-4147-A177-3AD203B41FA5}">
                      <a16:colId xmlns:a16="http://schemas.microsoft.com/office/drawing/2014/main" val="30883990"/>
                    </a:ext>
                  </a:extLst>
                </a:gridCol>
              </a:tblGrid>
              <a:tr h="393822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9518706"/>
                  </a:ext>
                </a:extLst>
              </a:tr>
              <a:tr h="393822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4743364"/>
                  </a:ext>
                </a:extLst>
              </a:tr>
              <a:tr h="393822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5748092"/>
                  </a:ext>
                </a:extLst>
              </a:tr>
              <a:tr h="393822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DV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0452933"/>
                  </a:ext>
                </a:extLst>
              </a:tr>
              <a:tr h="393822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ODV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6142321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D86F5D88-69B7-0F85-2F45-E876D1992DCD}"/>
              </a:ext>
            </a:extLst>
          </p:cNvPr>
          <p:cNvGraphicFramePr>
            <a:graphicFrameLocks noGrp="1"/>
          </p:cNvGraphicFramePr>
          <p:nvPr/>
        </p:nvGraphicFramePr>
        <p:xfrm>
          <a:off x="8334820" y="4584096"/>
          <a:ext cx="2928992" cy="18288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56780">
                  <a:extLst>
                    <a:ext uri="{9D8B030D-6E8A-4147-A177-3AD203B41FA5}">
                      <a16:colId xmlns:a16="http://schemas.microsoft.com/office/drawing/2014/main" val="1041368970"/>
                    </a:ext>
                  </a:extLst>
                </a:gridCol>
                <a:gridCol w="807716">
                  <a:extLst>
                    <a:ext uri="{9D8B030D-6E8A-4147-A177-3AD203B41FA5}">
                      <a16:colId xmlns:a16="http://schemas.microsoft.com/office/drawing/2014/main" val="3138672394"/>
                    </a:ext>
                  </a:extLst>
                </a:gridCol>
                <a:gridCol w="732248">
                  <a:extLst>
                    <a:ext uri="{9D8B030D-6E8A-4147-A177-3AD203B41FA5}">
                      <a16:colId xmlns:a16="http://schemas.microsoft.com/office/drawing/2014/main" val="358923639"/>
                    </a:ext>
                  </a:extLst>
                </a:gridCol>
                <a:gridCol w="732248">
                  <a:extLst>
                    <a:ext uri="{9D8B030D-6E8A-4147-A177-3AD203B41FA5}">
                      <a16:colId xmlns:a16="http://schemas.microsoft.com/office/drawing/2014/main" val="30883990"/>
                    </a:ext>
                  </a:extLst>
                </a:gridCol>
              </a:tblGrid>
              <a:tr h="320604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9518706"/>
                  </a:ext>
                </a:extLst>
              </a:tr>
              <a:tr h="320604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50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4743364"/>
                  </a:ext>
                </a:extLst>
              </a:tr>
              <a:tr h="320604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5748092"/>
                  </a:ext>
                </a:extLst>
              </a:tr>
              <a:tr h="320604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DV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5824019"/>
                  </a:ext>
                </a:extLst>
              </a:tr>
              <a:tr h="320604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ODV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400863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8E1E26B5-6EBA-1AF8-22AF-3EFB9F65159D}"/>
              </a:ext>
            </a:extLst>
          </p:cNvPr>
          <p:cNvSpPr txBox="1"/>
          <p:nvPr/>
        </p:nvSpPr>
        <p:spPr>
          <a:xfrm>
            <a:off x="838200" y="1915888"/>
            <a:ext cx="23295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/>
              <a:t>Initial cost</a:t>
            </a:r>
          </a:p>
        </p:txBody>
      </p:sp>
    </p:spTree>
    <p:extLst>
      <p:ext uri="{BB962C8B-B14F-4D97-AF65-F5344CB8AC3E}">
        <p14:creationId xmlns:p14="http://schemas.microsoft.com/office/powerpoint/2010/main" val="237974339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33D1D0-714B-7138-43EA-D4E5E35B0C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E35F5F-1B0B-F676-0ED1-09EBFCD2C5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Distance vector routing</a:t>
            </a:r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AFFA786D-F769-94D4-9540-B8E496DFC550}"/>
              </a:ext>
            </a:extLst>
          </p:cNvPr>
          <p:cNvSpPr/>
          <p:nvPr/>
        </p:nvSpPr>
        <p:spPr>
          <a:xfrm>
            <a:off x="4898573" y="3831772"/>
            <a:ext cx="1066800" cy="77288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400" dirty="0"/>
              <a:t>X</a:t>
            </a: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2F3C2FAF-9B6F-0C51-DA28-2473613DCFE6}"/>
              </a:ext>
            </a:extLst>
          </p:cNvPr>
          <p:cNvSpPr/>
          <p:nvPr/>
        </p:nvSpPr>
        <p:spPr>
          <a:xfrm>
            <a:off x="7434941" y="3842658"/>
            <a:ext cx="1066800" cy="77288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400" dirty="0"/>
              <a:t>Z</a:t>
            </a:r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C139512C-EE42-B7EF-0D52-BF5870E87A88}"/>
              </a:ext>
            </a:extLst>
          </p:cNvPr>
          <p:cNvSpPr/>
          <p:nvPr/>
        </p:nvSpPr>
        <p:spPr>
          <a:xfrm>
            <a:off x="4931230" y="1915888"/>
            <a:ext cx="1066800" cy="77288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400" dirty="0"/>
              <a:t>Y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E34033B3-8419-4943-6848-F3E73A9257A4}"/>
              </a:ext>
            </a:extLst>
          </p:cNvPr>
          <p:cNvSpPr txBox="1"/>
          <p:nvPr/>
        </p:nvSpPr>
        <p:spPr>
          <a:xfrm>
            <a:off x="5105399" y="3117645"/>
            <a:ext cx="5769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/>
              <a:t>4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E317D9C8-A602-62DF-7398-AD23D1AA36FD}"/>
              </a:ext>
            </a:extLst>
          </p:cNvPr>
          <p:cNvSpPr txBox="1"/>
          <p:nvPr/>
        </p:nvSpPr>
        <p:spPr>
          <a:xfrm>
            <a:off x="6596742" y="4227989"/>
            <a:ext cx="5769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/>
              <a:t>50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2" name="Table 71">
                <a:extLst>
                  <a:ext uri="{FF2B5EF4-FFF2-40B4-BE49-F238E27FC236}">
                    <a16:creationId xmlns:a16="http://schemas.microsoft.com/office/drawing/2014/main" id="{82DD0F3A-AE51-9F4A-3C90-BFCA6E63B7C6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584201" y="4486121"/>
              <a:ext cx="3149600" cy="1268970"/>
            </p:xfrm>
            <a:graphic>
              <a:graphicData uri="http://schemas.openxmlformats.org/drawingml/2006/table">
                <a:tbl>
                  <a:tblPr bandRow="1">
                    <a:tableStyleId>{5C22544A-7EE6-4342-B048-85BDC9FD1C3A}</a:tableStyleId>
                  </a:tblPr>
                  <a:tblGrid>
                    <a:gridCol w="515257">
                      <a:extLst>
                        <a:ext uri="{9D8B030D-6E8A-4147-A177-3AD203B41FA5}">
                          <a16:colId xmlns:a16="http://schemas.microsoft.com/office/drawing/2014/main" val="1041368970"/>
                        </a:ext>
                      </a:extLst>
                    </a:gridCol>
                    <a:gridCol w="816429">
                      <a:extLst>
                        <a:ext uri="{9D8B030D-6E8A-4147-A177-3AD203B41FA5}">
                          <a16:colId xmlns:a16="http://schemas.microsoft.com/office/drawing/2014/main" val="3138672394"/>
                        </a:ext>
                      </a:extLst>
                    </a:gridCol>
                    <a:gridCol w="936171">
                      <a:extLst>
                        <a:ext uri="{9D8B030D-6E8A-4147-A177-3AD203B41FA5}">
                          <a16:colId xmlns:a16="http://schemas.microsoft.com/office/drawing/2014/main" val="358923639"/>
                        </a:ext>
                      </a:extLst>
                    </a:gridCol>
                    <a:gridCol w="881743">
                      <a:extLst>
                        <a:ext uri="{9D8B030D-6E8A-4147-A177-3AD203B41FA5}">
                          <a16:colId xmlns:a16="http://schemas.microsoft.com/office/drawing/2014/main" val="30883990"/>
                        </a:ext>
                      </a:extLst>
                    </a:gridCol>
                  </a:tblGrid>
                  <a:tr h="422990">
                    <a:tc>
                      <a:txBody>
                        <a:bodyPr/>
                        <a:lstStyle/>
                        <a:p>
                          <a:endParaRPr lang="en-IN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Y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Z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9518706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824743364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DV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634013817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2" name="Table 71">
                <a:extLst>
                  <a:ext uri="{FF2B5EF4-FFF2-40B4-BE49-F238E27FC236}">
                    <a16:creationId xmlns:a16="http://schemas.microsoft.com/office/drawing/2014/main" id="{E53E5219-C99A-BE02-496B-C3D3F2678469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118712296"/>
                  </p:ext>
                </p:extLst>
              </p:nvPr>
            </p:nvGraphicFramePr>
            <p:xfrm>
              <a:off x="584201" y="4486121"/>
              <a:ext cx="3149600" cy="1268970"/>
            </p:xfrm>
            <a:graphic>
              <a:graphicData uri="http://schemas.openxmlformats.org/drawingml/2006/table">
                <a:tbl>
                  <a:tblPr bandRow="1">
                    <a:tableStyleId>{5C22544A-7EE6-4342-B048-85BDC9FD1C3A}</a:tableStyleId>
                  </a:tblPr>
                  <a:tblGrid>
                    <a:gridCol w="515257">
                      <a:extLst>
                        <a:ext uri="{9D8B030D-6E8A-4147-A177-3AD203B41FA5}">
                          <a16:colId xmlns:a16="http://schemas.microsoft.com/office/drawing/2014/main" val="1041368970"/>
                        </a:ext>
                      </a:extLst>
                    </a:gridCol>
                    <a:gridCol w="816429">
                      <a:extLst>
                        <a:ext uri="{9D8B030D-6E8A-4147-A177-3AD203B41FA5}">
                          <a16:colId xmlns:a16="http://schemas.microsoft.com/office/drawing/2014/main" val="3138672394"/>
                        </a:ext>
                      </a:extLst>
                    </a:gridCol>
                    <a:gridCol w="936171">
                      <a:extLst>
                        <a:ext uri="{9D8B030D-6E8A-4147-A177-3AD203B41FA5}">
                          <a16:colId xmlns:a16="http://schemas.microsoft.com/office/drawing/2014/main" val="358923639"/>
                        </a:ext>
                      </a:extLst>
                    </a:gridCol>
                    <a:gridCol w="881743">
                      <a:extLst>
                        <a:ext uri="{9D8B030D-6E8A-4147-A177-3AD203B41FA5}">
                          <a16:colId xmlns:a16="http://schemas.microsoft.com/office/drawing/2014/main" val="30883990"/>
                        </a:ext>
                      </a:extLst>
                    </a:gridCol>
                  </a:tblGrid>
                  <a:tr h="422990">
                    <a:tc>
                      <a:txBody>
                        <a:bodyPr/>
                        <a:lstStyle/>
                        <a:p>
                          <a:endParaRPr lang="en-IN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Y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Z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9518706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42857" t="-107143" r="-95455" b="-1085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57931" t="-107143" r="-1379" b="-10857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824743364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DV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634013817"/>
                      </a:ext>
                    </a:extLst>
                  </a:tr>
                </a:tbl>
              </a:graphicData>
            </a:graphic>
          </p:graphicFrame>
        </mc:Fallback>
      </mc:AlternateContent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7AA809C3-205F-CE32-1002-E18C00A85242}"/>
              </a:ext>
            </a:extLst>
          </p:cNvPr>
          <p:cNvCxnSpPr>
            <a:stCxn id="48" idx="5"/>
            <a:endCxn id="46" idx="1"/>
          </p:cNvCxnSpPr>
          <p:nvPr/>
        </p:nvCxnSpPr>
        <p:spPr>
          <a:xfrm>
            <a:off x="5841801" y="2575587"/>
            <a:ext cx="1749369" cy="13802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TextBox 83">
            <a:extLst>
              <a:ext uri="{FF2B5EF4-FFF2-40B4-BE49-F238E27FC236}">
                <a16:creationId xmlns:a16="http://schemas.microsoft.com/office/drawing/2014/main" id="{0908B822-8614-1D63-CA6B-3E68B66E72E5}"/>
              </a:ext>
            </a:extLst>
          </p:cNvPr>
          <p:cNvSpPr txBox="1"/>
          <p:nvPr/>
        </p:nvSpPr>
        <p:spPr>
          <a:xfrm>
            <a:off x="6662054" y="2987017"/>
            <a:ext cx="5769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/>
              <a:t>3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BEE146DE-1313-E9B5-7793-DF032252D639}"/>
              </a:ext>
            </a:extLst>
          </p:cNvPr>
          <p:cNvCxnSpPr>
            <a:stCxn id="48" idx="4"/>
            <a:endCxn id="45" idx="0"/>
          </p:cNvCxnSpPr>
          <p:nvPr/>
        </p:nvCxnSpPr>
        <p:spPr>
          <a:xfrm flipH="1">
            <a:off x="5431973" y="2688773"/>
            <a:ext cx="32657" cy="11429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F5EB2503-F2FF-3361-85D5-A431E5D5650B}"/>
              </a:ext>
            </a:extLst>
          </p:cNvPr>
          <p:cNvCxnSpPr>
            <a:stCxn id="46" idx="2"/>
            <a:endCxn id="45" idx="6"/>
          </p:cNvCxnSpPr>
          <p:nvPr/>
        </p:nvCxnSpPr>
        <p:spPr>
          <a:xfrm flipH="1" flipV="1">
            <a:off x="5965373" y="4218215"/>
            <a:ext cx="1469568" cy="108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4D9C477C-E708-3122-0ECA-D4ACA2E0D38F}"/>
              </a:ext>
            </a:extLst>
          </p:cNvPr>
          <p:cNvGraphicFramePr>
            <a:graphicFrameLocks noGrp="1"/>
          </p:cNvGraphicFramePr>
          <p:nvPr/>
        </p:nvGraphicFramePr>
        <p:xfrm>
          <a:off x="6527794" y="937380"/>
          <a:ext cx="3182258" cy="196911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89435">
                  <a:extLst>
                    <a:ext uri="{9D8B030D-6E8A-4147-A177-3AD203B41FA5}">
                      <a16:colId xmlns:a16="http://schemas.microsoft.com/office/drawing/2014/main" val="1041368970"/>
                    </a:ext>
                  </a:extLst>
                </a:gridCol>
                <a:gridCol w="794652">
                  <a:extLst>
                    <a:ext uri="{9D8B030D-6E8A-4147-A177-3AD203B41FA5}">
                      <a16:colId xmlns:a16="http://schemas.microsoft.com/office/drawing/2014/main" val="3138672394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358923639"/>
                    </a:ext>
                  </a:extLst>
                </a:gridCol>
                <a:gridCol w="859971">
                  <a:extLst>
                    <a:ext uri="{9D8B030D-6E8A-4147-A177-3AD203B41FA5}">
                      <a16:colId xmlns:a16="http://schemas.microsoft.com/office/drawing/2014/main" val="30883990"/>
                    </a:ext>
                  </a:extLst>
                </a:gridCol>
              </a:tblGrid>
              <a:tr h="393822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9518706"/>
                  </a:ext>
                </a:extLst>
              </a:tr>
              <a:tr h="393822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4743364"/>
                  </a:ext>
                </a:extLst>
              </a:tr>
              <a:tr h="393822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5748092"/>
                  </a:ext>
                </a:extLst>
              </a:tr>
              <a:tr h="393822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DV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0452933"/>
                  </a:ext>
                </a:extLst>
              </a:tr>
              <a:tr h="393822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ODV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6142321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4E1FF6CC-D789-AA91-E956-09277EF2516C}"/>
              </a:ext>
            </a:extLst>
          </p:cNvPr>
          <p:cNvGraphicFramePr>
            <a:graphicFrameLocks noGrp="1"/>
          </p:cNvGraphicFramePr>
          <p:nvPr/>
        </p:nvGraphicFramePr>
        <p:xfrm>
          <a:off x="8334820" y="4584096"/>
          <a:ext cx="2928992" cy="18288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56780">
                  <a:extLst>
                    <a:ext uri="{9D8B030D-6E8A-4147-A177-3AD203B41FA5}">
                      <a16:colId xmlns:a16="http://schemas.microsoft.com/office/drawing/2014/main" val="1041368970"/>
                    </a:ext>
                  </a:extLst>
                </a:gridCol>
                <a:gridCol w="807716">
                  <a:extLst>
                    <a:ext uri="{9D8B030D-6E8A-4147-A177-3AD203B41FA5}">
                      <a16:colId xmlns:a16="http://schemas.microsoft.com/office/drawing/2014/main" val="3138672394"/>
                    </a:ext>
                  </a:extLst>
                </a:gridCol>
                <a:gridCol w="732248">
                  <a:extLst>
                    <a:ext uri="{9D8B030D-6E8A-4147-A177-3AD203B41FA5}">
                      <a16:colId xmlns:a16="http://schemas.microsoft.com/office/drawing/2014/main" val="358923639"/>
                    </a:ext>
                  </a:extLst>
                </a:gridCol>
                <a:gridCol w="732248">
                  <a:extLst>
                    <a:ext uri="{9D8B030D-6E8A-4147-A177-3AD203B41FA5}">
                      <a16:colId xmlns:a16="http://schemas.microsoft.com/office/drawing/2014/main" val="30883990"/>
                    </a:ext>
                  </a:extLst>
                </a:gridCol>
              </a:tblGrid>
              <a:tr h="320604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9518706"/>
                  </a:ext>
                </a:extLst>
              </a:tr>
              <a:tr h="320604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50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4743364"/>
                  </a:ext>
                </a:extLst>
              </a:tr>
              <a:tr h="320604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5748092"/>
                  </a:ext>
                </a:extLst>
              </a:tr>
              <a:tr h="320604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DV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50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5824019"/>
                  </a:ext>
                </a:extLst>
              </a:tr>
              <a:tr h="320604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ODV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400863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2156601F-0FA1-1504-6ABB-8C23ED43EEEE}"/>
              </a:ext>
            </a:extLst>
          </p:cNvPr>
          <p:cNvSpPr txBox="1"/>
          <p:nvPr/>
        </p:nvSpPr>
        <p:spPr>
          <a:xfrm>
            <a:off x="838200" y="1915888"/>
            <a:ext cx="23295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/>
              <a:t>Compute DV</a:t>
            </a:r>
          </a:p>
        </p:txBody>
      </p:sp>
    </p:spTree>
    <p:extLst>
      <p:ext uri="{BB962C8B-B14F-4D97-AF65-F5344CB8AC3E}">
        <p14:creationId xmlns:p14="http://schemas.microsoft.com/office/powerpoint/2010/main" val="115713673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C5BBEF-AD26-F245-8590-C2985C923F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262288-19AA-3B60-1081-C36483EA22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Distance vector routing</a:t>
            </a:r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A674F90E-7D39-C715-25AE-B9021D74DECD}"/>
              </a:ext>
            </a:extLst>
          </p:cNvPr>
          <p:cNvSpPr/>
          <p:nvPr/>
        </p:nvSpPr>
        <p:spPr>
          <a:xfrm>
            <a:off x="4898573" y="3831772"/>
            <a:ext cx="1066800" cy="77288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400" dirty="0"/>
              <a:t>X</a:t>
            </a: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2C38A76A-FC1C-445E-B536-3EDA665F2566}"/>
              </a:ext>
            </a:extLst>
          </p:cNvPr>
          <p:cNvSpPr/>
          <p:nvPr/>
        </p:nvSpPr>
        <p:spPr>
          <a:xfrm>
            <a:off x="7434941" y="3842658"/>
            <a:ext cx="1066800" cy="77288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400" dirty="0"/>
              <a:t>Z</a:t>
            </a:r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21FCDCC4-8B3B-9939-B522-9BF3F2BCD7D6}"/>
              </a:ext>
            </a:extLst>
          </p:cNvPr>
          <p:cNvSpPr/>
          <p:nvPr/>
        </p:nvSpPr>
        <p:spPr>
          <a:xfrm>
            <a:off x="4931230" y="1915888"/>
            <a:ext cx="1066800" cy="77288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400" dirty="0"/>
              <a:t>Y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FE21DB4F-F463-2D89-3636-247115428345}"/>
              </a:ext>
            </a:extLst>
          </p:cNvPr>
          <p:cNvSpPr txBox="1"/>
          <p:nvPr/>
        </p:nvSpPr>
        <p:spPr>
          <a:xfrm>
            <a:off x="5105399" y="3117645"/>
            <a:ext cx="5769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/>
              <a:t>4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0C6628EE-6F50-AE56-EA08-8B1968F510D3}"/>
              </a:ext>
            </a:extLst>
          </p:cNvPr>
          <p:cNvSpPr txBox="1"/>
          <p:nvPr/>
        </p:nvSpPr>
        <p:spPr>
          <a:xfrm>
            <a:off x="6596742" y="4227989"/>
            <a:ext cx="5769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/>
              <a:t>50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2" name="Table 71">
                <a:extLst>
                  <a:ext uri="{FF2B5EF4-FFF2-40B4-BE49-F238E27FC236}">
                    <a16:creationId xmlns:a16="http://schemas.microsoft.com/office/drawing/2014/main" id="{B04CAFE0-2D50-0199-A9AD-A2A19BF32F8D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584201" y="4486121"/>
              <a:ext cx="3149600" cy="1268970"/>
            </p:xfrm>
            <a:graphic>
              <a:graphicData uri="http://schemas.openxmlformats.org/drawingml/2006/table">
                <a:tbl>
                  <a:tblPr bandRow="1">
                    <a:tableStyleId>{5C22544A-7EE6-4342-B048-85BDC9FD1C3A}</a:tableStyleId>
                  </a:tblPr>
                  <a:tblGrid>
                    <a:gridCol w="515257">
                      <a:extLst>
                        <a:ext uri="{9D8B030D-6E8A-4147-A177-3AD203B41FA5}">
                          <a16:colId xmlns:a16="http://schemas.microsoft.com/office/drawing/2014/main" val="1041368970"/>
                        </a:ext>
                      </a:extLst>
                    </a:gridCol>
                    <a:gridCol w="816429">
                      <a:extLst>
                        <a:ext uri="{9D8B030D-6E8A-4147-A177-3AD203B41FA5}">
                          <a16:colId xmlns:a16="http://schemas.microsoft.com/office/drawing/2014/main" val="3138672394"/>
                        </a:ext>
                      </a:extLst>
                    </a:gridCol>
                    <a:gridCol w="936171">
                      <a:extLst>
                        <a:ext uri="{9D8B030D-6E8A-4147-A177-3AD203B41FA5}">
                          <a16:colId xmlns:a16="http://schemas.microsoft.com/office/drawing/2014/main" val="358923639"/>
                        </a:ext>
                      </a:extLst>
                    </a:gridCol>
                    <a:gridCol w="881743">
                      <a:extLst>
                        <a:ext uri="{9D8B030D-6E8A-4147-A177-3AD203B41FA5}">
                          <a16:colId xmlns:a16="http://schemas.microsoft.com/office/drawing/2014/main" val="30883990"/>
                        </a:ext>
                      </a:extLst>
                    </a:gridCol>
                  </a:tblGrid>
                  <a:tr h="422990">
                    <a:tc>
                      <a:txBody>
                        <a:bodyPr/>
                        <a:lstStyle/>
                        <a:p>
                          <a:endParaRPr lang="en-IN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Y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Z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9518706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824743364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DV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634013817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2" name="Table 71">
                <a:extLst>
                  <a:ext uri="{FF2B5EF4-FFF2-40B4-BE49-F238E27FC236}">
                    <a16:creationId xmlns:a16="http://schemas.microsoft.com/office/drawing/2014/main" id="{E53E5219-C99A-BE02-496B-C3D3F2678469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118712296"/>
                  </p:ext>
                </p:extLst>
              </p:nvPr>
            </p:nvGraphicFramePr>
            <p:xfrm>
              <a:off x="584201" y="4486121"/>
              <a:ext cx="3149600" cy="1268970"/>
            </p:xfrm>
            <a:graphic>
              <a:graphicData uri="http://schemas.openxmlformats.org/drawingml/2006/table">
                <a:tbl>
                  <a:tblPr bandRow="1">
                    <a:tableStyleId>{5C22544A-7EE6-4342-B048-85BDC9FD1C3A}</a:tableStyleId>
                  </a:tblPr>
                  <a:tblGrid>
                    <a:gridCol w="515257">
                      <a:extLst>
                        <a:ext uri="{9D8B030D-6E8A-4147-A177-3AD203B41FA5}">
                          <a16:colId xmlns:a16="http://schemas.microsoft.com/office/drawing/2014/main" val="1041368970"/>
                        </a:ext>
                      </a:extLst>
                    </a:gridCol>
                    <a:gridCol w="816429">
                      <a:extLst>
                        <a:ext uri="{9D8B030D-6E8A-4147-A177-3AD203B41FA5}">
                          <a16:colId xmlns:a16="http://schemas.microsoft.com/office/drawing/2014/main" val="3138672394"/>
                        </a:ext>
                      </a:extLst>
                    </a:gridCol>
                    <a:gridCol w="936171">
                      <a:extLst>
                        <a:ext uri="{9D8B030D-6E8A-4147-A177-3AD203B41FA5}">
                          <a16:colId xmlns:a16="http://schemas.microsoft.com/office/drawing/2014/main" val="358923639"/>
                        </a:ext>
                      </a:extLst>
                    </a:gridCol>
                    <a:gridCol w="881743">
                      <a:extLst>
                        <a:ext uri="{9D8B030D-6E8A-4147-A177-3AD203B41FA5}">
                          <a16:colId xmlns:a16="http://schemas.microsoft.com/office/drawing/2014/main" val="30883990"/>
                        </a:ext>
                      </a:extLst>
                    </a:gridCol>
                  </a:tblGrid>
                  <a:tr h="422990">
                    <a:tc>
                      <a:txBody>
                        <a:bodyPr/>
                        <a:lstStyle/>
                        <a:p>
                          <a:endParaRPr lang="en-IN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Y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Z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9518706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42857" t="-107143" r="-95455" b="-1085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57931" t="-107143" r="-1379" b="-10857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824743364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DV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634013817"/>
                      </a:ext>
                    </a:extLst>
                  </a:tr>
                </a:tbl>
              </a:graphicData>
            </a:graphic>
          </p:graphicFrame>
        </mc:Fallback>
      </mc:AlternateContent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1FEA46B1-443E-151D-1A7D-03C75466FD02}"/>
              </a:ext>
            </a:extLst>
          </p:cNvPr>
          <p:cNvCxnSpPr>
            <a:stCxn id="48" idx="5"/>
            <a:endCxn id="46" idx="1"/>
          </p:cNvCxnSpPr>
          <p:nvPr/>
        </p:nvCxnSpPr>
        <p:spPr>
          <a:xfrm>
            <a:off x="5841801" y="2575587"/>
            <a:ext cx="1749369" cy="13802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TextBox 83">
            <a:extLst>
              <a:ext uri="{FF2B5EF4-FFF2-40B4-BE49-F238E27FC236}">
                <a16:creationId xmlns:a16="http://schemas.microsoft.com/office/drawing/2014/main" id="{6D9C8D5A-791B-5905-229D-710A2814541D}"/>
              </a:ext>
            </a:extLst>
          </p:cNvPr>
          <p:cNvSpPr txBox="1"/>
          <p:nvPr/>
        </p:nvSpPr>
        <p:spPr>
          <a:xfrm>
            <a:off x="6662054" y="2987017"/>
            <a:ext cx="5769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/>
              <a:t>3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3AA269A1-8B56-6F3D-26B0-9DD86AC2505B}"/>
              </a:ext>
            </a:extLst>
          </p:cNvPr>
          <p:cNvCxnSpPr>
            <a:stCxn id="48" idx="4"/>
            <a:endCxn id="45" idx="0"/>
          </p:cNvCxnSpPr>
          <p:nvPr/>
        </p:nvCxnSpPr>
        <p:spPr>
          <a:xfrm flipH="1">
            <a:off x="5431973" y="2688773"/>
            <a:ext cx="32657" cy="11429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3C2E6E7C-2025-3191-86DC-5261569BE579}"/>
              </a:ext>
            </a:extLst>
          </p:cNvPr>
          <p:cNvCxnSpPr>
            <a:stCxn id="46" idx="2"/>
            <a:endCxn id="45" idx="6"/>
          </p:cNvCxnSpPr>
          <p:nvPr/>
        </p:nvCxnSpPr>
        <p:spPr>
          <a:xfrm flipH="1" flipV="1">
            <a:off x="5965373" y="4218215"/>
            <a:ext cx="1469568" cy="108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0FCB79FA-7F53-DAFD-1681-8A7FAD6B6DDA}"/>
              </a:ext>
            </a:extLst>
          </p:cNvPr>
          <p:cNvGraphicFramePr>
            <a:graphicFrameLocks noGrp="1"/>
          </p:cNvGraphicFramePr>
          <p:nvPr/>
        </p:nvGraphicFramePr>
        <p:xfrm>
          <a:off x="6527794" y="937380"/>
          <a:ext cx="3182258" cy="196911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89435">
                  <a:extLst>
                    <a:ext uri="{9D8B030D-6E8A-4147-A177-3AD203B41FA5}">
                      <a16:colId xmlns:a16="http://schemas.microsoft.com/office/drawing/2014/main" val="1041368970"/>
                    </a:ext>
                  </a:extLst>
                </a:gridCol>
                <a:gridCol w="794652">
                  <a:extLst>
                    <a:ext uri="{9D8B030D-6E8A-4147-A177-3AD203B41FA5}">
                      <a16:colId xmlns:a16="http://schemas.microsoft.com/office/drawing/2014/main" val="3138672394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358923639"/>
                    </a:ext>
                  </a:extLst>
                </a:gridCol>
                <a:gridCol w="859971">
                  <a:extLst>
                    <a:ext uri="{9D8B030D-6E8A-4147-A177-3AD203B41FA5}">
                      <a16:colId xmlns:a16="http://schemas.microsoft.com/office/drawing/2014/main" val="30883990"/>
                    </a:ext>
                  </a:extLst>
                </a:gridCol>
              </a:tblGrid>
              <a:tr h="393822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9518706"/>
                  </a:ext>
                </a:extLst>
              </a:tr>
              <a:tr h="393822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4743364"/>
                  </a:ext>
                </a:extLst>
              </a:tr>
              <a:tr h="393822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50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5748092"/>
                  </a:ext>
                </a:extLst>
              </a:tr>
              <a:tr h="393822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DV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0452933"/>
                  </a:ext>
                </a:extLst>
              </a:tr>
              <a:tr h="393822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ODV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6142321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D7FF6015-76F9-B4B7-12C4-909664398D8E}"/>
              </a:ext>
            </a:extLst>
          </p:cNvPr>
          <p:cNvGraphicFramePr>
            <a:graphicFrameLocks noGrp="1"/>
          </p:cNvGraphicFramePr>
          <p:nvPr/>
        </p:nvGraphicFramePr>
        <p:xfrm>
          <a:off x="8334820" y="4584096"/>
          <a:ext cx="2928992" cy="18288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56780">
                  <a:extLst>
                    <a:ext uri="{9D8B030D-6E8A-4147-A177-3AD203B41FA5}">
                      <a16:colId xmlns:a16="http://schemas.microsoft.com/office/drawing/2014/main" val="1041368970"/>
                    </a:ext>
                  </a:extLst>
                </a:gridCol>
                <a:gridCol w="807716">
                  <a:extLst>
                    <a:ext uri="{9D8B030D-6E8A-4147-A177-3AD203B41FA5}">
                      <a16:colId xmlns:a16="http://schemas.microsoft.com/office/drawing/2014/main" val="3138672394"/>
                    </a:ext>
                  </a:extLst>
                </a:gridCol>
                <a:gridCol w="732248">
                  <a:extLst>
                    <a:ext uri="{9D8B030D-6E8A-4147-A177-3AD203B41FA5}">
                      <a16:colId xmlns:a16="http://schemas.microsoft.com/office/drawing/2014/main" val="358923639"/>
                    </a:ext>
                  </a:extLst>
                </a:gridCol>
                <a:gridCol w="732248">
                  <a:extLst>
                    <a:ext uri="{9D8B030D-6E8A-4147-A177-3AD203B41FA5}">
                      <a16:colId xmlns:a16="http://schemas.microsoft.com/office/drawing/2014/main" val="30883990"/>
                    </a:ext>
                  </a:extLst>
                </a:gridCol>
              </a:tblGrid>
              <a:tr h="320604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9518706"/>
                  </a:ext>
                </a:extLst>
              </a:tr>
              <a:tr h="320604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50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4743364"/>
                  </a:ext>
                </a:extLst>
              </a:tr>
              <a:tr h="320604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5748092"/>
                  </a:ext>
                </a:extLst>
              </a:tr>
              <a:tr h="320604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DV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5824019"/>
                  </a:ext>
                </a:extLst>
              </a:tr>
              <a:tr h="320604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ODV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50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400863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766DC64E-AD88-0CCA-515A-CAA5E7F0AE18}"/>
              </a:ext>
            </a:extLst>
          </p:cNvPr>
          <p:cNvSpPr txBox="1"/>
          <p:nvPr/>
        </p:nvSpPr>
        <p:spPr>
          <a:xfrm>
            <a:off x="838200" y="1915888"/>
            <a:ext cx="23295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/>
              <a:t>Share DV</a:t>
            </a:r>
          </a:p>
        </p:txBody>
      </p:sp>
    </p:spTree>
    <p:extLst>
      <p:ext uri="{BB962C8B-B14F-4D97-AF65-F5344CB8AC3E}">
        <p14:creationId xmlns:p14="http://schemas.microsoft.com/office/powerpoint/2010/main" val="131231141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47EA29-D2BF-B6A1-FD7C-80D0768E42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BC95A6-BD5A-A85F-CF9C-25149291DF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Distance vector routing</a:t>
            </a:r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D5FA050E-20DB-BA76-10D8-C6DECDCA7F4C}"/>
              </a:ext>
            </a:extLst>
          </p:cNvPr>
          <p:cNvSpPr/>
          <p:nvPr/>
        </p:nvSpPr>
        <p:spPr>
          <a:xfrm>
            <a:off x="4898573" y="3831772"/>
            <a:ext cx="1066800" cy="77288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400" dirty="0"/>
              <a:t>X</a:t>
            </a: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F192CB65-4E04-DEE5-32D4-31403B588124}"/>
              </a:ext>
            </a:extLst>
          </p:cNvPr>
          <p:cNvSpPr/>
          <p:nvPr/>
        </p:nvSpPr>
        <p:spPr>
          <a:xfrm>
            <a:off x="7434941" y="3842658"/>
            <a:ext cx="1066800" cy="77288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400" dirty="0"/>
              <a:t>Z</a:t>
            </a:r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0A96A77E-159F-3E68-F217-7867AFF1154C}"/>
              </a:ext>
            </a:extLst>
          </p:cNvPr>
          <p:cNvSpPr/>
          <p:nvPr/>
        </p:nvSpPr>
        <p:spPr>
          <a:xfrm>
            <a:off x="4931230" y="1915888"/>
            <a:ext cx="1066800" cy="77288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400" dirty="0"/>
              <a:t>Y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59566BF7-9782-53D3-19BA-5FE11F6C7B2B}"/>
              </a:ext>
            </a:extLst>
          </p:cNvPr>
          <p:cNvSpPr txBox="1"/>
          <p:nvPr/>
        </p:nvSpPr>
        <p:spPr>
          <a:xfrm>
            <a:off x="5105399" y="3117645"/>
            <a:ext cx="5769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/>
              <a:t>4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BDDFA461-047C-E851-D969-F9F538AC5DEC}"/>
              </a:ext>
            </a:extLst>
          </p:cNvPr>
          <p:cNvSpPr txBox="1"/>
          <p:nvPr/>
        </p:nvSpPr>
        <p:spPr>
          <a:xfrm>
            <a:off x="6596742" y="4227989"/>
            <a:ext cx="5769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/>
              <a:t>50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2" name="Table 71">
                <a:extLst>
                  <a:ext uri="{FF2B5EF4-FFF2-40B4-BE49-F238E27FC236}">
                    <a16:creationId xmlns:a16="http://schemas.microsoft.com/office/drawing/2014/main" id="{DEDADC85-446F-5F5D-C6C8-47F19857B520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584201" y="4486121"/>
              <a:ext cx="3149600" cy="1268970"/>
            </p:xfrm>
            <a:graphic>
              <a:graphicData uri="http://schemas.openxmlformats.org/drawingml/2006/table">
                <a:tbl>
                  <a:tblPr bandRow="1">
                    <a:tableStyleId>{5C22544A-7EE6-4342-B048-85BDC9FD1C3A}</a:tableStyleId>
                  </a:tblPr>
                  <a:tblGrid>
                    <a:gridCol w="515257">
                      <a:extLst>
                        <a:ext uri="{9D8B030D-6E8A-4147-A177-3AD203B41FA5}">
                          <a16:colId xmlns:a16="http://schemas.microsoft.com/office/drawing/2014/main" val="1041368970"/>
                        </a:ext>
                      </a:extLst>
                    </a:gridCol>
                    <a:gridCol w="816429">
                      <a:extLst>
                        <a:ext uri="{9D8B030D-6E8A-4147-A177-3AD203B41FA5}">
                          <a16:colId xmlns:a16="http://schemas.microsoft.com/office/drawing/2014/main" val="3138672394"/>
                        </a:ext>
                      </a:extLst>
                    </a:gridCol>
                    <a:gridCol w="936171">
                      <a:extLst>
                        <a:ext uri="{9D8B030D-6E8A-4147-A177-3AD203B41FA5}">
                          <a16:colId xmlns:a16="http://schemas.microsoft.com/office/drawing/2014/main" val="358923639"/>
                        </a:ext>
                      </a:extLst>
                    </a:gridCol>
                    <a:gridCol w="881743">
                      <a:extLst>
                        <a:ext uri="{9D8B030D-6E8A-4147-A177-3AD203B41FA5}">
                          <a16:colId xmlns:a16="http://schemas.microsoft.com/office/drawing/2014/main" val="30883990"/>
                        </a:ext>
                      </a:extLst>
                    </a:gridCol>
                  </a:tblGrid>
                  <a:tr h="422990">
                    <a:tc>
                      <a:txBody>
                        <a:bodyPr/>
                        <a:lstStyle/>
                        <a:p>
                          <a:endParaRPr lang="en-IN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Y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Z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9518706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824743364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DV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634013817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2" name="Table 71">
                <a:extLst>
                  <a:ext uri="{FF2B5EF4-FFF2-40B4-BE49-F238E27FC236}">
                    <a16:creationId xmlns:a16="http://schemas.microsoft.com/office/drawing/2014/main" id="{E53E5219-C99A-BE02-496B-C3D3F2678469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118712296"/>
                  </p:ext>
                </p:extLst>
              </p:nvPr>
            </p:nvGraphicFramePr>
            <p:xfrm>
              <a:off x="584201" y="4486121"/>
              <a:ext cx="3149600" cy="1268970"/>
            </p:xfrm>
            <a:graphic>
              <a:graphicData uri="http://schemas.openxmlformats.org/drawingml/2006/table">
                <a:tbl>
                  <a:tblPr bandRow="1">
                    <a:tableStyleId>{5C22544A-7EE6-4342-B048-85BDC9FD1C3A}</a:tableStyleId>
                  </a:tblPr>
                  <a:tblGrid>
                    <a:gridCol w="515257">
                      <a:extLst>
                        <a:ext uri="{9D8B030D-6E8A-4147-A177-3AD203B41FA5}">
                          <a16:colId xmlns:a16="http://schemas.microsoft.com/office/drawing/2014/main" val="1041368970"/>
                        </a:ext>
                      </a:extLst>
                    </a:gridCol>
                    <a:gridCol w="816429">
                      <a:extLst>
                        <a:ext uri="{9D8B030D-6E8A-4147-A177-3AD203B41FA5}">
                          <a16:colId xmlns:a16="http://schemas.microsoft.com/office/drawing/2014/main" val="3138672394"/>
                        </a:ext>
                      </a:extLst>
                    </a:gridCol>
                    <a:gridCol w="936171">
                      <a:extLst>
                        <a:ext uri="{9D8B030D-6E8A-4147-A177-3AD203B41FA5}">
                          <a16:colId xmlns:a16="http://schemas.microsoft.com/office/drawing/2014/main" val="358923639"/>
                        </a:ext>
                      </a:extLst>
                    </a:gridCol>
                    <a:gridCol w="881743">
                      <a:extLst>
                        <a:ext uri="{9D8B030D-6E8A-4147-A177-3AD203B41FA5}">
                          <a16:colId xmlns:a16="http://schemas.microsoft.com/office/drawing/2014/main" val="30883990"/>
                        </a:ext>
                      </a:extLst>
                    </a:gridCol>
                  </a:tblGrid>
                  <a:tr h="422990">
                    <a:tc>
                      <a:txBody>
                        <a:bodyPr/>
                        <a:lstStyle/>
                        <a:p>
                          <a:endParaRPr lang="en-IN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Y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Z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9518706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42857" t="-107143" r="-95455" b="-1085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57931" t="-107143" r="-1379" b="-10857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824743364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DV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634013817"/>
                      </a:ext>
                    </a:extLst>
                  </a:tr>
                </a:tbl>
              </a:graphicData>
            </a:graphic>
          </p:graphicFrame>
        </mc:Fallback>
      </mc:AlternateContent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B0666454-2BDF-7937-50DE-3673D259F85B}"/>
              </a:ext>
            </a:extLst>
          </p:cNvPr>
          <p:cNvCxnSpPr>
            <a:stCxn id="48" idx="5"/>
            <a:endCxn id="46" idx="1"/>
          </p:cNvCxnSpPr>
          <p:nvPr/>
        </p:nvCxnSpPr>
        <p:spPr>
          <a:xfrm>
            <a:off x="5841801" y="2575587"/>
            <a:ext cx="1749369" cy="13802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TextBox 83">
            <a:extLst>
              <a:ext uri="{FF2B5EF4-FFF2-40B4-BE49-F238E27FC236}">
                <a16:creationId xmlns:a16="http://schemas.microsoft.com/office/drawing/2014/main" id="{98F949B4-A44C-1904-3FC4-AB57967DB978}"/>
              </a:ext>
            </a:extLst>
          </p:cNvPr>
          <p:cNvSpPr txBox="1"/>
          <p:nvPr/>
        </p:nvSpPr>
        <p:spPr>
          <a:xfrm>
            <a:off x="6662054" y="2987017"/>
            <a:ext cx="5769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/>
              <a:t>3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0DDCD3D3-EDDA-4330-78E1-1A7F4C3ECB54}"/>
              </a:ext>
            </a:extLst>
          </p:cNvPr>
          <p:cNvCxnSpPr>
            <a:stCxn id="48" idx="4"/>
            <a:endCxn id="45" idx="0"/>
          </p:cNvCxnSpPr>
          <p:nvPr/>
        </p:nvCxnSpPr>
        <p:spPr>
          <a:xfrm flipH="1">
            <a:off x="5431973" y="2688773"/>
            <a:ext cx="32657" cy="11429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04BC0150-0C80-603C-6555-9E0FDABF5350}"/>
              </a:ext>
            </a:extLst>
          </p:cNvPr>
          <p:cNvCxnSpPr>
            <a:stCxn id="46" idx="2"/>
            <a:endCxn id="45" idx="6"/>
          </p:cNvCxnSpPr>
          <p:nvPr/>
        </p:nvCxnSpPr>
        <p:spPr>
          <a:xfrm flipH="1" flipV="1">
            <a:off x="5965373" y="4218215"/>
            <a:ext cx="1469568" cy="108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2BABF50-6913-0243-4FA7-210043787A35}"/>
              </a:ext>
            </a:extLst>
          </p:cNvPr>
          <p:cNvGraphicFramePr>
            <a:graphicFrameLocks noGrp="1"/>
          </p:cNvGraphicFramePr>
          <p:nvPr/>
        </p:nvGraphicFramePr>
        <p:xfrm>
          <a:off x="6527794" y="937380"/>
          <a:ext cx="3182258" cy="196911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89435">
                  <a:extLst>
                    <a:ext uri="{9D8B030D-6E8A-4147-A177-3AD203B41FA5}">
                      <a16:colId xmlns:a16="http://schemas.microsoft.com/office/drawing/2014/main" val="1041368970"/>
                    </a:ext>
                  </a:extLst>
                </a:gridCol>
                <a:gridCol w="794652">
                  <a:extLst>
                    <a:ext uri="{9D8B030D-6E8A-4147-A177-3AD203B41FA5}">
                      <a16:colId xmlns:a16="http://schemas.microsoft.com/office/drawing/2014/main" val="3138672394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358923639"/>
                    </a:ext>
                  </a:extLst>
                </a:gridCol>
                <a:gridCol w="859971">
                  <a:extLst>
                    <a:ext uri="{9D8B030D-6E8A-4147-A177-3AD203B41FA5}">
                      <a16:colId xmlns:a16="http://schemas.microsoft.com/office/drawing/2014/main" val="30883990"/>
                    </a:ext>
                  </a:extLst>
                </a:gridCol>
              </a:tblGrid>
              <a:tr h="393822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9518706"/>
                  </a:ext>
                </a:extLst>
              </a:tr>
              <a:tr h="393822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4743364"/>
                  </a:ext>
                </a:extLst>
              </a:tr>
              <a:tr h="393822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50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5748092"/>
                  </a:ext>
                </a:extLst>
              </a:tr>
              <a:tr h="393822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DV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0452933"/>
                  </a:ext>
                </a:extLst>
              </a:tr>
              <a:tr h="393822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ODV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6142321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53484FA6-46AD-F914-7085-871651F207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9802675"/>
              </p:ext>
            </p:extLst>
          </p:nvPr>
        </p:nvGraphicFramePr>
        <p:xfrm>
          <a:off x="8334820" y="4584096"/>
          <a:ext cx="2928992" cy="18288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56780">
                  <a:extLst>
                    <a:ext uri="{9D8B030D-6E8A-4147-A177-3AD203B41FA5}">
                      <a16:colId xmlns:a16="http://schemas.microsoft.com/office/drawing/2014/main" val="1041368970"/>
                    </a:ext>
                  </a:extLst>
                </a:gridCol>
                <a:gridCol w="807716">
                  <a:extLst>
                    <a:ext uri="{9D8B030D-6E8A-4147-A177-3AD203B41FA5}">
                      <a16:colId xmlns:a16="http://schemas.microsoft.com/office/drawing/2014/main" val="3138672394"/>
                    </a:ext>
                  </a:extLst>
                </a:gridCol>
                <a:gridCol w="732248">
                  <a:extLst>
                    <a:ext uri="{9D8B030D-6E8A-4147-A177-3AD203B41FA5}">
                      <a16:colId xmlns:a16="http://schemas.microsoft.com/office/drawing/2014/main" val="358923639"/>
                    </a:ext>
                  </a:extLst>
                </a:gridCol>
                <a:gridCol w="732248">
                  <a:extLst>
                    <a:ext uri="{9D8B030D-6E8A-4147-A177-3AD203B41FA5}">
                      <a16:colId xmlns:a16="http://schemas.microsoft.com/office/drawing/2014/main" val="30883990"/>
                    </a:ext>
                  </a:extLst>
                </a:gridCol>
              </a:tblGrid>
              <a:tr h="320604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9518706"/>
                  </a:ext>
                </a:extLst>
              </a:tr>
              <a:tr h="320604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50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4743364"/>
                  </a:ext>
                </a:extLst>
              </a:tr>
              <a:tr h="320604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5748092"/>
                  </a:ext>
                </a:extLst>
              </a:tr>
              <a:tr h="320604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DV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7, 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5824019"/>
                  </a:ext>
                </a:extLst>
              </a:tr>
              <a:tr h="320604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ODV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50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400863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75BCD3A9-CF3B-9DD6-4258-266824A2DE88}"/>
              </a:ext>
            </a:extLst>
          </p:cNvPr>
          <p:cNvSpPr txBox="1"/>
          <p:nvPr/>
        </p:nvSpPr>
        <p:spPr>
          <a:xfrm>
            <a:off x="838200" y="1915888"/>
            <a:ext cx="23295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/>
              <a:t>Compute DV</a:t>
            </a:r>
          </a:p>
        </p:txBody>
      </p:sp>
    </p:spTree>
    <p:extLst>
      <p:ext uri="{BB962C8B-B14F-4D97-AF65-F5344CB8AC3E}">
        <p14:creationId xmlns:p14="http://schemas.microsoft.com/office/powerpoint/2010/main" val="129752012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A17257-32E3-9F88-0366-050097FD44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BF7263-BCF4-E12C-B6EB-33DD1A9179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Distance vector routing</a:t>
            </a:r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FD748346-56F1-B0A3-2257-B5E6453A7A30}"/>
              </a:ext>
            </a:extLst>
          </p:cNvPr>
          <p:cNvSpPr/>
          <p:nvPr/>
        </p:nvSpPr>
        <p:spPr>
          <a:xfrm>
            <a:off x="4898573" y="3831772"/>
            <a:ext cx="1066800" cy="77288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400" dirty="0"/>
              <a:t>X</a:t>
            </a: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49F78359-08EA-700E-498E-3839C5C46B2D}"/>
              </a:ext>
            </a:extLst>
          </p:cNvPr>
          <p:cNvSpPr/>
          <p:nvPr/>
        </p:nvSpPr>
        <p:spPr>
          <a:xfrm>
            <a:off x="7434941" y="3842658"/>
            <a:ext cx="1066800" cy="77288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400" dirty="0"/>
              <a:t>Z</a:t>
            </a:r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87AABF77-5515-C79D-18AF-C8DEA3393F74}"/>
              </a:ext>
            </a:extLst>
          </p:cNvPr>
          <p:cNvSpPr/>
          <p:nvPr/>
        </p:nvSpPr>
        <p:spPr>
          <a:xfrm>
            <a:off x="4931230" y="1915888"/>
            <a:ext cx="1066800" cy="77288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400" dirty="0"/>
              <a:t>Y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56FC6704-4BF7-F9DD-2D4E-274DC7CAF127}"/>
              </a:ext>
            </a:extLst>
          </p:cNvPr>
          <p:cNvSpPr txBox="1"/>
          <p:nvPr/>
        </p:nvSpPr>
        <p:spPr>
          <a:xfrm>
            <a:off x="5105399" y="3117645"/>
            <a:ext cx="5769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/>
              <a:t>4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490D32FB-D428-ECE6-424C-235777DC9369}"/>
              </a:ext>
            </a:extLst>
          </p:cNvPr>
          <p:cNvSpPr txBox="1"/>
          <p:nvPr/>
        </p:nvSpPr>
        <p:spPr>
          <a:xfrm>
            <a:off x="6596742" y="4227989"/>
            <a:ext cx="5769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/>
              <a:t>50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2" name="Table 71">
                <a:extLst>
                  <a:ext uri="{FF2B5EF4-FFF2-40B4-BE49-F238E27FC236}">
                    <a16:creationId xmlns:a16="http://schemas.microsoft.com/office/drawing/2014/main" id="{5E8CE791-2FC0-04F0-5C85-C10E159BD5DB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584201" y="4486121"/>
              <a:ext cx="3149600" cy="1268970"/>
            </p:xfrm>
            <a:graphic>
              <a:graphicData uri="http://schemas.openxmlformats.org/drawingml/2006/table">
                <a:tbl>
                  <a:tblPr bandRow="1">
                    <a:tableStyleId>{5C22544A-7EE6-4342-B048-85BDC9FD1C3A}</a:tableStyleId>
                  </a:tblPr>
                  <a:tblGrid>
                    <a:gridCol w="515257">
                      <a:extLst>
                        <a:ext uri="{9D8B030D-6E8A-4147-A177-3AD203B41FA5}">
                          <a16:colId xmlns:a16="http://schemas.microsoft.com/office/drawing/2014/main" val="1041368970"/>
                        </a:ext>
                      </a:extLst>
                    </a:gridCol>
                    <a:gridCol w="816429">
                      <a:extLst>
                        <a:ext uri="{9D8B030D-6E8A-4147-A177-3AD203B41FA5}">
                          <a16:colId xmlns:a16="http://schemas.microsoft.com/office/drawing/2014/main" val="3138672394"/>
                        </a:ext>
                      </a:extLst>
                    </a:gridCol>
                    <a:gridCol w="936171">
                      <a:extLst>
                        <a:ext uri="{9D8B030D-6E8A-4147-A177-3AD203B41FA5}">
                          <a16:colId xmlns:a16="http://schemas.microsoft.com/office/drawing/2014/main" val="358923639"/>
                        </a:ext>
                      </a:extLst>
                    </a:gridCol>
                    <a:gridCol w="881743">
                      <a:extLst>
                        <a:ext uri="{9D8B030D-6E8A-4147-A177-3AD203B41FA5}">
                          <a16:colId xmlns:a16="http://schemas.microsoft.com/office/drawing/2014/main" val="30883990"/>
                        </a:ext>
                      </a:extLst>
                    </a:gridCol>
                  </a:tblGrid>
                  <a:tr h="422990">
                    <a:tc>
                      <a:txBody>
                        <a:bodyPr/>
                        <a:lstStyle/>
                        <a:p>
                          <a:endParaRPr lang="en-IN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Y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Z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9518706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824743364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DV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634013817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2" name="Table 71">
                <a:extLst>
                  <a:ext uri="{FF2B5EF4-FFF2-40B4-BE49-F238E27FC236}">
                    <a16:creationId xmlns:a16="http://schemas.microsoft.com/office/drawing/2014/main" id="{E53E5219-C99A-BE02-496B-C3D3F2678469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118712296"/>
                  </p:ext>
                </p:extLst>
              </p:nvPr>
            </p:nvGraphicFramePr>
            <p:xfrm>
              <a:off x="584201" y="4486121"/>
              <a:ext cx="3149600" cy="1268970"/>
            </p:xfrm>
            <a:graphic>
              <a:graphicData uri="http://schemas.openxmlformats.org/drawingml/2006/table">
                <a:tbl>
                  <a:tblPr bandRow="1">
                    <a:tableStyleId>{5C22544A-7EE6-4342-B048-85BDC9FD1C3A}</a:tableStyleId>
                  </a:tblPr>
                  <a:tblGrid>
                    <a:gridCol w="515257">
                      <a:extLst>
                        <a:ext uri="{9D8B030D-6E8A-4147-A177-3AD203B41FA5}">
                          <a16:colId xmlns:a16="http://schemas.microsoft.com/office/drawing/2014/main" val="1041368970"/>
                        </a:ext>
                      </a:extLst>
                    </a:gridCol>
                    <a:gridCol w="816429">
                      <a:extLst>
                        <a:ext uri="{9D8B030D-6E8A-4147-A177-3AD203B41FA5}">
                          <a16:colId xmlns:a16="http://schemas.microsoft.com/office/drawing/2014/main" val="3138672394"/>
                        </a:ext>
                      </a:extLst>
                    </a:gridCol>
                    <a:gridCol w="936171">
                      <a:extLst>
                        <a:ext uri="{9D8B030D-6E8A-4147-A177-3AD203B41FA5}">
                          <a16:colId xmlns:a16="http://schemas.microsoft.com/office/drawing/2014/main" val="358923639"/>
                        </a:ext>
                      </a:extLst>
                    </a:gridCol>
                    <a:gridCol w="881743">
                      <a:extLst>
                        <a:ext uri="{9D8B030D-6E8A-4147-A177-3AD203B41FA5}">
                          <a16:colId xmlns:a16="http://schemas.microsoft.com/office/drawing/2014/main" val="30883990"/>
                        </a:ext>
                      </a:extLst>
                    </a:gridCol>
                  </a:tblGrid>
                  <a:tr h="422990">
                    <a:tc>
                      <a:txBody>
                        <a:bodyPr/>
                        <a:lstStyle/>
                        <a:p>
                          <a:endParaRPr lang="en-IN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Y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Z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9518706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42857" t="-107143" r="-95455" b="-1085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57931" t="-107143" r="-1379" b="-10857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824743364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DV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634013817"/>
                      </a:ext>
                    </a:extLst>
                  </a:tr>
                </a:tbl>
              </a:graphicData>
            </a:graphic>
          </p:graphicFrame>
        </mc:Fallback>
      </mc:AlternateContent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0F278884-7A4D-E404-73B6-41E7918316FB}"/>
              </a:ext>
            </a:extLst>
          </p:cNvPr>
          <p:cNvCxnSpPr>
            <a:stCxn id="48" idx="5"/>
            <a:endCxn id="46" idx="1"/>
          </p:cNvCxnSpPr>
          <p:nvPr/>
        </p:nvCxnSpPr>
        <p:spPr>
          <a:xfrm>
            <a:off x="5841801" y="2575587"/>
            <a:ext cx="1749369" cy="13802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TextBox 83">
            <a:extLst>
              <a:ext uri="{FF2B5EF4-FFF2-40B4-BE49-F238E27FC236}">
                <a16:creationId xmlns:a16="http://schemas.microsoft.com/office/drawing/2014/main" id="{C45094C8-7BAD-21E7-6EAA-5B8B379037E4}"/>
              </a:ext>
            </a:extLst>
          </p:cNvPr>
          <p:cNvSpPr txBox="1"/>
          <p:nvPr/>
        </p:nvSpPr>
        <p:spPr>
          <a:xfrm>
            <a:off x="6662054" y="2987017"/>
            <a:ext cx="5769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/>
              <a:t>3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67ABEDF2-794B-1FEB-5A8F-BA481BA02A84}"/>
              </a:ext>
            </a:extLst>
          </p:cNvPr>
          <p:cNvCxnSpPr>
            <a:stCxn id="48" idx="4"/>
            <a:endCxn id="45" idx="0"/>
          </p:cNvCxnSpPr>
          <p:nvPr/>
        </p:nvCxnSpPr>
        <p:spPr>
          <a:xfrm flipH="1">
            <a:off x="5431973" y="2688773"/>
            <a:ext cx="32657" cy="11429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F6CB9445-E890-F6CD-67FE-20B894BE8E6C}"/>
              </a:ext>
            </a:extLst>
          </p:cNvPr>
          <p:cNvCxnSpPr>
            <a:stCxn id="46" idx="2"/>
            <a:endCxn id="45" idx="6"/>
          </p:cNvCxnSpPr>
          <p:nvPr/>
        </p:nvCxnSpPr>
        <p:spPr>
          <a:xfrm flipH="1" flipV="1">
            <a:off x="5965373" y="4218215"/>
            <a:ext cx="1469568" cy="108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5107C387-6F4C-3B3F-CCD0-9FC754333BA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113194234"/>
                  </p:ext>
                </p:extLst>
              </p:nvPr>
            </p:nvGraphicFramePr>
            <p:xfrm>
              <a:off x="6527794" y="937380"/>
              <a:ext cx="3182258" cy="1969110"/>
            </p:xfrm>
            <a:graphic>
              <a:graphicData uri="http://schemas.openxmlformats.org/drawingml/2006/table">
                <a:tbl>
                  <a:tblPr bandRow="1">
                    <a:tableStyleId>{5C22544A-7EE6-4342-B048-85BDC9FD1C3A}</a:tableStyleId>
                  </a:tblPr>
                  <a:tblGrid>
                    <a:gridCol w="689435">
                      <a:extLst>
                        <a:ext uri="{9D8B030D-6E8A-4147-A177-3AD203B41FA5}">
                          <a16:colId xmlns:a16="http://schemas.microsoft.com/office/drawing/2014/main" val="1041368970"/>
                        </a:ext>
                      </a:extLst>
                    </a:gridCol>
                    <a:gridCol w="794652">
                      <a:extLst>
                        <a:ext uri="{9D8B030D-6E8A-4147-A177-3AD203B41FA5}">
                          <a16:colId xmlns:a16="http://schemas.microsoft.com/office/drawing/2014/main" val="3138672394"/>
                        </a:ext>
                      </a:extLst>
                    </a:gridCol>
                    <a:gridCol w="838200">
                      <a:extLst>
                        <a:ext uri="{9D8B030D-6E8A-4147-A177-3AD203B41FA5}">
                          <a16:colId xmlns:a16="http://schemas.microsoft.com/office/drawing/2014/main" val="358923639"/>
                        </a:ext>
                      </a:extLst>
                    </a:gridCol>
                    <a:gridCol w="859971">
                      <a:extLst>
                        <a:ext uri="{9D8B030D-6E8A-4147-A177-3AD203B41FA5}">
                          <a16:colId xmlns:a16="http://schemas.microsoft.com/office/drawing/2014/main" val="30883990"/>
                        </a:ext>
                      </a:extLst>
                    </a:gridCol>
                  </a:tblGrid>
                  <a:tr h="393822">
                    <a:tc>
                      <a:txBody>
                        <a:bodyPr/>
                        <a:lstStyle/>
                        <a:p>
                          <a:endParaRPr lang="en-IN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Y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Z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9518706"/>
                      </a:ext>
                    </a:extLst>
                  </a:tr>
                  <a:tr h="393822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Y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4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3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824743364"/>
                      </a:ext>
                    </a:extLst>
                  </a:tr>
                  <a:tr h="393822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Z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3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035748092"/>
                      </a:ext>
                    </a:extLst>
                  </a:tr>
                  <a:tr h="393822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DV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870452933"/>
                      </a:ext>
                    </a:extLst>
                  </a:tr>
                  <a:tr h="393822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ODV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4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3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46142321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5107C387-6F4C-3B3F-CCD0-9FC754333BA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113194234"/>
                  </p:ext>
                </p:extLst>
              </p:nvPr>
            </p:nvGraphicFramePr>
            <p:xfrm>
              <a:off x="6527794" y="937380"/>
              <a:ext cx="3182258" cy="1969110"/>
            </p:xfrm>
            <a:graphic>
              <a:graphicData uri="http://schemas.openxmlformats.org/drawingml/2006/table">
                <a:tbl>
                  <a:tblPr bandRow="1">
                    <a:tableStyleId>{5C22544A-7EE6-4342-B048-85BDC9FD1C3A}</a:tableStyleId>
                  </a:tblPr>
                  <a:tblGrid>
                    <a:gridCol w="689435">
                      <a:extLst>
                        <a:ext uri="{9D8B030D-6E8A-4147-A177-3AD203B41FA5}">
                          <a16:colId xmlns:a16="http://schemas.microsoft.com/office/drawing/2014/main" val="1041368970"/>
                        </a:ext>
                      </a:extLst>
                    </a:gridCol>
                    <a:gridCol w="794652">
                      <a:extLst>
                        <a:ext uri="{9D8B030D-6E8A-4147-A177-3AD203B41FA5}">
                          <a16:colId xmlns:a16="http://schemas.microsoft.com/office/drawing/2014/main" val="3138672394"/>
                        </a:ext>
                      </a:extLst>
                    </a:gridCol>
                    <a:gridCol w="838200">
                      <a:extLst>
                        <a:ext uri="{9D8B030D-6E8A-4147-A177-3AD203B41FA5}">
                          <a16:colId xmlns:a16="http://schemas.microsoft.com/office/drawing/2014/main" val="358923639"/>
                        </a:ext>
                      </a:extLst>
                    </a:gridCol>
                    <a:gridCol w="859971">
                      <a:extLst>
                        <a:ext uri="{9D8B030D-6E8A-4147-A177-3AD203B41FA5}">
                          <a16:colId xmlns:a16="http://schemas.microsoft.com/office/drawing/2014/main" val="30883990"/>
                        </a:ext>
                      </a:extLst>
                    </a:gridCol>
                  </a:tblGrid>
                  <a:tr h="393822">
                    <a:tc>
                      <a:txBody>
                        <a:bodyPr/>
                        <a:lstStyle/>
                        <a:p>
                          <a:endParaRPr lang="en-IN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Y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Z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9518706"/>
                      </a:ext>
                    </a:extLst>
                  </a:tr>
                  <a:tr h="393822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Y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4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3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824743364"/>
                      </a:ext>
                    </a:extLst>
                  </a:tr>
                  <a:tr h="393822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Z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87023" t="-210938" r="-214504" b="-22031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3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035748092"/>
                      </a:ext>
                    </a:extLst>
                  </a:tr>
                  <a:tr h="393822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DV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870452933"/>
                      </a:ext>
                    </a:extLst>
                  </a:tr>
                  <a:tr h="393822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ODV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4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3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46142321"/>
                      </a:ext>
                    </a:extLst>
                  </a:tr>
                </a:tbl>
              </a:graphicData>
            </a:graphic>
          </p:graphicFrame>
        </mc:Fallback>
      </mc:AlternateContent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1A4C0277-29DD-7660-EC60-8FDDA3FAE69C}"/>
              </a:ext>
            </a:extLst>
          </p:cNvPr>
          <p:cNvGraphicFramePr>
            <a:graphicFrameLocks noGrp="1"/>
          </p:cNvGraphicFramePr>
          <p:nvPr/>
        </p:nvGraphicFramePr>
        <p:xfrm>
          <a:off x="8334820" y="4584096"/>
          <a:ext cx="2928992" cy="18288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56780">
                  <a:extLst>
                    <a:ext uri="{9D8B030D-6E8A-4147-A177-3AD203B41FA5}">
                      <a16:colId xmlns:a16="http://schemas.microsoft.com/office/drawing/2014/main" val="1041368970"/>
                    </a:ext>
                  </a:extLst>
                </a:gridCol>
                <a:gridCol w="807716">
                  <a:extLst>
                    <a:ext uri="{9D8B030D-6E8A-4147-A177-3AD203B41FA5}">
                      <a16:colId xmlns:a16="http://schemas.microsoft.com/office/drawing/2014/main" val="3138672394"/>
                    </a:ext>
                  </a:extLst>
                </a:gridCol>
                <a:gridCol w="732248">
                  <a:extLst>
                    <a:ext uri="{9D8B030D-6E8A-4147-A177-3AD203B41FA5}">
                      <a16:colId xmlns:a16="http://schemas.microsoft.com/office/drawing/2014/main" val="358923639"/>
                    </a:ext>
                  </a:extLst>
                </a:gridCol>
                <a:gridCol w="732248">
                  <a:extLst>
                    <a:ext uri="{9D8B030D-6E8A-4147-A177-3AD203B41FA5}">
                      <a16:colId xmlns:a16="http://schemas.microsoft.com/office/drawing/2014/main" val="30883990"/>
                    </a:ext>
                  </a:extLst>
                </a:gridCol>
              </a:tblGrid>
              <a:tr h="320604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9518706"/>
                  </a:ext>
                </a:extLst>
              </a:tr>
              <a:tr h="320604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50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4743364"/>
                  </a:ext>
                </a:extLst>
              </a:tr>
              <a:tr h="320604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5748092"/>
                  </a:ext>
                </a:extLst>
              </a:tr>
              <a:tr h="320604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DV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5824019"/>
                  </a:ext>
                </a:extLst>
              </a:tr>
              <a:tr h="320604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ODV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400863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1FB63DA2-2568-6DAA-2CA3-897D6919F2DF}"/>
              </a:ext>
            </a:extLst>
          </p:cNvPr>
          <p:cNvSpPr txBox="1"/>
          <p:nvPr/>
        </p:nvSpPr>
        <p:spPr>
          <a:xfrm>
            <a:off x="838200" y="1915888"/>
            <a:ext cx="23295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/>
              <a:t>Share DV</a:t>
            </a:r>
          </a:p>
        </p:txBody>
      </p:sp>
    </p:spTree>
    <p:extLst>
      <p:ext uri="{BB962C8B-B14F-4D97-AF65-F5344CB8AC3E}">
        <p14:creationId xmlns:p14="http://schemas.microsoft.com/office/powerpoint/2010/main" val="395535905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7DC56B-2012-EE16-4B1A-E8CC9432FA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5CB58C-3117-F197-ACDF-04E320276E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Distance vector routing</a:t>
            </a:r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CA1D9003-F5F7-7591-8431-50A66FEC5B17}"/>
              </a:ext>
            </a:extLst>
          </p:cNvPr>
          <p:cNvSpPr/>
          <p:nvPr/>
        </p:nvSpPr>
        <p:spPr>
          <a:xfrm>
            <a:off x="4898573" y="3831772"/>
            <a:ext cx="1066800" cy="77288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400" dirty="0"/>
              <a:t>X</a:t>
            </a: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A5FEA163-3BBF-CDE4-BA40-70CFB39B4CD2}"/>
              </a:ext>
            </a:extLst>
          </p:cNvPr>
          <p:cNvSpPr/>
          <p:nvPr/>
        </p:nvSpPr>
        <p:spPr>
          <a:xfrm>
            <a:off x="7434941" y="3842658"/>
            <a:ext cx="1066800" cy="77288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400" dirty="0"/>
              <a:t>Z</a:t>
            </a:r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6242E4BD-CE18-6BD9-BEFF-B0C2726C89CE}"/>
              </a:ext>
            </a:extLst>
          </p:cNvPr>
          <p:cNvSpPr/>
          <p:nvPr/>
        </p:nvSpPr>
        <p:spPr>
          <a:xfrm>
            <a:off x="4931230" y="1915888"/>
            <a:ext cx="1066800" cy="77288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400" dirty="0"/>
              <a:t>Y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539F1CF5-FEF9-1E3C-7FF9-A6F0310453AF}"/>
              </a:ext>
            </a:extLst>
          </p:cNvPr>
          <p:cNvSpPr txBox="1"/>
          <p:nvPr/>
        </p:nvSpPr>
        <p:spPr>
          <a:xfrm>
            <a:off x="5105399" y="3117645"/>
            <a:ext cx="5769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/>
              <a:t>4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570C0372-7F42-D5CF-ADA6-F04ABA469092}"/>
              </a:ext>
            </a:extLst>
          </p:cNvPr>
          <p:cNvSpPr txBox="1"/>
          <p:nvPr/>
        </p:nvSpPr>
        <p:spPr>
          <a:xfrm>
            <a:off x="6596742" y="4227989"/>
            <a:ext cx="5769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/>
              <a:t>50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2" name="Table 71">
                <a:extLst>
                  <a:ext uri="{FF2B5EF4-FFF2-40B4-BE49-F238E27FC236}">
                    <a16:creationId xmlns:a16="http://schemas.microsoft.com/office/drawing/2014/main" id="{6602297A-E55D-C38D-058A-3F8BF572A0E9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584201" y="4486121"/>
              <a:ext cx="3149600" cy="1268970"/>
            </p:xfrm>
            <a:graphic>
              <a:graphicData uri="http://schemas.openxmlformats.org/drawingml/2006/table">
                <a:tbl>
                  <a:tblPr bandRow="1">
                    <a:tableStyleId>{5C22544A-7EE6-4342-B048-85BDC9FD1C3A}</a:tableStyleId>
                  </a:tblPr>
                  <a:tblGrid>
                    <a:gridCol w="515257">
                      <a:extLst>
                        <a:ext uri="{9D8B030D-6E8A-4147-A177-3AD203B41FA5}">
                          <a16:colId xmlns:a16="http://schemas.microsoft.com/office/drawing/2014/main" val="1041368970"/>
                        </a:ext>
                      </a:extLst>
                    </a:gridCol>
                    <a:gridCol w="816429">
                      <a:extLst>
                        <a:ext uri="{9D8B030D-6E8A-4147-A177-3AD203B41FA5}">
                          <a16:colId xmlns:a16="http://schemas.microsoft.com/office/drawing/2014/main" val="3138672394"/>
                        </a:ext>
                      </a:extLst>
                    </a:gridCol>
                    <a:gridCol w="936171">
                      <a:extLst>
                        <a:ext uri="{9D8B030D-6E8A-4147-A177-3AD203B41FA5}">
                          <a16:colId xmlns:a16="http://schemas.microsoft.com/office/drawing/2014/main" val="358923639"/>
                        </a:ext>
                      </a:extLst>
                    </a:gridCol>
                    <a:gridCol w="881743">
                      <a:extLst>
                        <a:ext uri="{9D8B030D-6E8A-4147-A177-3AD203B41FA5}">
                          <a16:colId xmlns:a16="http://schemas.microsoft.com/office/drawing/2014/main" val="30883990"/>
                        </a:ext>
                      </a:extLst>
                    </a:gridCol>
                  </a:tblGrid>
                  <a:tr h="422990">
                    <a:tc>
                      <a:txBody>
                        <a:bodyPr/>
                        <a:lstStyle/>
                        <a:p>
                          <a:endParaRPr lang="en-IN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Y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Z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9518706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824743364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DV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634013817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2" name="Table 71">
                <a:extLst>
                  <a:ext uri="{FF2B5EF4-FFF2-40B4-BE49-F238E27FC236}">
                    <a16:creationId xmlns:a16="http://schemas.microsoft.com/office/drawing/2014/main" id="{E53E5219-C99A-BE02-496B-C3D3F2678469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118712296"/>
                  </p:ext>
                </p:extLst>
              </p:nvPr>
            </p:nvGraphicFramePr>
            <p:xfrm>
              <a:off x="584201" y="4486121"/>
              <a:ext cx="3149600" cy="1268970"/>
            </p:xfrm>
            <a:graphic>
              <a:graphicData uri="http://schemas.openxmlformats.org/drawingml/2006/table">
                <a:tbl>
                  <a:tblPr bandRow="1">
                    <a:tableStyleId>{5C22544A-7EE6-4342-B048-85BDC9FD1C3A}</a:tableStyleId>
                  </a:tblPr>
                  <a:tblGrid>
                    <a:gridCol w="515257">
                      <a:extLst>
                        <a:ext uri="{9D8B030D-6E8A-4147-A177-3AD203B41FA5}">
                          <a16:colId xmlns:a16="http://schemas.microsoft.com/office/drawing/2014/main" val="1041368970"/>
                        </a:ext>
                      </a:extLst>
                    </a:gridCol>
                    <a:gridCol w="816429">
                      <a:extLst>
                        <a:ext uri="{9D8B030D-6E8A-4147-A177-3AD203B41FA5}">
                          <a16:colId xmlns:a16="http://schemas.microsoft.com/office/drawing/2014/main" val="3138672394"/>
                        </a:ext>
                      </a:extLst>
                    </a:gridCol>
                    <a:gridCol w="936171">
                      <a:extLst>
                        <a:ext uri="{9D8B030D-6E8A-4147-A177-3AD203B41FA5}">
                          <a16:colId xmlns:a16="http://schemas.microsoft.com/office/drawing/2014/main" val="358923639"/>
                        </a:ext>
                      </a:extLst>
                    </a:gridCol>
                    <a:gridCol w="881743">
                      <a:extLst>
                        <a:ext uri="{9D8B030D-6E8A-4147-A177-3AD203B41FA5}">
                          <a16:colId xmlns:a16="http://schemas.microsoft.com/office/drawing/2014/main" val="30883990"/>
                        </a:ext>
                      </a:extLst>
                    </a:gridCol>
                  </a:tblGrid>
                  <a:tr h="422990">
                    <a:tc>
                      <a:txBody>
                        <a:bodyPr/>
                        <a:lstStyle/>
                        <a:p>
                          <a:endParaRPr lang="en-IN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Y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Z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9518706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42857" t="-107143" r="-95455" b="-1085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57931" t="-107143" r="-1379" b="-10857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824743364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DV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634013817"/>
                      </a:ext>
                    </a:extLst>
                  </a:tr>
                </a:tbl>
              </a:graphicData>
            </a:graphic>
          </p:graphicFrame>
        </mc:Fallback>
      </mc:AlternateContent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236AD795-CD21-423B-D0F6-17EE12FF7AFD}"/>
              </a:ext>
            </a:extLst>
          </p:cNvPr>
          <p:cNvCxnSpPr>
            <a:stCxn id="48" idx="5"/>
            <a:endCxn id="46" idx="1"/>
          </p:cNvCxnSpPr>
          <p:nvPr/>
        </p:nvCxnSpPr>
        <p:spPr>
          <a:xfrm>
            <a:off x="5841801" y="2575587"/>
            <a:ext cx="1749369" cy="13802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TextBox 83">
            <a:extLst>
              <a:ext uri="{FF2B5EF4-FFF2-40B4-BE49-F238E27FC236}">
                <a16:creationId xmlns:a16="http://schemas.microsoft.com/office/drawing/2014/main" id="{2EC67B25-85F8-6E85-7E78-014B79712B18}"/>
              </a:ext>
            </a:extLst>
          </p:cNvPr>
          <p:cNvSpPr txBox="1"/>
          <p:nvPr/>
        </p:nvSpPr>
        <p:spPr>
          <a:xfrm>
            <a:off x="6662054" y="2987017"/>
            <a:ext cx="5769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/>
              <a:t>3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CE341C8F-3E39-72A1-3139-314DA22A2B88}"/>
              </a:ext>
            </a:extLst>
          </p:cNvPr>
          <p:cNvCxnSpPr>
            <a:stCxn id="48" idx="4"/>
            <a:endCxn id="45" idx="0"/>
          </p:cNvCxnSpPr>
          <p:nvPr/>
        </p:nvCxnSpPr>
        <p:spPr>
          <a:xfrm flipH="1">
            <a:off x="5431973" y="2688773"/>
            <a:ext cx="32657" cy="11429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7014666F-762B-383B-8AE4-0807ED0C6878}"/>
              </a:ext>
            </a:extLst>
          </p:cNvPr>
          <p:cNvCxnSpPr>
            <a:stCxn id="46" idx="2"/>
            <a:endCxn id="45" idx="6"/>
          </p:cNvCxnSpPr>
          <p:nvPr/>
        </p:nvCxnSpPr>
        <p:spPr>
          <a:xfrm flipH="1" flipV="1">
            <a:off x="5965373" y="4218215"/>
            <a:ext cx="1469568" cy="108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81062E13-967D-F465-24D4-78AD827B988F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825056909"/>
                  </p:ext>
                </p:extLst>
              </p:nvPr>
            </p:nvGraphicFramePr>
            <p:xfrm>
              <a:off x="6527794" y="937380"/>
              <a:ext cx="3182258" cy="1969110"/>
            </p:xfrm>
            <a:graphic>
              <a:graphicData uri="http://schemas.openxmlformats.org/drawingml/2006/table">
                <a:tbl>
                  <a:tblPr bandRow="1">
                    <a:tableStyleId>{5C22544A-7EE6-4342-B048-85BDC9FD1C3A}</a:tableStyleId>
                  </a:tblPr>
                  <a:tblGrid>
                    <a:gridCol w="689435">
                      <a:extLst>
                        <a:ext uri="{9D8B030D-6E8A-4147-A177-3AD203B41FA5}">
                          <a16:colId xmlns:a16="http://schemas.microsoft.com/office/drawing/2014/main" val="1041368970"/>
                        </a:ext>
                      </a:extLst>
                    </a:gridCol>
                    <a:gridCol w="794652">
                      <a:extLst>
                        <a:ext uri="{9D8B030D-6E8A-4147-A177-3AD203B41FA5}">
                          <a16:colId xmlns:a16="http://schemas.microsoft.com/office/drawing/2014/main" val="3138672394"/>
                        </a:ext>
                      </a:extLst>
                    </a:gridCol>
                    <a:gridCol w="838200">
                      <a:extLst>
                        <a:ext uri="{9D8B030D-6E8A-4147-A177-3AD203B41FA5}">
                          <a16:colId xmlns:a16="http://schemas.microsoft.com/office/drawing/2014/main" val="358923639"/>
                        </a:ext>
                      </a:extLst>
                    </a:gridCol>
                    <a:gridCol w="859971">
                      <a:extLst>
                        <a:ext uri="{9D8B030D-6E8A-4147-A177-3AD203B41FA5}">
                          <a16:colId xmlns:a16="http://schemas.microsoft.com/office/drawing/2014/main" val="30883990"/>
                        </a:ext>
                      </a:extLst>
                    </a:gridCol>
                  </a:tblGrid>
                  <a:tr h="393822">
                    <a:tc>
                      <a:txBody>
                        <a:bodyPr/>
                        <a:lstStyle/>
                        <a:p>
                          <a:endParaRPr lang="en-IN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Y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Z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9518706"/>
                      </a:ext>
                    </a:extLst>
                  </a:tr>
                  <a:tr h="393822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Y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4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3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824743364"/>
                      </a:ext>
                    </a:extLst>
                  </a:tr>
                  <a:tr h="393822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Z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3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035748092"/>
                      </a:ext>
                    </a:extLst>
                  </a:tr>
                  <a:tr h="393822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DV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4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3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870452933"/>
                      </a:ext>
                    </a:extLst>
                  </a:tr>
                  <a:tr h="393822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ODV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4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3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46142321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81062E13-967D-F465-24D4-78AD827B988F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825056909"/>
                  </p:ext>
                </p:extLst>
              </p:nvPr>
            </p:nvGraphicFramePr>
            <p:xfrm>
              <a:off x="6527794" y="937380"/>
              <a:ext cx="3182258" cy="1969110"/>
            </p:xfrm>
            <a:graphic>
              <a:graphicData uri="http://schemas.openxmlformats.org/drawingml/2006/table">
                <a:tbl>
                  <a:tblPr bandRow="1">
                    <a:tableStyleId>{5C22544A-7EE6-4342-B048-85BDC9FD1C3A}</a:tableStyleId>
                  </a:tblPr>
                  <a:tblGrid>
                    <a:gridCol w="689435">
                      <a:extLst>
                        <a:ext uri="{9D8B030D-6E8A-4147-A177-3AD203B41FA5}">
                          <a16:colId xmlns:a16="http://schemas.microsoft.com/office/drawing/2014/main" val="1041368970"/>
                        </a:ext>
                      </a:extLst>
                    </a:gridCol>
                    <a:gridCol w="794652">
                      <a:extLst>
                        <a:ext uri="{9D8B030D-6E8A-4147-A177-3AD203B41FA5}">
                          <a16:colId xmlns:a16="http://schemas.microsoft.com/office/drawing/2014/main" val="3138672394"/>
                        </a:ext>
                      </a:extLst>
                    </a:gridCol>
                    <a:gridCol w="838200">
                      <a:extLst>
                        <a:ext uri="{9D8B030D-6E8A-4147-A177-3AD203B41FA5}">
                          <a16:colId xmlns:a16="http://schemas.microsoft.com/office/drawing/2014/main" val="358923639"/>
                        </a:ext>
                      </a:extLst>
                    </a:gridCol>
                    <a:gridCol w="859971">
                      <a:extLst>
                        <a:ext uri="{9D8B030D-6E8A-4147-A177-3AD203B41FA5}">
                          <a16:colId xmlns:a16="http://schemas.microsoft.com/office/drawing/2014/main" val="30883990"/>
                        </a:ext>
                      </a:extLst>
                    </a:gridCol>
                  </a:tblGrid>
                  <a:tr h="393822">
                    <a:tc>
                      <a:txBody>
                        <a:bodyPr/>
                        <a:lstStyle/>
                        <a:p>
                          <a:endParaRPr lang="en-IN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Y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Z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9518706"/>
                      </a:ext>
                    </a:extLst>
                  </a:tr>
                  <a:tr h="393822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Y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4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3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824743364"/>
                      </a:ext>
                    </a:extLst>
                  </a:tr>
                  <a:tr h="393822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Z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87023" t="-210938" r="-214504" b="-22031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3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035748092"/>
                      </a:ext>
                    </a:extLst>
                  </a:tr>
                  <a:tr h="393822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DV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4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3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870452933"/>
                      </a:ext>
                    </a:extLst>
                  </a:tr>
                  <a:tr h="393822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ODV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4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3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46142321"/>
                      </a:ext>
                    </a:extLst>
                  </a:tr>
                </a:tbl>
              </a:graphicData>
            </a:graphic>
          </p:graphicFrame>
        </mc:Fallback>
      </mc:AlternateContent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FCF26B51-E14E-42A0-2E7A-2949B952867E}"/>
              </a:ext>
            </a:extLst>
          </p:cNvPr>
          <p:cNvGraphicFramePr>
            <a:graphicFrameLocks noGrp="1"/>
          </p:cNvGraphicFramePr>
          <p:nvPr/>
        </p:nvGraphicFramePr>
        <p:xfrm>
          <a:off x="8334820" y="4584096"/>
          <a:ext cx="2928992" cy="18288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56780">
                  <a:extLst>
                    <a:ext uri="{9D8B030D-6E8A-4147-A177-3AD203B41FA5}">
                      <a16:colId xmlns:a16="http://schemas.microsoft.com/office/drawing/2014/main" val="1041368970"/>
                    </a:ext>
                  </a:extLst>
                </a:gridCol>
                <a:gridCol w="807716">
                  <a:extLst>
                    <a:ext uri="{9D8B030D-6E8A-4147-A177-3AD203B41FA5}">
                      <a16:colId xmlns:a16="http://schemas.microsoft.com/office/drawing/2014/main" val="3138672394"/>
                    </a:ext>
                  </a:extLst>
                </a:gridCol>
                <a:gridCol w="732248">
                  <a:extLst>
                    <a:ext uri="{9D8B030D-6E8A-4147-A177-3AD203B41FA5}">
                      <a16:colId xmlns:a16="http://schemas.microsoft.com/office/drawing/2014/main" val="358923639"/>
                    </a:ext>
                  </a:extLst>
                </a:gridCol>
                <a:gridCol w="732248">
                  <a:extLst>
                    <a:ext uri="{9D8B030D-6E8A-4147-A177-3AD203B41FA5}">
                      <a16:colId xmlns:a16="http://schemas.microsoft.com/office/drawing/2014/main" val="30883990"/>
                    </a:ext>
                  </a:extLst>
                </a:gridCol>
              </a:tblGrid>
              <a:tr h="320604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9518706"/>
                  </a:ext>
                </a:extLst>
              </a:tr>
              <a:tr h="320604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50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4743364"/>
                  </a:ext>
                </a:extLst>
              </a:tr>
              <a:tr h="320604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5748092"/>
                  </a:ext>
                </a:extLst>
              </a:tr>
              <a:tr h="320604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DV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5824019"/>
                  </a:ext>
                </a:extLst>
              </a:tr>
              <a:tr h="320604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ODV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400863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33DEF8F4-7C29-6114-BDD3-322FB72421B0}"/>
              </a:ext>
            </a:extLst>
          </p:cNvPr>
          <p:cNvSpPr txBox="1"/>
          <p:nvPr/>
        </p:nvSpPr>
        <p:spPr>
          <a:xfrm>
            <a:off x="838200" y="1915888"/>
            <a:ext cx="23295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/>
              <a:t>Compute DV</a:t>
            </a:r>
          </a:p>
        </p:txBody>
      </p:sp>
    </p:spTree>
    <p:extLst>
      <p:ext uri="{BB962C8B-B14F-4D97-AF65-F5344CB8AC3E}">
        <p14:creationId xmlns:p14="http://schemas.microsoft.com/office/powerpoint/2010/main" val="160031047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8C2228-6B7F-4F7C-79B2-8A033310FA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0167BB-E6F4-0A07-4B5A-430360ACF2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Distance vector routing</a:t>
            </a:r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3EB861D4-AA34-B7CB-313A-6EF0D9244A49}"/>
              </a:ext>
            </a:extLst>
          </p:cNvPr>
          <p:cNvSpPr/>
          <p:nvPr/>
        </p:nvSpPr>
        <p:spPr>
          <a:xfrm>
            <a:off x="4898573" y="3831772"/>
            <a:ext cx="1066800" cy="77288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400" dirty="0"/>
              <a:t>X</a:t>
            </a: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FB2F5D1D-4CEA-6C63-FA4F-0178E8C94B62}"/>
              </a:ext>
            </a:extLst>
          </p:cNvPr>
          <p:cNvSpPr/>
          <p:nvPr/>
        </p:nvSpPr>
        <p:spPr>
          <a:xfrm>
            <a:off x="7434941" y="3842658"/>
            <a:ext cx="1066800" cy="77288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400" dirty="0"/>
              <a:t>Z</a:t>
            </a:r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F2738E0D-4BB2-2467-CFC7-2DA1974EAF2E}"/>
              </a:ext>
            </a:extLst>
          </p:cNvPr>
          <p:cNvSpPr/>
          <p:nvPr/>
        </p:nvSpPr>
        <p:spPr>
          <a:xfrm>
            <a:off x="4931230" y="1915888"/>
            <a:ext cx="1066800" cy="77288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400" dirty="0"/>
              <a:t>Y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AE9B0D34-46D1-33FB-E081-58E517ADEAA0}"/>
              </a:ext>
            </a:extLst>
          </p:cNvPr>
          <p:cNvSpPr txBox="1"/>
          <p:nvPr/>
        </p:nvSpPr>
        <p:spPr>
          <a:xfrm>
            <a:off x="5105399" y="3117645"/>
            <a:ext cx="5769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/>
              <a:t>4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6F92E833-984D-B87F-6EDA-907B13860951}"/>
              </a:ext>
            </a:extLst>
          </p:cNvPr>
          <p:cNvSpPr txBox="1"/>
          <p:nvPr/>
        </p:nvSpPr>
        <p:spPr>
          <a:xfrm>
            <a:off x="6596742" y="4227989"/>
            <a:ext cx="5769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/>
              <a:t>50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2" name="Table 71">
                <a:extLst>
                  <a:ext uri="{FF2B5EF4-FFF2-40B4-BE49-F238E27FC236}">
                    <a16:creationId xmlns:a16="http://schemas.microsoft.com/office/drawing/2014/main" id="{5C157C95-9D35-F2CD-A657-3579661A8042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584201" y="4486121"/>
              <a:ext cx="3149600" cy="1268970"/>
            </p:xfrm>
            <a:graphic>
              <a:graphicData uri="http://schemas.openxmlformats.org/drawingml/2006/table">
                <a:tbl>
                  <a:tblPr bandRow="1">
                    <a:tableStyleId>{5C22544A-7EE6-4342-B048-85BDC9FD1C3A}</a:tableStyleId>
                  </a:tblPr>
                  <a:tblGrid>
                    <a:gridCol w="515257">
                      <a:extLst>
                        <a:ext uri="{9D8B030D-6E8A-4147-A177-3AD203B41FA5}">
                          <a16:colId xmlns:a16="http://schemas.microsoft.com/office/drawing/2014/main" val="1041368970"/>
                        </a:ext>
                      </a:extLst>
                    </a:gridCol>
                    <a:gridCol w="816429">
                      <a:extLst>
                        <a:ext uri="{9D8B030D-6E8A-4147-A177-3AD203B41FA5}">
                          <a16:colId xmlns:a16="http://schemas.microsoft.com/office/drawing/2014/main" val="3138672394"/>
                        </a:ext>
                      </a:extLst>
                    </a:gridCol>
                    <a:gridCol w="936171">
                      <a:extLst>
                        <a:ext uri="{9D8B030D-6E8A-4147-A177-3AD203B41FA5}">
                          <a16:colId xmlns:a16="http://schemas.microsoft.com/office/drawing/2014/main" val="358923639"/>
                        </a:ext>
                      </a:extLst>
                    </a:gridCol>
                    <a:gridCol w="881743">
                      <a:extLst>
                        <a:ext uri="{9D8B030D-6E8A-4147-A177-3AD203B41FA5}">
                          <a16:colId xmlns:a16="http://schemas.microsoft.com/office/drawing/2014/main" val="30883990"/>
                        </a:ext>
                      </a:extLst>
                    </a:gridCol>
                  </a:tblGrid>
                  <a:tr h="422990">
                    <a:tc>
                      <a:txBody>
                        <a:bodyPr/>
                        <a:lstStyle/>
                        <a:p>
                          <a:endParaRPr lang="en-IN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Y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Z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9518706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824743364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DV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634013817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2" name="Table 71">
                <a:extLst>
                  <a:ext uri="{FF2B5EF4-FFF2-40B4-BE49-F238E27FC236}">
                    <a16:creationId xmlns:a16="http://schemas.microsoft.com/office/drawing/2014/main" id="{E53E5219-C99A-BE02-496B-C3D3F2678469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118712296"/>
                  </p:ext>
                </p:extLst>
              </p:nvPr>
            </p:nvGraphicFramePr>
            <p:xfrm>
              <a:off x="584201" y="4486121"/>
              <a:ext cx="3149600" cy="1268970"/>
            </p:xfrm>
            <a:graphic>
              <a:graphicData uri="http://schemas.openxmlformats.org/drawingml/2006/table">
                <a:tbl>
                  <a:tblPr bandRow="1">
                    <a:tableStyleId>{5C22544A-7EE6-4342-B048-85BDC9FD1C3A}</a:tableStyleId>
                  </a:tblPr>
                  <a:tblGrid>
                    <a:gridCol w="515257">
                      <a:extLst>
                        <a:ext uri="{9D8B030D-6E8A-4147-A177-3AD203B41FA5}">
                          <a16:colId xmlns:a16="http://schemas.microsoft.com/office/drawing/2014/main" val="1041368970"/>
                        </a:ext>
                      </a:extLst>
                    </a:gridCol>
                    <a:gridCol w="816429">
                      <a:extLst>
                        <a:ext uri="{9D8B030D-6E8A-4147-A177-3AD203B41FA5}">
                          <a16:colId xmlns:a16="http://schemas.microsoft.com/office/drawing/2014/main" val="3138672394"/>
                        </a:ext>
                      </a:extLst>
                    </a:gridCol>
                    <a:gridCol w="936171">
                      <a:extLst>
                        <a:ext uri="{9D8B030D-6E8A-4147-A177-3AD203B41FA5}">
                          <a16:colId xmlns:a16="http://schemas.microsoft.com/office/drawing/2014/main" val="358923639"/>
                        </a:ext>
                      </a:extLst>
                    </a:gridCol>
                    <a:gridCol w="881743">
                      <a:extLst>
                        <a:ext uri="{9D8B030D-6E8A-4147-A177-3AD203B41FA5}">
                          <a16:colId xmlns:a16="http://schemas.microsoft.com/office/drawing/2014/main" val="30883990"/>
                        </a:ext>
                      </a:extLst>
                    </a:gridCol>
                  </a:tblGrid>
                  <a:tr h="422990">
                    <a:tc>
                      <a:txBody>
                        <a:bodyPr/>
                        <a:lstStyle/>
                        <a:p>
                          <a:endParaRPr lang="en-IN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Y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Z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9518706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42857" t="-107143" r="-95455" b="-1085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57931" t="-107143" r="-1379" b="-10857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824743364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DV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634013817"/>
                      </a:ext>
                    </a:extLst>
                  </a:tr>
                </a:tbl>
              </a:graphicData>
            </a:graphic>
          </p:graphicFrame>
        </mc:Fallback>
      </mc:AlternateContent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0F0F6398-D1CC-70E0-E211-0F20C965A35E}"/>
              </a:ext>
            </a:extLst>
          </p:cNvPr>
          <p:cNvCxnSpPr>
            <a:stCxn id="48" idx="5"/>
            <a:endCxn id="46" idx="1"/>
          </p:cNvCxnSpPr>
          <p:nvPr/>
        </p:nvCxnSpPr>
        <p:spPr>
          <a:xfrm>
            <a:off x="5841801" y="2575587"/>
            <a:ext cx="1749369" cy="13802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TextBox 83">
            <a:extLst>
              <a:ext uri="{FF2B5EF4-FFF2-40B4-BE49-F238E27FC236}">
                <a16:creationId xmlns:a16="http://schemas.microsoft.com/office/drawing/2014/main" id="{3C564CEA-B5AD-83F9-4661-BAA667756B41}"/>
              </a:ext>
            </a:extLst>
          </p:cNvPr>
          <p:cNvSpPr txBox="1"/>
          <p:nvPr/>
        </p:nvSpPr>
        <p:spPr>
          <a:xfrm>
            <a:off x="6662054" y="2987017"/>
            <a:ext cx="5769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/>
              <a:t>3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40F6EFD1-03D0-DDCE-227A-EB7F0912B007}"/>
              </a:ext>
            </a:extLst>
          </p:cNvPr>
          <p:cNvCxnSpPr>
            <a:stCxn id="48" idx="4"/>
            <a:endCxn id="45" idx="0"/>
          </p:cNvCxnSpPr>
          <p:nvPr/>
        </p:nvCxnSpPr>
        <p:spPr>
          <a:xfrm flipH="1">
            <a:off x="5431973" y="2688773"/>
            <a:ext cx="32657" cy="11429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E1443436-D2B1-7DED-77AA-9E63E2413A90}"/>
              </a:ext>
            </a:extLst>
          </p:cNvPr>
          <p:cNvCxnSpPr>
            <a:stCxn id="46" idx="2"/>
            <a:endCxn id="45" idx="6"/>
          </p:cNvCxnSpPr>
          <p:nvPr/>
        </p:nvCxnSpPr>
        <p:spPr>
          <a:xfrm flipH="1" flipV="1">
            <a:off x="5965373" y="4218215"/>
            <a:ext cx="1469568" cy="108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6C7D7ACB-95A0-D672-D649-70B9A536713A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084493124"/>
                  </p:ext>
                </p:extLst>
              </p:nvPr>
            </p:nvGraphicFramePr>
            <p:xfrm>
              <a:off x="6527794" y="937380"/>
              <a:ext cx="3182258" cy="1969110"/>
            </p:xfrm>
            <a:graphic>
              <a:graphicData uri="http://schemas.openxmlformats.org/drawingml/2006/table">
                <a:tbl>
                  <a:tblPr bandRow="1">
                    <a:tableStyleId>{5C22544A-7EE6-4342-B048-85BDC9FD1C3A}</a:tableStyleId>
                  </a:tblPr>
                  <a:tblGrid>
                    <a:gridCol w="689435">
                      <a:extLst>
                        <a:ext uri="{9D8B030D-6E8A-4147-A177-3AD203B41FA5}">
                          <a16:colId xmlns:a16="http://schemas.microsoft.com/office/drawing/2014/main" val="1041368970"/>
                        </a:ext>
                      </a:extLst>
                    </a:gridCol>
                    <a:gridCol w="794652">
                      <a:extLst>
                        <a:ext uri="{9D8B030D-6E8A-4147-A177-3AD203B41FA5}">
                          <a16:colId xmlns:a16="http://schemas.microsoft.com/office/drawing/2014/main" val="3138672394"/>
                        </a:ext>
                      </a:extLst>
                    </a:gridCol>
                    <a:gridCol w="838200">
                      <a:extLst>
                        <a:ext uri="{9D8B030D-6E8A-4147-A177-3AD203B41FA5}">
                          <a16:colId xmlns:a16="http://schemas.microsoft.com/office/drawing/2014/main" val="358923639"/>
                        </a:ext>
                      </a:extLst>
                    </a:gridCol>
                    <a:gridCol w="859971">
                      <a:extLst>
                        <a:ext uri="{9D8B030D-6E8A-4147-A177-3AD203B41FA5}">
                          <a16:colId xmlns:a16="http://schemas.microsoft.com/office/drawing/2014/main" val="30883990"/>
                        </a:ext>
                      </a:extLst>
                    </a:gridCol>
                  </a:tblGrid>
                  <a:tr h="393822">
                    <a:tc>
                      <a:txBody>
                        <a:bodyPr/>
                        <a:lstStyle/>
                        <a:p>
                          <a:endParaRPr lang="en-IN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Y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Z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9518706"/>
                      </a:ext>
                    </a:extLst>
                  </a:tr>
                  <a:tr h="393822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Y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4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3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824743364"/>
                      </a:ext>
                    </a:extLst>
                  </a:tr>
                  <a:tr h="393822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Z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3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035748092"/>
                      </a:ext>
                    </a:extLst>
                  </a:tr>
                  <a:tr h="393822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DV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870452933"/>
                      </a:ext>
                    </a:extLst>
                  </a:tr>
                  <a:tr h="393822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ODV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4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3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46142321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6C7D7ACB-95A0-D672-D649-70B9A536713A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084493124"/>
                  </p:ext>
                </p:extLst>
              </p:nvPr>
            </p:nvGraphicFramePr>
            <p:xfrm>
              <a:off x="6527794" y="937380"/>
              <a:ext cx="3182258" cy="1969110"/>
            </p:xfrm>
            <a:graphic>
              <a:graphicData uri="http://schemas.openxmlformats.org/drawingml/2006/table">
                <a:tbl>
                  <a:tblPr bandRow="1">
                    <a:tableStyleId>{5C22544A-7EE6-4342-B048-85BDC9FD1C3A}</a:tableStyleId>
                  </a:tblPr>
                  <a:tblGrid>
                    <a:gridCol w="689435">
                      <a:extLst>
                        <a:ext uri="{9D8B030D-6E8A-4147-A177-3AD203B41FA5}">
                          <a16:colId xmlns:a16="http://schemas.microsoft.com/office/drawing/2014/main" val="1041368970"/>
                        </a:ext>
                      </a:extLst>
                    </a:gridCol>
                    <a:gridCol w="794652">
                      <a:extLst>
                        <a:ext uri="{9D8B030D-6E8A-4147-A177-3AD203B41FA5}">
                          <a16:colId xmlns:a16="http://schemas.microsoft.com/office/drawing/2014/main" val="3138672394"/>
                        </a:ext>
                      </a:extLst>
                    </a:gridCol>
                    <a:gridCol w="838200">
                      <a:extLst>
                        <a:ext uri="{9D8B030D-6E8A-4147-A177-3AD203B41FA5}">
                          <a16:colId xmlns:a16="http://schemas.microsoft.com/office/drawing/2014/main" val="358923639"/>
                        </a:ext>
                      </a:extLst>
                    </a:gridCol>
                    <a:gridCol w="859971">
                      <a:extLst>
                        <a:ext uri="{9D8B030D-6E8A-4147-A177-3AD203B41FA5}">
                          <a16:colId xmlns:a16="http://schemas.microsoft.com/office/drawing/2014/main" val="30883990"/>
                        </a:ext>
                      </a:extLst>
                    </a:gridCol>
                  </a:tblGrid>
                  <a:tr h="393822">
                    <a:tc>
                      <a:txBody>
                        <a:bodyPr/>
                        <a:lstStyle/>
                        <a:p>
                          <a:endParaRPr lang="en-IN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Y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Z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9518706"/>
                      </a:ext>
                    </a:extLst>
                  </a:tr>
                  <a:tr h="393822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Y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4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3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824743364"/>
                      </a:ext>
                    </a:extLst>
                  </a:tr>
                  <a:tr h="393822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Z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87023" t="-210938" r="-214504" b="-22031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3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035748092"/>
                      </a:ext>
                    </a:extLst>
                  </a:tr>
                  <a:tr h="393822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DV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870452933"/>
                      </a:ext>
                    </a:extLst>
                  </a:tr>
                  <a:tr h="393822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ODV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4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3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46142321"/>
                      </a:ext>
                    </a:extLst>
                  </a:tr>
                </a:tbl>
              </a:graphicData>
            </a:graphic>
          </p:graphicFrame>
        </mc:Fallback>
      </mc:AlternateContent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74C500E0-61F5-C028-6A9D-47C4E20CD431}"/>
              </a:ext>
            </a:extLst>
          </p:cNvPr>
          <p:cNvGraphicFramePr>
            <a:graphicFrameLocks noGrp="1"/>
          </p:cNvGraphicFramePr>
          <p:nvPr/>
        </p:nvGraphicFramePr>
        <p:xfrm>
          <a:off x="8334820" y="4584096"/>
          <a:ext cx="2928992" cy="18288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56780">
                  <a:extLst>
                    <a:ext uri="{9D8B030D-6E8A-4147-A177-3AD203B41FA5}">
                      <a16:colId xmlns:a16="http://schemas.microsoft.com/office/drawing/2014/main" val="1041368970"/>
                    </a:ext>
                  </a:extLst>
                </a:gridCol>
                <a:gridCol w="807716">
                  <a:extLst>
                    <a:ext uri="{9D8B030D-6E8A-4147-A177-3AD203B41FA5}">
                      <a16:colId xmlns:a16="http://schemas.microsoft.com/office/drawing/2014/main" val="3138672394"/>
                    </a:ext>
                  </a:extLst>
                </a:gridCol>
                <a:gridCol w="732248">
                  <a:extLst>
                    <a:ext uri="{9D8B030D-6E8A-4147-A177-3AD203B41FA5}">
                      <a16:colId xmlns:a16="http://schemas.microsoft.com/office/drawing/2014/main" val="358923639"/>
                    </a:ext>
                  </a:extLst>
                </a:gridCol>
                <a:gridCol w="732248">
                  <a:extLst>
                    <a:ext uri="{9D8B030D-6E8A-4147-A177-3AD203B41FA5}">
                      <a16:colId xmlns:a16="http://schemas.microsoft.com/office/drawing/2014/main" val="30883990"/>
                    </a:ext>
                  </a:extLst>
                </a:gridCol>
              </a:tblGrid>
              <a:tr h="320604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9518706"/>
                  </a:ext>
                </a:extLst>
              </a:tr>
              <a:tr h="320604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50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4743364"/>
                  </a:ext>
                </a:extLst>
              </a:tr>
              <a:tr h="320604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5748092"/>
                  </a:ext>
                </a:extLst>
              </a:tr>
              <a:tr h="320604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DV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5824019"/>
                  </a:ext>
                </a:extLst>
              </a:tr>
              <a:tr h="320604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ODV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400863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B0181A78-413A-F833-4F77-06BB7EAF4F19}"/>
              </a:ext>
            </a:extLst>
          </p:cNvPr>
          <p:cNvSpPr txBox="1"/>
          <p:nvPr/>
        </p:nvSpPr>
        <p:spPr>
          <a:xfrm>
            <a:off x="838200" y="1915888"/>
            <a:ext cx="23295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/>
              <a:t>No change</a:t>
            </a:r>
          </a:p>
        </p:txBody>
      </p:sp>
    </p:spTree>
    <p:extLst>
      <p:ext uri="{BB962C8B-B14F-4D97-AF65-F5344CB8AC3E}">
        <p14:creationId xmlns:p14="http://schemas.microsoft.com/office/powerpoint/2010/main" val="284844154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C7683F-4AB5-76A1-F7EB-CCA8C1E09E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76C1B8-7F37-F801-E457-54863B8857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Distance vector routing</a:t>
            </a:r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F41B5D90-EA96-B3B8-4A1F-87DC125D28D0}"/>
              </a:ext>
            </a:extLst>
          </p:cNvPr>
          <p:cNvSpPr/>
          <p:nvPr/>
        </p:nvSpPr>
        <p:spPr>
          <a:xfrm>
            <a:off x="4898573" y="3831772"/>
            <a:ext cx="1066800" cy="77288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400" dirty="0"/>
              <a:t>X</a:t>
            </a: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16F90D71-B06C-C5CD-1631-E6254ED24109}"/>
              </a:ext>
            </a:extLst>
          </p:cNvPr>
          <p:cNvSpPr/>
          <p:nvPr/>
        </p:nvSpPr>
        <p:spPr>
          <a:xfrm>
            <a:off x="7434941" y="3842658"/>
            <a:ext cx="1066800" cy="77288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400" dirty="0"/>
              <a:t>Z</a:t>
            </a:r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FE727EC2-C0A7-FA6B-3DBA-C3CA5F255DCA}"/>
              </a:ext>
            </a:extLst>
          </p:cNvPr>
          <p:cNvSpPr/>
          <p:nvPr/>
        </p:nvSpPr>
        <p:spPr>
          <a:xfrm>
            <a:off x="4931230" y="1915888"/>
            <a:ext cx="1066800" cy="77288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400" dirty="0"/>
              <a:t>Y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62C15771-9839-1CCB-CE16-41178F417582}"/>
              </a:ext>
            </a:extLst>
          </p:cNvPr>
          <p:cNvSpPr txBox="1"/>
          <p:nvPr/>
        </p:nvSpPr>
        <p:spPr>
          <a:xfrm>
            <a:off x="5105399" y="3117645"/>
            <a:ext cx="5769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strike="sngStrike" dirty="0"/>
              <a:t>4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E094CD5C-DAEC-B59F-0D92-2297A3C04A83}"/>
              </a:ext>
            </a:extLst>
          </p:cNvPr>
          <p:cNvSpPr txBox="1"/>
          <p:nvPr/>
        </p:nvSpPr>
        <p:spPr>
          <a:xfrm>
            <a:off x="6596742" y="4227989"/>
            <a:ext cx="5769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/>
              <a:t>50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2" name="Table 71">
                <a:extLst>
                  <a:ext uri="{FF2B5EF4-FFF2-40B4-BE49-F238E27FC236}">
                    <a16:creationId xmlns:a16="http://schemas.microsoft.com/office/drawing/2014/main" id="{2473EE54-267F-5F85-E723-DB57BB02E783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584201" y="4486121"/>
              <a:ext cx="3149600" cy="1268970"/>
            </p:xfrm>
            <a:graphic>
              <a:graphicData uri="http://schemas.openxmlformats.org/drawingml/2006/table">
                <a:tbl>
                  <a:tblPr bandRow="1">
                    <a:tableStyleId>{5C22544A-7EE6-4342-B048-85BDC9FD1C3A}</a:tableStyleId>
                  </a:tblPr>
                  <a:tblGrid>
                    <a:gridCol w="515257">
                      <a:extLst>
                        <a:ext uri="{9D8B030D-6E8A-4147-A177-3AD203B41FA5}">
                          <a16:colId xmlns:a16="http://schemas.microsoft.com/office/drawing/2014/main" val="1041368970"/>
                        </a:ext>
                      </a:extLst>
                    </a:gridCol>
                    <a:gridCol w="816429">
                      <a:extLst>
                        <a:ext uri="{9D8B030D-6E8A-4147-A177-3AD203B41FA5}">
                          <a16:colId xmlns:a16="http://schemas.microsoft.com/office/drawing/2014/main" val="3138672394"/>
                        </a:ext>
                      </a:extLst>
                    </a:gridCol>
                    <a:gridCol w="936171">
                      <a:extLst>
                        <a:ext uri="{9D8B030D-6E8A-4147-A177-3AD203B41FA5}">
                          <a16:colId xmlns:a16="http://schemas.microsoft.com/office/drawing/2014/main" val="358923639"/>
                        </a:ext>
                      </a:extLst>
                    </a:gridCol>
                    <a:gridCol w="881743">
                      <a:extLst>
                        <a:ext uri="{9D8B030D-6E8A-4147-A177-3AD203B41FA5}">
                          <a16:colId xmlns:a16="http://schemas.microsoft.com/office/drawing/2014/main" val="30883990"/>
                        </a:ext>
                      </a:extLst>
                    </a:gridCol>
                  </a:tblGrid>
                  <a:tr h="422990">
                    <a:tc>
                      <a:txBody>
                        <a:bodyPr/>
                        <a:lstStyle/>
                        <a:p>
                          <a:endParaRPr lang="en-IN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Y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Z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9518706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824743364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DV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634013817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2" name="Table 71">
                <a:extLst>
                  <a:ext uri="{FF2B5EF4-FFF2-40B4-BE49-F238E27FC236}">
                    <a16:creationId xmlns:a16="http://schemas.microsoft.com/office/drawing/2014/main" id="{E53E5219-C99A-BE02-496B-C3D3F2678469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118712296"/>
                  </p:ext>
                </p:extLst>
              </p:nvPr>
            </p:nvGraphicFramePr>
            <p:xfrm>
              <a:off x="584201" y="4486121"/>
              <a:ext cx="3149600" cy="1268970"/>
            </p:xfrm>
            <a:graphic>
              <a:graphicData uri="http://schemas.openxmlformats.org/drawingml/2006/table">
                <a:tbl>
                  <a:tblPr bandRow="1">
                    <a:tableStyleId>{5C22544A-7EE6-4342-B048-85BDC9FD1C3A}</a:tableStyleId>
                  </a:tblPr>
                  <a:tblGrid>
                    <a:gridCol w="515257">
                      <a:extLst>
                        <a:ext uri="{9D8B030D-6E8A-4147-A177-3AD203B41FA5}">
                          <a16:colId xmlns:a16="http://schemas.microsoft.com/office/drawing/2014/main" val="1041368970"/>
                        </a:ext>
                      </a:extLst>
                    </a:gridCol>
                    <a:gridCol w="816429">
                      <a:extLst>
                        <a:ext uri="{9D8B030D-6E8A-4147-A177-3AD203B41FA5}">
                          <a16:colId xmlns:a16="http://schemas.microsoft.com/office/drawing/2014/main" val="3138672394"/>
                        </a:ext>
                      </a:extLst>
                    </a:gridCol>
                    <a:gridCol w="936171">
                      <a:extLst>
                        <a:ext uri="{9D8B030D-6E8A-4147-A177-3AD203B41FA5}">
                          <a16:colId xmlns:a16="http://schemas.microsoft.com/office/drawing/2014/main" val="358923639"/>
                        </a:ext>
                      </a:extLst>
                    </a:gridCol>
                    <a:gridCol w="881743">
                      <a:extLst>
                        <a:ext uri="{9D8B030D-6E8A-4147-A177-3AD203B41FA5}">
                          <a16:colId xmlns:a16="http://schemas.microsoft.com/office/drawing/2014/main" val="30883990"/>
                        </a:ext>
                      </a:extLst>
                    </a:gridCol>
                  </a:tblGrid>
                  <a:tr h="422990">
                    <a:tc>
                      <a:txBody>
                        <a:bodyPr/>
                        <a:lstStyle/>
                        <a:p>
                          <a:endParaRPr lang="en-IN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Y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Z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9518706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42857" t="-107143" r="-95455" b="-1085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57931" t="-107143" r="-1379" b="-10857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824743364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DV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634013817"/>
                      </a:ext>
                    </a:extLst>
                  </a:tr>
                </a:tbl>
              </a:graphicData>
            </a:graphic>
          </p:graphicFrame>
        </mc:Fallback>
      </mc:AlternateContent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B06086BD-37D8-4966-AEAB-04353D1F8F01}"/>
              </a:ext>
            </a:extLst>
          </p:cNvPr>
          <p:cNvCxnSpPr>
            <a:stCxn id="48" idx="5"/>
            <a:endCxn id="46" idx="1"/>
          </p:cNvCxnSpPr>
          <p:nvPr/>
        </p:nvCxnSpPr>
        <p:spPr>
          <a:xfrm>
            <a:off x="5841801" y="2575587"/>
            <a:ext cx="1749369" cy="13802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TextBox 83">
            <a:extLst>
              <a:ext uri="{FF2B5EF4-FFF2-40B4-BE49-F238E27FC236}">
                <a16:creationId xmlns:a16="http://schemas.microsoft.com/office/drawing/2014/main" id="{49EBABEA-6030-517A-9C41-04A312FA270A}"/>
              </a:ext>
            </a:extLst>
          </p:cNvPr>
          <p:cNvSpPr txBox="1"/>
          <p:nvPr/>
        </p:nvSpPr>
        <p:spPr>
          <a:xfrm>
            <a:off x="6662054" y="2987017"/>
            <a:ext cx="5769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/>
              <a:t>3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B7B72104-7E61-980E-9BD5-014EC171F889}"/>
              </a:ext>
            </a:extLst>
          </p:cNvPr>
          <p:cNvCxnSpPr>
            <a:stCxn id="48" idx="4"/>
            <a:endCxn id="45" idx="0"/>
          </p:cNvCxnSpPr>
          <p:nvPr/>
        </p:nvCxnSpPr>
        <p:spPr>
          <a:xfrm flipH="1">
            <a:off x="5431973" y="2688773"/>
            <a:ext cx="32657" cy="11429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4D1C2B4B-A6B5-B7EE-AC37-BF216F944E91}"/>
              </a:ext>
            </a:extLst>
          </p:cNvPr>
          <p:cNvCxnSpPr>
            <a:stCxn id="46" idx="2"/>
            <a:endCxn id="45" idx="6"/>
          </p:cNvCxnSpPr>
          <p:nvPr/>
        </p:nvCxnSpPr>
        <p:spPr>
          <a:xfrm flipH="1" flipV="1">
            <a:off x="5965373" y="4218215"/>
            <a:ext cx="1469568" cy="108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E3098543-FB69-7984-63C7-1656A128278E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712611909"/>
                  </p:ext>
                </p:extLst>
              </p:nvPr>
            </p:nvGraphicFramePr>
            <p:xfrm>
              <a:off x="6527794" y="937380"/>
              <a:ext cx="3182258" cy="1969110"/>
            </p:xfrm>
            <a:graphic>
              <a:graphicData uri="http://schemas.openxmlformats.org/drawingml/2006/table">
                <a:tbl>
                  <a:tblPr bandRow="1">
                    <a:tableStyleId>{5C22544A-7EE6-4342-B048-85BDC9FD1C3A}</a:tableStyleId>
                  </a:tblPr>
                  <a:tblGrid>
                    <a:gridCol w="689435">
                      <a:extLst>
                        <a:ext uri="{9D8B030D-6E8A-4147-A177-3AD203B41FA5}">
                          <a16:colId xmlns:a16="http://schemas.microsoft.com/office/drawing/2014/main" val="1041368970"/>
                        </a:ext>
                      </a:extLst>
                    </a:gridCol>
                    <a:gridCol w="794652">
                      <a:extLst>
                        <a:ext uri="{9D8B030D-6E8A-4147-A177-3AD203B41FA5}">
                          <a16:colId xmlns:a16="http://schemas.microsoft.com/office/drawing/2014/main" val="3138672394"/>
                        </a:ext>
                      </a:extLst>
                    </a:gridCol>
                    <a:gridCol w="838200">
                      <a:extLst>
                        <a:ext uri="{9D8B030D-6E8A-4147-A177-3AD203B41FA5}">
                          <a16:colId xmlns:a16="http://schemas.microsoft.com/office/drawing/2014/main" val="358923639"/>
                        </a:ext>
                      </a:extLst>
                    </a:gridCol>
                    <a:gridCol w="859971">
                      <a:extLst>
                        <a:ext uri="{9D8B030D-6E8A-4147-A177-3AD203B41FA5}">
                          <a16:colId xmlns:a16="http://schemas.microsoft.com/office/drawing/2014/main" val="30883990"/>
                        </a:ext>
                      </a:extLst>
                    </a:gridCol>
                  </a:tblGrid>
                  <a:tr h="393822">
                    <a:tc>
                      <a:txBody>
                        <a:bodyPr/>
                        <a:lstStyle/>
                        <a:p>
                          <a:endParaRPr lang="en-IN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Y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Z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9518706"/>
                      </a:ext>
                    </a:extLst>
                  </a:tr>
                  <a:tr h="393822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Y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100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3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824743364"/>
                      </a:ext>
                    </a:extLst>
                  </a:tr>
                  <a:tr h="393822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Z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3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035748092"/>
                      </a:ext>
                    </a:extLst>
                  </a:tr>
                  <a:tr h="393822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DV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870452933"/>
                      </a:ext>
                    </a:extLst>
                  </a:tr>
                  <a:tr h="393822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ODV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4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3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46142321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E3098543-FB69-7984-63C7-1656A128278E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712611909"/>
                  </p:ext>
                </p:extLst>
              </p:nvPr>
            </p:nvGraphicFramePr>
            <p:xfrm>
              <a:off x="6527794" y="937380"/>
              <a:ext cx="3182258" cy="1969110"/>
            </p:xfrm>
            <a:graphic>
              <a:graphicData uri="http://schemas.openxmlformats.org/drawingml/2006/table">
                <a:tbl>
                  <a:tblPr bandRow="1">
                    <a:tableStyleId>{5C22544A-7EE6-4342-B048-85BDC9FD1C3A}</a:tableStyleId>
                  </a:tblPr>
                  <a:tblGrid>
                    <a:gridCol w="689435">
                      <a:extLst>
                        <a:ext uri="{9D8B030D-6E8A-4147-A177-3AD203B41FA5}">
                          <a16:colId xmlns:a16="http://schemas.microsoft.com/office/drawing/2014/main" val="1041368970"/>
                        </a:ext>
                      </a:extLst>
                    </a:gridCol>
                    <a:gridCol w="794652">
                      <a:extLst>
                        <a:ext uri="{9D8B030D-6E8A-4147-A177-3AD203B41FA5}">
                          <a16:colId xmlns:a16="http://schemas.microsoft.com/office/drawing/2014/main" val="3138672394"/>
                        </a:ext>
                      </a:extLst>
                    </a:gridCol>
                    <a:gridCol w="838200">
                      <a:extLst>
                        <a:ext uri="{9D8B030D-6E8A-4147-A177-3AD203B41FA5}">
                          <a16:colId xmlns:a16="http://schemas.microsoft.com/office/drawing/2014/main" val="358923639"/>
                        </a:ext>
                      </a:extLst>
                    </a:gridCol>
                    <a:gridCol w="859971">
                      <a:extLst>
                        <a:ext uri="{9D8B030D-6E8A-4147-A177-3AD203B41FA5}">
                          <a16:colId xmlns:a16="http://schemas.microsoft.com/office/drawing/2014/main" val="30883990"/>
                        </a:ext>
                      </a:extLst>
                    </a:gridCol>
                  </a:tblGrid>
                  <a:tr h="393822">
                    <a:tc>
                      <a:txBody>
                        <a:bodyPr/>
                        <a:lstStyle/>
                        <a:p>
                          <a:endParaRPr lang="en-IN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Y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Z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9518706"/>
                      </a:ext>
                    </a:extLst>
                  </a:tr>
                  <a:tr h="393822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Y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100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3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824743364"/>
                      </a:ext>
                    </a:extLst>
                  </a:tr>
                  <a:tr h="393822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Z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87023" t="-210938" r="-214504" b="-22031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3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035748092"/>
                      </a:ext>
                    </a:extLst>
                  </a:tr>
                  <a:tr h="393822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DV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870452933"/>
                      </a:ext>
                    </a:extLst>
                  </a:tr>
                  <a:tr h="393822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ODV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4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3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46142321"/>
                      </a:ext>
                    </a:extLst>
                  </a:tr>
                </a:tbl>
              </a:graphicData>
            </a:graphic>
          </p:graphicFrame>
        </mc:Fallback>
      </mc:AlternateContent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34C322E8-1CF0-D186-CDFA-8612122FC696}"/>
              </a:ext>
            </a:extLst>
          </p:cNvPr>
          <p:cNvGraphicFramePr>
            <a:graphicFrameLocks noGrp="1"/>
          </p:cNvGraphicFramePr>
          <p:nvPr/>
        </p:nvGraphicFramePr>
        <p:xfrm>
          <a:off x="8334820" y="4584096"/>
          <a:ext cx="2928992" cy="18288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56780">
                  <a:extLst>
                    <a:ext uri="{9D8B030D-6E8A-4147-A177-3AD203B41FA5}">
                      <a16:colId xmlns:a16="http://schemas.microsoft.com/office/drawing/2014/main" val="1041368970"/>
                    </a:ext>
                  </a:extLst>
                </a:gridCol>
                <a:gridCol w="807716">
                  <a:extLst>
                    <a:ext uri="{9D8B030D-6E8A-4147-A177-3AD203B41FA5}">
                      <a16:colId xmlns:a16="http://schemas.microsoft.com/office/drawing/2014/main" val="3138672394"/>
                    </a:ext>
                  </a:extLst>
                </a:gridCol>
                <a:gridCol w="732248">
                  <a:extLst>
                    <a:ext uri="{9D8B030D-6E8A-4147-A177-3AD203B41FA5}">
                      <a16:colId xmlns:a16="http://schemas.microsoft.com/office/drawing/2014/main" val="358923639"/>
                    </a:ext>
                  </a:extLst>
                </a:gridCol>
                <a:gridCol w="732248">
                  <a:extLst>
                    <a:ext uri="{9D8B030D-6E8A-4147-A177-3AD203B41FA5}">
                      <a16:colId xmlns:a16="http://schemas.microsoft.com/office/drawing/2014/main" val="30883990"/>
                    </a:ext>
                  </a:extLst>
                </a:gridCol>
              </a:tblGrid>
              <a:tr h="320604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9518706"/>
                  </a:ext>
                </a:extLst>
              </a:tr>
              <a:tr h="320604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50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4743364"/>
                  </a:ext>
                </a:extLst>
              </a:tr>
              <a:tr h="320604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5748092"/>
                  </a:ext>
                </a:extLst>
              </a:tr>
              <a:tr h="320604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DV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5824019"/>
                  </a:ext>
                </a:extLst>
              </a:tr>
              <a:tr h="320604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ODV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400863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9B73CAB0-BC93-788D-C3FC-EE26E7D28248}"/>
              </a:ext>
            </a:extLst>
          </p:cNvPr>
          <p:cNvSpPr txBox="1"/>
          <p:nvPr/>
        </p:nvSpPr>
        <p:spPr>
          <a:xfrm>
            <a:off x="838200" y="1915888"/>
            <a:ext cx="23295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/>
              <a:t>New Cost: 100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9F86955-E27D-A616-EE5A-1347E37EF3D6}"/>
              </a:ext>
            </a:extLst>
          </p:cNvPr>
          <p:cNvCxnSpPr>
            <a:cxnSpLocks/>
            <a:stCxn id="68" idx="1"/>
          </p:cNvCxnSpPr>
          <p:nvPr/>
        </p:nvCxnSpPr>
        <p:spPr>
          <a:xfrm>
            <a:off x="5105399" y="3317700"/>
            <a:ext cx="326574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06C43131-2EAA-84D2-8D1C-79807D3D2AAE}"/>
              </a:ext>
            </a:extLst>
          </p:cNvPr>
          <p:cNvSpPr txBox="1"/>
          <p:nvPr/>
        </p:nvSpPr>
        <p:spPr>
          <a:xfrm>
            <a:off x="4397829" y="2954359"/>
            <a:ext cx="5769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/>
              <a:t>100</a:t>
            </a:r>
          </a:p>
        </p:txBody>
      </p:sp>
    </p:spTree>
    <p:extLst>
      <p:ext uri="{BB962C8B-B14F-4D97-AF65-F5344CB8AC3E}">
        <p14:creationId xmlns:p14="http://schemas.microsoft.com/office/powerpoint/2010/main" val="41303865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718B90-C563-6304-513E-F7AC811136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EF17F8-EA11-2062-D511-A005311410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Read Chapter-5.2, 5.4 from the Kurose </a:t>
            </a:r>
            <a:r>
              <a:rPr lang="en-IN"/>
              <a:t>and Ross</a:t>
            </a:r>
            <a:endParaRPr lang="en-IN" dirty="0"/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23803843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2ABF2F-DD48-FF62-3E5B-7AA26BFF7A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28160F-84CD-9ACD-487A-FFE203138C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Distance vector routing</a:t>
            </a:r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D7A07CA3-8978-15F3-099F-4A6562B74E11}"/>
              </a:ext>
            </a:extLst>
          </p:cNvPr>
          <p:cNvSpPr/>
          <p:nvPr/>
        </p:nvSpPr>
        <p:spPr>
          <a:xfrm>
            <a:off x="4898573" y="3831772"/>
            <a:ext cx="1066800" cy="77288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400" dirty="0"/>
              <a:t>X</a:t>
            </a: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7407DA74-57A3-ABB1-2ADF-6D7B7D0C63EE}"/>
              </a:ext>
            </a:extLst>
          </p:cNvPr>
          <p:cNvSpPr/>
          <p:nvPr/>
        </p:nvSpPr>
        <p:spPr>
          <a:xfrm>
            <a:off x="7434941" y="3842658"/>
            <a:ext cx="1066800" cy="77288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400" dirty="0"/>
              <a:t>Z</a:t>
            </a:r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C052831C-2ADD-4D94-26CF-3F22812EEB4E}"/>
              </a:ext>
            </a:extLst>
          </p:cNvPr>
          <p:cNvSpPr/>
          <p:nvPr/>
        </p:nvSpPr>
        <p:spPr>
          <a:xfrm>
            <a:off x="4931230" y="1915888"/>
            <a:ext cx="1066800" cy="77288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400" dirty="0"/>
              <a:t>Y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121E1BB8-AA74-CFE3-1C88-AF2C23F91727}"/>
              </a:ext>
            </a:extLst>
          </p:cNvPr>
          <p:cNvSpPr txBox="1"/>
          <p:nvPr/>
        </p:nvSpPr>
        <p:spPr>
          <a:xfrm>
            <a:off x="5105399" y="3117645"/>
            <a:ext cx="5769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strike="sngStrike" dirty="0"/>
              <a:t>4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445DFFB0-310E-4428-9226-858EBF00EF9C}"/>
              </a:ext>
            </a:extLst>
          </p:cNvPr>
          <p:cNvSpPr txBox="1"/>
          <p:nvPr/>
        </p:nvSpPr>
        <p:spPr>
          <a:xfrm>
            <a:off x="6596742" y="4227989"/>
            <a:ext cx="5769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/>
              <a:t>50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2" name="Table 71">
                <a:extLst>
                  <a:ext uri="{FF2B5EF4-FFF2-40B4-BE49-F238E27FC236}">
                    <a16:creationId xmlns:a16="http://schemas.microsoft.com/office/drawing/2014/main" id="{28D691E6-0300-53A5-6B57-27DE0CF740E3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584201" y="4486121"/>
              <a:ext cx="3149600" cy="1268970"/>
            </p:xfrm>
            <a:graphic>
              <a:graphicData uri="http://schemas.openxmlformats.org/drawingml/2006/table">
                <a:tbl>
                  <a:tblPr bandRow="1">
                    <a:tableStyleId>{5C22544A-7EE6-4342-B048-85BDC9FD1C3A}</a:tableStyleId>
                  </a:tblPr>
                  <a:tblGrid>
                    <a:gridCol w="515257">
                      <a:extLst>
                        <a:ext uri="{9D8B030D-6E8A-4147-A177-3AD203B41FA5}">
                          <a16:colId xmlns:a16="http://schemas.microsoft.com/office/drawing/2014/main" val="1041368970"/>
                        </a:ext>
                      </a:extLst>
                    </a:gridCol>
                    <a:gridCol w="816429">
                      <a:extLst>
                        <a:ext uri="{9D8B030D-6E8A-4147-A177-3AD203B41FA5}">
                          <a16:colId xmlns:a16="http://schemas.microsoft.com/office/drawing/2014/main" val="3138672394"/>
                        </a:ext>
                      </a:extLst>
                    </a:gridCol>
                    <a:gridCol w="936171">
                      <a:extLst>
                        <a:ext uri="{9D8B030D-6E8A-4147-A177-3AD203B41FA5}">
                          <a16:colId xmlns:a16="http://schemas.microsoft.com/office/drawing/2014/main" val="358923639"/>
                        </a:ext>
                      </a:extLst>
                    </a:gridCol>
                    <a:gridCol w="881743">
                      <a:extLst>
                        <a:ext uri="{9D8B030D-6E8A-4147-A177-3AD203B41FA5}">
                          <a16:colId xmlns:a16="http://schemas.microsoft.com/office/drawing/2014/main" val="30883990"/>
                        </a:ext>
                      </a:extLst>
                    </a:gridCol>
                  </a:tblGrid>
                  <a:tr h="422990">
                    <a:tc>
                      <a:txBody>
                        <a:bodyPr/>
                        <a:lstStyle/>
                        <a:p>
                          <a:endParaRPr lang="en-IN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Y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Z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9518706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824743364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DV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634013817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2" name="Table 71">
                <a:extLst>
                  <a:ext uri="{FF2B5EF4-FFF2-40B4-BE49-F238E27FC236}">
                    <a16:creationId xmlns:a16="http://schemas.microsoft.com/office/drawing/2014/main" id="{E53E5219-C99A-BE02-496B-C3D3F2678469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118712296"/>
                  </p:ext>
                </p:extLst>
              </p:nvPr>
            </p:nvGraphicFramePr>
            <p:xfrm>
              <a:off x="584201" y="4486121"/>
              <a:ext cx="3149600" cy="1268970"/>
            </p:xfrm>
            <a:graphic>
              <a:graphicData uri="http://schemas.openxmlformats.org/drawingml/2006/table">
                <a:tbl>
                  <a:tblPr bandRow="1">
                    <a:tableStyleId>{5C22544A-7EE6-4342-B048-85BDC9FD1C3A}</a:tableStyleId>
                  </a:tblPr>
                  <a:tblGrid>
                    <a:gridCol w="515257">
                      <a:extLst>
                        <a:ext uri="{9D8B030D-6E8A-4147-A177-3AD203B41FA5}">
                          <a16:colId xmlns:a16="http://schemas.microsoft.com/office/drawing/2014/main" val="1041368970"/>
                        </a:ext>
                      </a:extLst>
                    </a:gridCol>
                    <a:gridCol w="816429">
                      <a:extLst>
                        <a:ext uri="{9D8B030D-6E8A-4147-A177-3AD203B41FA5}">
                          <a16:colId xmlns:a16="http://schemas.microsoft.com/office/drawing/2014/main" val="3138672394"/>
                        </a:ext>
                      </a:extLst>
                    </a:gridCol>
                    <a:gridCol w="936171">
                      <a:extLst>
                        <a:ext uri="{9D8B030D-6E8A-4147-A177-3AD203B41FA5}">
                          <a16:colId xmlns:a16="http://schemas.microsoft.com/office/drawing/2014/main" val="358923639"/>
                        </a:ext>
                      </a:extLst>
                    </a:gridCol>
                    <a:gridCol w="881743">
                      <a:extLst>
                        <a:ext uri="{9D8B030D-6E8A-4147-A177-3AD203B41FA5}">
                          <a16:colId xmlns:a16="http://schemas.microsoft.com/office/drawing/2014/main" val="30883990"/>
                        </a:ext>
                      </a:extLst>
                    </a:gridCol>
                  </a:tblGrid>
                  <a:tr h="422990">
                    <a:tc>
                      <a:txBody>
                        <a:bodyPr/>
                        <a:lstStyle/>
                        <a:p>
                          <a:endParaRPr lang="en-IN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Y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Z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9518706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42857" t="-107143" r="-95455" b="-1085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57931" t="-107143" r="-1379" b="-10857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824743364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DV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634013817"/>
                      </a:ext>
                    </a:extLst>
                  </a:tr>
                </a:tbl>
              </a:graphicData>
            </a:graphic>
          </p:graphicFrame>
        </mc:Fallback>
      </mc:AlternateContent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68EAC96A-1999-3689-2FF9-A7F425CE12A2}"/>
              </a:ext>
            </a:extLst>
          </p:cNvPr>
          <p:cNvCxnSpPr>
            <a:stCxn id="48" idx="5"/>
            <a:endCxn id="46" idx="1"/>
          </p:cNvCxnSpPr>
          <p:nvPr/>
        </p:nvCxnSpPr>
        <p:spPr>
          <a:xfrm>
            <a:off x="5841801" y="2575587"/>
            <a:ext cx="1749369" cy="13802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TextBox 83">
            <a:extLst>
              <a:ext uri="{FF2B5EF4-FFF2-40B4-BE49-F238E27FC236}">
                <a16:creationId xmlns:a16="http://schemas.microsoft.com/office/drawing/2014/main" id="{4AC58E92-5A19-62CD-4150-C7B8910322AF}"/>
              </a:ext>
            </a:extLst>
          </p:cNvPr>
          <p:cNvSpPr txBox="1"/>
          <p:nvPr/>
        </p:nvSpPr>
        <p:spPr>
          <a:xfrm>
            <a:off x="6662054" y="2987017"/>
            <a:ext cx="5769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/>
              <a:t>3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55146562-68C7-0880-5A18-42D275FBF75F}"/>
              </a:ext>
            </a:extLst>
          </p:cNvPr>
          <p:cNvCxnSpPr>
            <a:stCxn id="48" idx="4"/>
            <a:endCxn id="45" idx="0"/>
          </p:cNvCxnSpPr>
          <p:nvPr/>
        </p:nvCxnSpPr>
        <p:spPr>
          <a:xfrm flipH="1">
            <a:off x="5431973" y="2688773"/>
            <a:ext cx="32657" cy="11429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A23136A7-18E1-CB3C-56F1-7F4CAEE96CBA}"/>
              </a:ext>
            </a:extLst>
          </p:cNvPr>
          <p:cNvCxnSpPr>
            <a:stCxn id="46" idx="2"/>
            <a:endCxn id="45" idx="6"/>
          </p:cNvCxnSpPr>
          <p:nvPr/>
        </p:nvCxnSpPr>
        <p:spPr>
          <a:xfrm flipH="1" flipV="1">
            <a:off x="5965373" y="4218215"/>
            <a:ext cx="1469568" cy="108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5888A4CB-3586-FD08-C5B3-DB457E31734C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203891859"/>
                  </p:ext>
                </p:extLst>
              </p:nvPr>
            </p:nvGraphicFramePr>
            <p:xfrm>
              <a:off x="6527794" y="937380"/>
              <a:ext cx="3182258" cy="1969110"/>
            </p:xfrm>
            <a:graphic>
              <a:graphicData uri="http://schemas.openxmlformats.org/drawingml/2006/table">
                <a:tbl>
                  <a:tblPr bandRow="1">
                    <a:tableStyleId>{5C22544A-7EE6-4342-B048-85BDC9FD1C3A}</a:tableStyleId>
                  </a:tblPr>
                  <a:tblGrid>
                    <a:gridCol w="689435">
                      <a:extLst>
                        <a:ext uri="{9D8B030D-6E8A-4147-A177-3AD203B41FA5}">
                          <a16:colId xmlns:a16="http://schemas.microsoft.com/office/drawing/2014/main" val="1041368970"/>
                        </a:ext>
                      </a:extLst>
                    </a:gridCol>
                    <a:gridCol w="794652">
                      <a:extLst>
                        <a:ext uri="{9D8B030D-6E8A-4147-A177-3AD203B41FA5}">
                          <a16:colId xmlns:a16="http://schemas.microsoft.com/office/drawing/2014/main" val="3138672394"/>
                        </a:ext>
                      </a:extLst>
                    </a:gridCol>
                    <a:gridCol w="838200">
                      <a:extLst>
                        <a:ext uri="{9D8B030D-6E8A-4147-A177-3AD203B41FA5}">
                          <a16:colId xmlns:a16="http://schemas.microsoft.com/office/drawing/2014/main" val="358923639"/>
                        </a:ext>
                      </a:extLst>
                    </a:gridCol>
                    <a:gridCol w="859971">
                      <a:extLst>
                        <a:ext uri="{9D8B030D-6E8A-4147-A177-3AD203B41FA5}">
                          <a16:colId xmlns:a16="http://schemas.microsoft.com/office/drawing/2014/main" val="30883990"/>
                        </a:ext>
                      </a:extLst>
                    </a:gridCol>
                  </a:tblGrid>
                  <a:tr h="393822">
                    <a:tc>
                      <a:txBody>
                        <a:bodyPr/>
                        <a:lstStyle/>
                        <a:p>
                          <a:endParaRPr lang="en-IN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Y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Z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9518706"/>
                      </a:ext>
                    </a:extLst>
                  </a:tr>
                  <a:tr h="393822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Y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100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3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824743364"/>
                      </a:ext>
                    </a:extLst>
                  </a:tr>
                  <a:tr h="393822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Z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3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035748092"/>
                      </a:ext>
                    </a:extLst>
                  </a:tr>
                  <a:tr h="393822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DV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100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3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870452933"/>
                      </a:ext>
                    </a:extLst>
                  </a:tr>
                  <a:tr h="393822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ODV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4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3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46142321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5888A4CB-3586-FD08-C5B3-DB457E31734C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203891859"/>
                  </p:ext>
                </p:extLst>
              </p:nvPr>
            </p:nvGraphicFramePr>
            <p:xfrm>
              <a:off x="6527794" y="937380"/>
              <a:ext cx="3182258" cy="1969110"/>
            </p:xfrm>
            <a:graphic>
              <a:graphicData uri="http://schemas.openxmlformats.org/drawingml/2006/table">
                <a:tbl>
                  <a:tblPr bandRow="1">
                    <a:tableStyleId>{5C22544A-7EE6-4342-B048-85BDC9FD1C3A}</a:tableStyleId>
                  </a:tblPr>
                  <a:tblGrid>
                    <a:gridCol w="689435">
                      <a:extLst>
                        <a:ext uri="{9D8B030D-6E8A-4147-A177-3AD203B41FA5}">
                          <a16:colId xmlns:a16="http://schemas.microsoft.com/office/drawing/2014/main" val="1041368970"/>
                        </a:ext>
                      </a:extLst>
                    </a:gridCol>
                    <a:gridCol w="794652">
                      <a:extLst>
                        <a:ext uri="{9D8B030D-6E8A-4147-A177-3AD203B41FA5}">
                          <a16:colId xmlns:a16="http://schemas.microsoft.com/office/drawing/2014/main" val="3138672394"/>
                        </a:ext>
                      </a:extLst>
                    </a:gridCol>
                    <a:gridCol w="838200">
                      <a:extLst>
                        <a:ext uri="{9D8B030D-6E8A-4147-A177-3AD203B41FA5}">
                          <a16:colId xmlns:a16="http://schemas.microsoft.com/office/drawing/2014/main" val="358923639"/>
                        </a:ext>
                      </a:extLst>
                    </a:gridCol>
                    <a:gridCol w="859971">
                      <a:extLst>
                        <a:ext uri="{9D8B030D-6E8A-4147-A177-3AD203B41FA5}">
                          <a16:colId xmlns:a16="http://schemas.microsoft.com/office/drawing/2014/main" val="30883990"/>
                        </a:ext>
                      </a:extLst>
                    </a:gridCol>
                  </a:tblGrid>
                  <a:tr h="393822">
                    <a:tc>
                      <a:txBody>
                        <a:bodyPr/>
                        <a:lstStyle/>
                        <a:p>
                          <a:endParaRPr lang="en-IN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Y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Z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9518706"/>
                      </a:ext>
                    </a:extLst>
                  </a:tr>
                  <a:tr h="393822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Y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100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3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824743364"/>
                      </a:ext>
                    </a:extLst>
                  </a:tr>
                  <a:tr h="393822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Z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87023" t="-210938" r="-214504" b="-22031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3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035748092"/>
                      </a:ext>
                    </a:extLst>
                  </a:tr>
                  <a:tr h="393822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DV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100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3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870452933"/>
                      </a:ext>
                    </a:extLst>
                  </a:tr>
                  <a:tr h="393822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ODV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4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3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46142321"/>
                      </a:ext>
                    </a:extLst>
                  </a:tr>
                </a:tbl>
              </a:graphicData>
            </a:graphic>
          </p:graphicFrame>
        </mc:Fallback>
      </mc:AlternateContent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9E3678D1-0F17-6C7F-5FD4-171E30F94CEE}"/>
              </a:ext>
            </a:extLst>
          </p:cNvPr>
          <p:cNvGraphicFramePr>
            <a:graphicFrameLocks noGrp="1"/>
          </p:cNvGraphicFramePr>
          <p:nvPr/>
        </p:nvGraphicFramePr>
        <p:xfrm>
          <a:off x="8334820" y="4584096"/>
          <a:ext cx="2928992" cy="18288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56780">
                  <a:extLst>
                    <a:ext uri="{9D8B030D-6E8A-4147-A177-3AD203B41FA5}">
                      <a16:colId xmlns:a16="http://schemas.microsoft.com/office/drawing/2014/main" val="1041368970"/>
                    </a:ext>
                  </a:extLst>
                </a:gridCol>
                <a:gridCol w="807716">
                  <a:extLst>
                    <a:ext uri="{9D8B030D-6E8A-4147-A177-3AD203B41FA5}">
                      <a16:colId xmlns:a16="http://schemas.microsoft.com/office/drawing/2014/main" val="3138672394"/>
                    </a:ext>
                  </a:extLst>
                </a:gridCol>
                <a:gridCol w="732248">
                  <a:extLst>
                    <a:ext uri="{9D8B030D-6E8A-4147-A177-3AD203B41FA5}">
                      <a16:colId xmlns:a16="http://schemas.microsoft.com/office/drawing/2014/main" val="358923639"/>
                    </a:ext>
                  </a:extLst>
                </a:gridCol>
                <a:gridCol w="732248">
                  <a:extLst>
                    <a:ext uri="{9D8B030D-6E8A-4147-A177-3AD203B41FA5}">
                      <a16:colId xmlns:a16="http://schemas.microsoft.com/office/drawing/2014/main" val="30883990"/>
                    </a:ext>
                  </a:extLst>
                </a:gridCol>
              </a:tblGrid>
              <a:tr h="320604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9518706"/>
                  </a:ext>
                </a:extLst>
              </a:tr>
              <a:tr h="320604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50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4743364"/>
                  </a:ext>
                </a:extLst>
              </a:tr>
              <a:tr h="320604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5748092"/>
                  </a:ext>
                </a:extLst>
              </a:tr>
              <a:tr h="320604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DV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5824019"/>
                  </a:ext>
                </a:extLst>
              </a:tr>
              <a:tr h="320604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ODV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400863"/>
                  </a:ext>
                </a:extLst>
              </a:tr>
            </a:tbl>
          </a:graphicData>
        </a:graphic>
      </p:graphicFrame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A9D8A42-607F-87D8-D666-AB3DA6484072}"/>
              </a:ext>
            </a:extLst>
          </p:cNvPr>
          <p:cNvCxnSpPr>
            <a:cxnSpLocks/>
            <a:stCxn id="68" idx="1"/>
          </p:cNvCxnSpPr>
          <p:nvPr/>
        </p:nvCxnSpPr>
        <p:spPr>
          <a:xfrm>
            <a:off x="5105399" y="3317700"/>
            <a:ext cx="326574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E1CB7C31-196C-918B-EB6E-7581843A6136}"/>
              </a:ext>
            </a:extLst>
          </p:cNvPr>
          <p:cNvSpPr txBox="1"/>
          <p:nvPr/>
        </p:nvSpPr>
        <p:spPr>
          <a:xfrm>
            <a:off x="4397829" y="2954359"/>
            <a:ext cx="5769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/>
              <a:t>100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F44756D-BFD9-882F-F599-DDAAC3A64816}"/>
              </a:ext>
            </a:extLst>
          </p:cNvPr>
          <p:cNvSpPr txBox="1"/>
          <p:nvPr/>
        </p:nvSpPr>
        <p:spPr>
          <a:xfrm>
            <a:off x="838200" y="1915888"/>
            <a:ext cx="23295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/>
              <a:t>Compute DV</a:t>
            </a:r>
          </a:p>
        </p:txBody>
      </p:sp>
    </p:spTree>
    <p:extLst>
      <p:ext uri="{BB962C8B-B14F-4D97-AF65-F5344CB8AC3E}">
        <p14:creationId xmlns:p14="http://schemas.microsoft.com/office/powerpoint/2010/main" val="414509003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327826-6131-BC5F-799C-DCCC2104E6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19CADB-16D9-4428-EB30-A4EAC61264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Distance vector routing</a:t>
            </a:r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23B314F5-E17A-CB47-5F97-2AF282B2B75F}"/>
              </a:ext>
            </a:extLst>
          </p:cNvPr>
          <p:cNvSpPr/>
          <p:nvPr/>
        </p:nvSpPr>
        <p:spPr>
          <a:xfrm>
            <a:off x="4898573" y="3831772"/>
            <a:ext cx="1066800" cy="77288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400" dirty="0"/>
              <a:t>X</a:t>
            </a: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9020AAA4-1A35-E895-41F2-3C7E082A6500}"/>
              </a:ext>
            </a:extLst>
          </p:cNvPr>
          <p:cNvSpPr/>
          <p:nvPr/>
        </p:nvSpPr>
        <p:spPr>
          <a:xfrm>
            <a:off x="7434941" y="3842658"/>
            <a:ext cx="1066800" cy="77288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400" dirty="0"/>
              <a:t>Z</a:t>
            </a:r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BE80D55C-EA09-6362-ECDF-5A9C159516A4}"/>
              </a:ext>
            </a:extLst>
          </p:cNvPr>
          <p:cNvSpPr/>
          <p:nvPr/>
        </p:nvSpPr>
        <p:spPr>
          <a:xfrm>
            <a:off x="4931230" y="1915888"/>
            <a:ext cx="1066800" cy="77288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400" dirty="0"/>
              <a:t>Y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3376EAEF-6A3E-8DBB-A0AE-9703A382A947}"/>
              </a:ext>
            </a:extLst>
          </p:cNvPr>
          <p:cNvSpPr txBox="1"/>
          <p:nvPr/>
        </p:nvSpPr>
        <p:spPr>
          <a:xfrm>
            <a:off x="5105399" y="3117645"/>
            <a:ext cx="5769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strike="sngStrike" dirty="0"/>
              <a:t>4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FBE2CD37-78A6-B5B2-9A24-01B4B1DA0A95}"/>
              </a:ext>
            </a:extLst>
          </p:cNvPr>
          <p:cNvSpPr txBox="1"/>
          <p:nvPr/>
        </p:nvSpPr>
        <p:spPr>
          <a:xfrm>
            <a:off x="6596742" y="4227989"/>
            <a:ext cx="5769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/>
              <a:t>50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2" name="Table 71">
                <a:extLst>
                  <a:ext uri="{FF2B5EF4-FFF2-40B4-BE49-F238E27FC236}">
                    <a16:creationId xmlns:a16="http://schemas.microsoft.com/office/drawing/2014/main" id="{17324064-478E-FE9F-3012-62F84AA23E0C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584201" y="4486121"/>
              <a:ext cx="3149600" cy="1268970"/>
            </p:xfrm>
            <a:graphic>
              <a:graphicData uri="http://schemas.openxmlformats.org/drawingml/2006/table">
                <a:tbl>
                  <a:tblPr bandRow="1">
                    <a:tableStyleId>{5C22544A-7EE6-4342-B048-85BDC9FD1C3A}</a:tableStyleId>
                  </a:tblPr>
                  <a:tblGrid>
                    <a:gridCol w="515257">
                      <a:extLst>
                        <a:ext uri="{9D8B030D-6E8A-4147-A177-3AD203B41FA5}">
                          <a16:colId xmlns:a16="http://schemas.microsoft.com/office/drawing/2014/main" val="1041368970"/>
                        </a:ext>
                      </a:extLst>
                    </a:gridCol>
                    <a:gridCol w="816429">
                      <a:extLst>
                        <a:ext uri="{9D8B030D-6E8A-4147-A177-3AD203B41FA5}">
                          <a16:colId xmlns:a16="http://schemas.microsoft.com/office/drawing/2014/main" val="3138672394"/>
                        </a:ext>
                      </a:extLst>
                    </a:gridCol>
                    <a:gridCol w="936171">
                      <a:extLst>
                        <a:ext uri="{9D8B030D-6E8A-4147-A177-3AD203B41FA5}">
                          <a16:colId xmlns:a16="http://schemas.microsoft.com/office/drawing/2014/main" val="358923639"/>
                        </a:ext>
                      </a:extLst>
                    </a:gridCol>
                    <a:gridCol w="881743">
                      <a:extLst>
                        <a:ext uri="{9D8B030D-6E8A-4147-A177-3AD203B41FA5}">
                          <a16:colId xmlns:a16="http://schemas.microsoft.com/office/drawing/2014/main" val="30883990"/>
                        </a:ext>
                      </a:extLst>
                    </a:gridCol>
                  </a:tblGrid>
                  <a:tr h="422990">
                    <a:tc>
                      <a:txBody>
                        <a:bodyPr/>
                        <a:lstStyle/>
                        <a:p>
                          <a:endParaRPr lang="en-IN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Y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Z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9518706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824743364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DV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634013817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2" name="Table 71">
                <a:extLst>
                  <a:ext uri="{FF2B5EF4-FFF2-40B4-BE49-F238E27FC236}">
                    <a16:creationId xmlns:a16="http://schemas.microsoft.com/office/drawing/2014/main" id="{E53E5219-C99A-BE02-496B-C3D3F2678469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118712296"/>
                  </p:ext>
                </p:extLst>
              </p:nvPr>
            </p:nvGraphicFramePr>
            <p:xfrm>
              <a:off x="584201" y="4486121"/>
              <a:ext cx="3149600" cy="1268970"/>
            </p:xfrm>
            <a:graphic>
              <a:graphicData uri="http://schemas.openxmlformats.org/drawingml/2006/table">
                <a:tbl>
                  <a:tblPr bandRow="1">
                    <a:tableStyleId>{5C22544A-7EE6-4342-B048-85BDC9FD1C3A}</a:tableStyleId>
                  </a:tblPr>
                  <a:tblGrid>
                    <a:gridCol w="515257">
                      <a:extLst>
                        <a:ext uri="{9D8B030D-6E8A-4147-A177-3AD203B41FA5}">
                          <a16:colId xmlns:a16="http://schemas.microsoft.com/office/drawing/2014/main" val="1041368970"/>
                        </a:ext>
                      </a:extLst>
                    </a:gridCol>
                    <a:gridCol w="816429">
                      <a:extLst>
                        <a:ext uri="{9D8B030D-6E8A-4147-A177-3AD203B41FA5}">
                          <a16:colId xmlns:a16="http://schemas.microsoft.com/office/drawing/2014/main" val="3138672394"/>
                        </a:ext>
                      </a:extLst>
                    </a:gridCol>
                    <a:gridCol w="936171">
                      <a:extLst>
                        <a:ext uri="{9D8B030D-6E8A-4147-A177-3AD203B41FA5}">
                          <a16:colId xmlns:a16="http://schemas.microsoft.com/office/drawing/2014/main" val="358923639"/>
                        </a:ext>
                      </a:extLst>
                    </a:gridCol>
                    <a:gridCol w="881743">
                      <a:extLst>
                        <a:ext uri="{9D8B030D-6E8A-4147-A177-3AD203B41FA5}">
                          <a16:colId xmlns:a16="http://schemas.microsoft.com/office/drawing/2014/main" val="30883990"/>
                        </a:ext>
                      </a:extLst>
                    </a:gridCol>
                  </a:tblGrid>
                  <a:tr h="422990">
                    <a:tc>
                      <a:txBody>
                        <a:bodyPr/>
                        <a:lstStyle/>
                        <a:p>
                          <a:endParaRPr lang="en-IN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Y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Z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9518706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42857" t="-107143" r="-95455" b="-1085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57931" t="-107143" r="-1379" b="-10857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824743364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DV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634013817"/>
                      </a:ext>
                    </a:extLst>
                  </a:tr>
                </a:tbl>
              </a:graphicData>
            </a:graphic>
          </p:graphicFrame>
        </mc:Fallback>
      </mc:AlternateContent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5557ED62-F6B7-2378-61A6-A0F5D0318BDA}"/>
              </a:ext>
            </a:extLst>
          </p:cNvPr>
          <p:cNvCxnSpPr>
            <a:stCxn id="48" idx="5"/>
            <a:endCxn id="46" idx="1"/>
          </p:cNvCxnSpPr>
          <p:nvPr/>
        </p:nvCxnSpPr>
        <p:spPr>
          <a:xfrm>
            <a:off x="5841801" y="2575587"/>
            <a:ext cx="1749369" cy="13802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TextBox 83">
            <a:extLst>
              <a:ext uri="{FF2B5EF4-FFF2-40B4-BE49-F238E27FC236}">
                <a16:creationId xmlns:a16="http://schemas.microsoft.com/office/drawing/2014/main" id="{02FA39AA-3823-69BB-4318-81AF0FD33E77}"/>
              </a:ext>
            </a:extLst>
          </p:cNvPr>
          <p:cNvSpPr txBox="1"/>
          <p:nvPr/>
        </p:nvSpPr>
        <p:spPr>
          <a:xfrm>
            <a:off x="6662054" y="2987017"/>
            <a:ext cx="5769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/>
              <a:t>3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70767F8E-94C1-6B00-55EF-0F2817391EE6}"/>
              </a:ext>
            </a:extLst>
          </p:cNvPr>
          <p:cNvCxnSpPr>
            <a:stCxn id="48" idx="4"/>
            <a:endCxn id="45" idx="0"/>
          </p:cNvCxnSpPr>
          <p:nvPr/>
        </p:nvCxnSpPr>
        <p:spPr>
          <a:xfrm flipH="1">
            <a:off x="5431973" y="2688773"/>
            <a:ext cx="32657" cy="11429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11523872-A187-3097-2DF2-91234FD803FF}"/>
              </a:ext>
            </a:extLst>
          </p:cNvPr>
          <p:cNvCxnSpPr>
            <a:stCxn id="46" idx="2"/>
            <a:endCxn id="45" idx="6"/>
          </p:cNvCxnSpPr>
          <p:nvPr/>
        </p:nvCxnSpPr>
        <p:spPr>
          <a:xfrm flipH="1" flipV="1">
            <a:off x="5965373" y="4218215"/>
            <a:ext cx="1469568" cy="108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C37C6F49-6D1F-A4A6-6821-FB2A95C7D174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904654250"/>
                  </p:ext>
                </p:extLst>
              </p:nvPr>
            </p:nvGraphicFramePr>
            <p:xfrm>
              <a:off x="6527794" y="937380"/>
              <a:ext cx="3182258" cy="1969110"/>
            </p:xfrm>
            <a:graphic>
              <a:graphicData uri="http://schemas.openxmlformats.org/drawingml/2006/table">
                <a:tbl>
                  <a:tblPr bandRow="1">
                    <a:tableStyleId>{5C22544A-7EE6-4342-B048-85BDC9FD1C3A}</a:tableStyleId>
                  </a:tblPr>
                  <a:tblGrid>
                    <a:gridCol w="689435">
                      <a:extLst>
                        <a:ext uri="{9D8B030D-6E8A-4147-A177-3AD203B41FA5}">
                          <a16:colId xmlns:a16="http://schemas.microsoft.com/office/drawing/2014/main" val="1041368970"/>
                        </a:ext>
                      </a:extLst>
                    </a:gridCol>
                    <a:gridCol w="794652">
                      <a:extLst>
                        <a:ext uri="{9D8B030D-6E8A-4147-A177-3AD203B41FA5}">
                          <a16:colId xmlns:a16="http://schemas.microsoft.com/office/drawing/2014/main" val="3138672394"/>
                        </a:ext>
                      </a:extLst>
                    </a:gridCol>
                    <a:gridCol w="838200">
                      <a:extLst>
                        <a:ext uri="{9D8B030D-6E8A-4147-A177-3AD203B41FA5}">
                          <a16:colId xmlns:a16="http://schemas.microsoft.com/office/drawing/2014/main" val="358923639"/>
                        </a:ext>
                      </a:extLst>
                    </a:gridCol>
                    <a:gridCol w="859971">
                      <a:extLst>
                        <a:ext uri="{9D8B030D-6E8A-4147-A177-3AD203B41FA5}">
                          <a16:colId xmlns:a16="http://schemas.microsoft.com/office/drawing/2014/main" val="30883990"/>
                        </a:ext>
                      </a:extLst>
                    </a:gridCol>
                  </a:tblGrid>
                  <a:tr h="393822">
                    <a:tc>
                      <a:txBody>
                        <a:bodyPr/>
                        <a:lstStyle/>
                        <a:p>
                          <a:endParaRPr lang="en-IN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Y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Z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9518706"/>
                      </a:ext>
                    </a:extLst>
                  </a:tr>
                  <a:tr h="393822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Y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100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3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824743364"/>
                      </a:ext>
                    </a:extLst>
                  </a:tr>
                  <a:tr h="393822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Z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3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035748092"/>
                      </a:ext>
                    </a:extLst>
                  </a:tr>
                  <a:tr h="393822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DV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870452933"/>
                      </a:ext>
                    </a:extLst>
                  </a:tr>
                  <a:tr h="393822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ODV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100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3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46142321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C37C6F49-6D1F-A4A6-6821-FB2A95C7D174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904654250"/>
                  </p:ext>
                </p:extLst>
              </p:nvPr>
            </p:nvGraphicFramePr>
            <p:xfrm>
              <a:off x="6527794" y="937380"/>
              <a:ext cx="3182258" cy="1969110"/>
            </p:xfrm>
            <a:graphic>
              <a:graphicData uri="http://schemas.openxmlformats.org/drawingml/2006/table">
                <a:tbl>
                  <a:tblPr bandRow="1">
                    <a:tableStyleId>{5C22544A-7EE6-4342-B048-85BDC9FD1C3A}</a:tableStyleId>
                  </a:tblPr>
                  <a:tblGrid>
                    <a:gridCol w="689435">
                      <a:extLst>
                        <a:ext uri="{9D8B030D-6E8A-4147-A177-3AD203B41FA5}">
                          <a16:colId xmlns:a16="http://schemas.microsoft.com/office/drawing/2014/main" val="1041368970"/>
                        </a:ext>
                      </a:extLst>
                    </a:gridCol>
                    <a:gridCol w="794652">
                      <a:extLst>
                        <a:ext uri="{9D8B030D-6E8A-4147-A177-3AD203B41FA5}">
                          <a16:colId xmlns:a16="http://schemas.microsoft.com/office/drawing/2014/main" val="3138672394"/>
                        </a:ext>
                      </a:extLst>
                    </a:gridCol>
                    <a:gridCol w="838200">
                      <a:extLst>
                        <a:ext uri="{9D8B030D-6E8A-4147-A177-3AD203B41FA5}">
                          <a16:colId xmlns:a16="http://schemas.microsoft.com/office/drawing/2014/main" val="358923639"/>
                        </a:ext>
                      </a:extLst>
                    </a:gridCol>
                    <a:gridCol w="859971">
                      <a:extLst>
                        <a:ext uri="{9D8B030D-6E8A-4147-A177-3AD203B41FA5}">
                          <a16:colId xmlns:a16="http://schemas.microsoft.com/office/drawing/2014/main" val="30883990"/>
                        </a:ext>
                      </a:extLst>
                    </a:gridCol>
                  </a:tblGrid>
                  <a:tr h="393822">
                    <a:tc>
                      <a:txBody>
                        <a:bodyPr/>
                        <a:lstStyle/>
                        <a:p>
                          <a:endParaRPr lang="en-IN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Y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Z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9518706"/>
                      </a:ext>
                    </a:extLst>
                  </a:tr>
                  <a:tr h="393822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Y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100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3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824743364"/>
                      </a:ext>
                    </a:extLst>
                  </a:tr>
                  <a:tr h="393822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Z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87023" t="-210938" r="-214504" b="-22031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3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035748092"/>
                      </a:ext>
                    </a:extLst>
                  </a:tr>
                  <a:tr h="393822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DV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870452933"/>
                      </a:ext>
                    </a:extLst>
                  </a:tr>
                  <a:tr h="393822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ODV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100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3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46142321"/>
                      </a:ext>
                    </a:extLst>
                  </a:tr>
                </a:tbl>
              </a:graphicData>
            </a:graphic>
          </p:graphicFrame>
        </mc:Fallback>
      </mc:AlternateContent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4019BA5E-F4A7-F4AA-9462-AB064254EC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7477638"/>
              </p:ext>
            </p:extLst>
          </p:nvPr>
        </p:nvGraphicFramePr>
        <p:xfrm>
          <a:off x="8334820" y="4584096"/>
          <a:ext cx="2928992" cy="18288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56780">
                  <a:extLst>
                    <a:ext uri="{9D8B030D-6E8A-4147-A177-3AD203B41FA5}">
                      <a16:colId xmlns:a16="http://schemas.microsoft.com/office/drawing/2014/main" val="1041368970"/>
                    </a:ext>
                  </a:extLst>
                </a:gridCol>
                <a:gridCol w="807716">
                  <a:extLst>
                    <a:ext uri="{9D8B030D-6E8A-4147-A177-3AD203B41FA5}">
                      <a16:colId xmlns:a16="http://schemas.microsoft.com/office/drawing/2014/main" val="3138672394"/>
                    </a:ext>
                  </a:extLst>
                </a:gridCol>
                <a:gridCol w="732248">
                  <a:extLst>
                    <a:ext uri="{9D8B030D-6E8A-4147-A177-3AD203B41FA5}">
                      <a16:colId xmlns:a16="http://schemas.microsoft.com/office/drawing/2014/main" val="358923639"/>
                    </a:ext>
                  </a:extLst>
                </a:gridCol>
                <a:gridCol w="732248">
                  <a:extLst>
                    <a:ext uri="{9D8B030D-6E8A-4147-A177-3AD203B41FA5}">
                      <a16:colId xmlns:a16="http://schemas.microsoft.com/office/drawing/2014/main" val="30883990"/>
                    </a:ext>
                  </a:extLst>
                </a:gridCol>
              </a:tblGrid>
              <a:tr h="320604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9518706"/>
                  </a:ext>
                </a:extLst>
              </a:tr>
              <a:tr h="320604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50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4743364"/>
                  </a:ext>
                </a:extLst>
              </a:tr>
              <a:tr h="320604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100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5748092"/>
                  </a:ext>
                </a:extLst>
              </a:tr>
              <a:tr h="320604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DV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5824019"/>
                  </a:ext>
                </a:extLst>
              </a:tr>
              <a:tr h="320604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ODV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400863"/>
                  </a:ext>
                </a:extLst>
              </a:tr>
            </a:tbl>
          </a:graphicData>
        </a:graphic>
      </p:graphicFrame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9741B10E-754D-94C8-502A-DABB911F1D07}"/>
              </a:ext>
            </a:extLst>
          </p:cNvPr>
          <p:cNvCxnSpPr>
            <a:cxnSpLocks/>
            <a:stCxn id="68" idx="1"/>
          </p:cNvCxnSpPr>
          <p:nvPr/>
        </p:nvCxnSpPr>
        <p:spPr>
          <a:xfrm>
            <a:off x="5105399" y="3317700"/>
            <a:ext cx="326574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11733C8E-FA17-17D9-4564-7A71F05A0C4C}"/>
              </a:ext>
            </a:extLst>
          </p:cNvPr>
          <p:cNvSpPr txBox="1"/>
          <p:nvPr/>
        </p:nvSpPr>
        <p:spPr>
          <a:xfrm>
            <a:off x="4397829" y="2954359"/>
            <a:ext cx="5769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/>
              <a:t>100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1798823-B3CF-EAC7-DA20-898EB4E8ACBE}"/>
              </a:ext>
            </a:extLst>
          </p:cNvPr>
          <p:cNvSpPr txBox="1"/>
          <p:nvPr/>
        </p:nvSpPr>
        <p:spPr>
          <a:xfrm>
            <a:off x="838200" y="1915888"/>
            <a:ext cx="23295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/>
              <a:t>Share DV</a:t>
            </a:r>
          </a:p>
        </p:txBody>
      </p:sp>
    </p:spTree>
    <p:extLst>
      <p:ext uri="{BB962C8B-B14F-4D97-AF65-F5344CB8AC3E}">
        <p14:creationId xmlns:p14="http://schemas.microsoft.com/office/powerpoint/2010/main" val="99349346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BD2F7F-72F1-3BE9-DEDC-64477FA155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AD0794-89A1-C9C4-1670-BD5A4F5060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Distance vector routing</a:t>
            </a:r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40643B4A-2C7E-E562-04D7-3DA96BC1B536}"/>
              </a:ext>
            </a:extLst>
          </p:cNvPr>
          <p:cNvSpPr/>
          <p:nvPr/>
        </p:nvSpPr>
        <p:spPr>
          <a:xfrm>
            <a:off x="4898573" y="3831772"/>
            <a:ext cx="1066800" cy="77288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400" dirty="0"/>
              <a:t>X</a:t>
            </a: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D2AD21D1-0A37-8417-C314-BF26DA2E6B35}"/>
              </a:ext>
            </a:extLst>
          </p:cNvPr>
          <p:cNvSpPr/>
          <p:nvPr/>
        </p:nvSpPr>
        <p:spPr>
          <a:xfrm>
            <a:off x="7434941" y="3842658"/>
            <a:ext cx="1066800" cy="77288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400" dirty="0"/>
              <a:t>Z</a:t>
            </a:r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75496825-3530-E758-F7AC-0E570419E69E}"/>
              </a:ext>
            </a:extLst>
          </p:cNvPr>
          <p:cNvSpPr/>
          <p:nvPr/>
        </p:nvSpPr>
        <p:spPr>
          <a:xfrm>
            <a:off x="4931230" y="1915888"/>
            <a:ext cx="1066800" cy="77288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400" dirty="0"/>
              <a:t>Y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D7657CEE-2B6B-B7E3-2D5A-6EAB43E5BDB2}"/>
              </a:ext>
            </a:extLst>
          </p:cNvPr>
          <p:cNvSpPr txBox="1"/>
          <p:nvPr/>
        </p:nvSpPr>
        <p:spPr>
          <a:xfrm>
            <a:off x="5105399" y="3117645"/>
            <a:ext cx="5769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strike="sngStrike" dirty="0"/>
              <a:t>4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9AB7AB75-52B7-B268-3985-9FD1085BC1E5}"/>
              </a:ext>
            </a:extLst>
          </p:cNvPr>
          <p:cNvSpPr txBox="1"/>
          <p:nvPr/>
        </p:nvSpPr>
        <p:spPr>
          <a:xfrm>
            <a:off x="6596742" y="4227989"/>
            <a:ext cx="5769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/>
              <a:t>50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2" name="Table 71">
                <a:extLst>
                  <a:ext uri="{FF2B5EF4-FFF2-40B4-BE49-F238E27FC236}">
                    <a16:creationId xmlns:a16="http://schemas.microsoft.com/office/drawing/2014/main" id="{5F5B1A22-D661-11EF-78A0-ECDF5F671C64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584201" y="4486121"/>
              <a:ext cx="3149600" cy="1268970"/>
            </p:xfrm>
            <a:graphic>
              <a:graphicData uri="http://schemas.openxmlformats.org/drawingml/2006/table">
                <a:tbl>
                  <a:tblPr bandRow="1">
                    <a:tableStyleId>{5C22544A-7EE6-4342-B048-85BDC9FD1C3A}</a:tableStyleId>
                  </a:tblPr>
                  <a:tblGrid>
                    <a:gridCol w="515257">
                      <a:extLst>
                        <a:ext uri="{9D8B030D-6E8A-4147-A177-3AD203B41FA5}">
                          <a16:colId xmlns:a16="http://schemas.microsoft.com/office/drawing/2014/main" val="1041368970"/>
                        </a:ext>
                      </a:extLst>
                    </a:gridCol>
                    <a:gridCol w="816429">
                      <a:extLst>
                        <a:ext uri="{9D8B030D-6E8A-4147-A177-3AD203B41FA5}">
                          <a16:colId xmlns:a16="http://schemas.microsoft.com/office/drawing/2014/main" val="3138672394"/>
                        </a:ext>
                      </a:extLst>
                    </a:gridCol>
                    <a:gridCol w="936171">
                      <a:extLst>
                        <a:ext uri="{9D8B030D-6E8A-4147-A177-3AD203B41FA5}">
                          <a16:colId xmlns:a16="http://schemas.microsoft.com/office/drawing/2014/main" val="358923639"/>
                        </a:ext>
                      </a:extLst>
                    </a:gridCol>
                    <a:gridCol w="881743">
                      <a:extLst>
                        <a:ext uri="{9D8B030D-6E8A-4147-A177-3AD203B41FA5}">
                          <a16:colId xmlns:a16="http://schemas.microsoft.com/office/drawing/2014/main" val="30883990"/>
                        </a:ext>
                      </a:extLst>
                    </a:gridCol>
                  </a:tblGrid>
                  <a:tr h="422990">
                    <a:tc>
                      <a:txBody>
                        <a:bodyPr/>
                        <a:lstStyle/>
                        <a:p>
                          <a:endParaRPr lang="en-IN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Y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Z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9518706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824743364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DV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634013817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2" name="Table 71">
                <a:extLst>
                  <a:ext uri="{FF2B5EF4-FFF2-40B4-BE49-F238E27FC236}">
                    <a16:creationId xmlns:a16="http://schemas.microsoft.com/office/drawing/2014/main" id="{E53E5219-C99A-BE02-496B-C3D3F2678469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118712296"/>
                  </p:ext>
                </p:extLst>
              </p:nvPr>
            </p:nvGraphicFramePr>
            <p:xfrm>
              <a:off x="584201" y="4486121"/>
              <a:ext cx="3149600" cy="1268970"/>
            </p:xfrm>
            <a:graphic>
              <a:graphicData uri="http://schemas.openxmlformats.org/drawingml/2006/table">
                <a:tbl>
                  <a:tblPr bandRow="1">
                    <a:tableStyleId>{5C22544A-7EE6-4342-B048-85BDC9FD1C3A}</a:tableStyleId>
                  </a:tblPr>
                  <a:tblGrid>
                    <a:gridCol w="515257">
                      <a:extLst>
                        <a:ext uri="{9D8B030D-6E8A-4147-A177-3AD203B41FA5}">
                          <a16:colId xmlns:a16="http://schemas.microsoft.com/office/drawing/2014/main" val="1041368970"/>
                        </a:ext>
                      </a:extLst>
                    </a:gridCol>
                    <a:gridCol w="816429">
                      <a:extLst>
                        <a:ext uri="{9D8B030D-6E8A-4147-A177-3AD203B41FA5}">
                          <a16:colId xmlns:a16="http://schemas.microsoft.com/office/drawing/2014/main" val="3138672394"/>
                        </a:ext>
                      </a:extLst>
                    </a:gridCol>
                    <a:gridCol w="936171">
                      <a:extLst>
                        <a:ext uri="{9D8B030D-6E8A-4147-A177-3AD203B41FA5}">
                          <a16:colId xmlns:a16="http://schemas.microsoft.com/office/drawing/2014/main" val="358923639"/>
                        </a:ext>
                      </a:extLst>
                    </a:gridCol>
                    <a:gridCol w="881743">
                      <a:extLst>
                        <a:ext uri="{9D8B030D-6E8A-4147-A177-3AD203B41FA5}">
                          <a16:colId xmlns:a16="http://schemas.microsoft.com/office/drawing/2014/main" val="30883990"/>
                        </a:ext>
                      </a:extLst>
                    </a:gridCol>
                  </a:tblGrid>
                  <a:tr h="422990">
                    <a:tc>
                      <a:txBody>
                        <a:bodyPr/>
                        <a:lstStyle/>
                        <a:p>
                          <a:endParaRPr lang="en-IN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Y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Z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9518706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42857" t="-107143" r="-95455" b="-1085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57931" t="-107143" r="-1379" b="-10857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824743364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DV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634013817"/>
                      </a:ext>
                    </a:extLst>
                  </a:tr>
                </a:tbl>
              </a:graphicData>
            </a:graphic>
          </p:graphicFrame>
        </mc:Fallback>
      </mc:AlternateContent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2893E5A2-49B0-59CF-675E-3B09721F0807}"/>
              </a:ext>
            </a:extLst>
          </p:cNvPr>
          <p:cNvCxnSpPr>
            <a:stCxn id="48" idx="5"/>
            <a:endCxn id="46" idx="1"/>
          </p:cNvCxnSpPr>
          <p:nvPr/>
        </p:nvCxnSpPr>
        <p:spPr>
          <a:xfrm>
            <a:off x="5841801" y="2575587"/>
            <a:ext cx="1749369" cy="13802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TextBox 83">
            <a:extLst>
              <a:ext uri="{FF2B5EF4-FFF2-40B4-BE49-F238E27FC236}">
                <a16:creationId xmlns:a16="http://schemas.microsoft.com/office/drawing/2014/main" id="{A4A3A463-24E8-C155-796C-A6B68B9E20F2}"/>
              </a:ext>
            </a:extLst>
          </p:cNvPr>
          <p:cNvSpPr txBox="1"/>
          <p:nvPr/>
        </p:nvSpPr>
        <p:spPr>
          <a:xfrm>
            <a:off x="6662054" y="2987017"/>
            <a:ext cx="5769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/>
              <a:t>3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2F804983-6FCF-D97B-6BEC-31866B96C164}"/>
              </a:ext>
            </a:extLst>
          </p:cNvPr>
          <p:cNvCxnSpPr>
            <a:stCxn id="48" idx="4"/>
            <a:endCxn id="45" idx="0"/>
          </p:cNvCxnSpPr>
          <p:nvPr/>
        </p:nvCxnSpPr>
        <p:spPr>
          <a:xfrm flipH="1">
            <a:off x="5431973" y="2688773"/>
            <a:ext cx="32657" cy="11429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87781DD4-9E6C-FBA2-FF07-C57E5A346370}"/>
              </a:ext>
            </a:extLst>
          </p:cNvPr>
          <p:cNvCxnSpPr>
            <a:stCxn id="46" idx="2"/>
            <a:endCxn id="45" idx="6"/>
          </p:cNvCxnSpPr>
          <p:nvPr/>
        </p:nvCxnSpPr>
        <p:spPr>
          <a:xfrm flipH="1" flipV="1">
            <a:off x="5965373" y="4218215"/>
            <a:ext cx="1469568" cy="108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22D5E216-6E84-9594-80B4-0BF041603A10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100445058"/>
                  </p:ext>
                </p:extLst>
              </p:nvPr>
            </p:nvGraphicFramePr>
            <p:xfrm>
              <a:off x="6527794" y="937380"/>
              <a:ext cx="3182258" cy="1969110"/>
            </p:xfrm>
            <a:graphic>
              <a:graphicData uri="http://schemas.openxmlformats.org/drawingml/2006/table">
                <a:tbl>
                  <a:tblPr bandRow="1">
                    <a:tableStyleId>{5C22544A-7EE6-4342-B048-85BDC9FD1C3A}</a:tableStyleId>
                  </a:tblPr>
                  <a:tblGrid>
                    <a:gridCol w="689435">
                      <a:extLst>
                        <a:ext uri="{9D8B030D-6E8A-4147-A177-3AD203B41FA5}">
                          <a16:colId xmlns:a16="http://schemas.microsoft.com/office/drawing/2014/main" val="1041368970"/>
                        </a:ext>
                      </a:extLst>
                    </a:gridCol>
                    <a:gridCol w="794652">
                      <a:extLst>
                        <a:ext uri="{9D8B030D-6E8A-4147-A177-3AD203B41FA5}">
                          <a16:colId xmlns:a16="http://schemas.microsoft.com/office/drawing/2014/main" val="3138672394"/>
                        </a:ext>
                      </a:extLst>
                    </a:gridCol>
                    <a:gridCol w="838200">
                      <a:extLst>
                        <a:ext uri="{9D8B030D-6E8A-4147-A177-3AD203B41FA5}">
                          <a16:colId xmlns:a16="http://schemas.microsoft.com/office/drawing/2014/main" val="358923639"/>
                        </a:ext>
                      </a:extLst>
                    </a:gridCol>
                    <a:gridCol w="859971">
                      <a:extLst>
                        <a:ext uri="{9D8B030D-6E8A-4147-A177-3AD203B41FA5}">
                          <a16:colId xmlns:a16="http://schemas.microsoft.com/office/drawing/2014/main" val="30883990"/>
                        </a:ext>
                      </a:extLst>
                    </a:gridCol>
                  </a:tblGrid>
                  <a:tr h="393822">
                    <a:tc>
                      <a:txBody>
                        <a:bodyPr/>
                        <a:lstStyle/>
                        <a:p>
                          <a:endParaRPr lang="en-IN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Y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Z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9518706"/>
                      </a:ext>
                    </a:extLst>
                  </a:tr>
                  <a:tr h="393822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Y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100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3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824743364"/>
                      </a:ext>
                    </a:extLst>
                  </a:tr>
                  <a:tr h="393822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Z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3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035748092"/>
                      </a:ext>
                    </a:extLst>
                  </a:tr>
                  <a:tr h="393822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DV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870452933"/>
                      </a:ext>
                    </a:extLst>
                  </a:tr>
                  <a:tr h="393822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ODV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100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3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46142321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22D5E216-6E84-9594-80B4-0BF041603A10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100445058"/>
                  </p:ext>
                </p:extLst>
              </p:nvPr>
            </p:nvGraphicFramePr>
            <p:xfrm>
              <a:off x="6527794" y="937380"/>
              <a:ext cx="3182258" cy="1969110"/>
            </p:xfrm>
            <a:graphic>
              <a:graphicData uri="http://schemas.openxmlformats.org/drawingml/2006/table">
                <a:tbl>
                  <a:tblPr bandRow="1">
                    <a:tableStyleId>{5C22544A-7EE6-4342-B048-85BDC9FD1C3A}</a:tableStyleId>
                  </a:tblPr>
                  <a:tblGrid>
                    <a:gridCol w="689435">
                      <a:extLst>
                        <a:ext uri="{9D8B030D-6E8A-4147-A177-3AD203B41FA5}">
                          <a16:colId xmlns:a16="http://schemas.microsoft.com/office/drawing/2014/main" val="1041368970"/>
                        </a:ext>
                      </a:extLst>
                    </a:gridCol>
                    <a:gridCol w="794652">
                      <a:extLst>
                        <a:ext uri="{9D8B030D-6E8A-4147-A177-3AD203B41FA5}">
                          <a16:colId xmlns:a16="http://schemas.microsoft.com/office/drawing/2014/main" val="3138672394"/>
                        </a:ext>
                      </a:extLst>
                    </a:gridCol>
                    <a:gridCol w="838200">
                      <a:extLst>
                        <a:ext uri="{9D8B030D-6E8A-4147-A177-3AD203B41FA5}">
                          <a16:colId xmlns:a16="http://schemas.microsoft.com/office/drawing/2014/main" val="358923639"/>
                        </a:ext>
                      </a:extLst>
                    </a:gridCol>
                    <a:gridCol w="859971">
                      <a:extLst>
                        <a:ext uri="{9D8B030D-6E8A-4147-A177-3AD203B41FA5}">
                          <a16:colId xmlns:a16="http://schemas.microsoft.com/office/drawing/2014/main" val="30883990"/>
                        </a:ext>
                      </a:extLst>
                    </a:gridCol>
                  </a:tblGrid>
                  <a:tr h="393822">
                    <a:tc>
                      <a:txBody>
                        <a:bodyPr/>
                        <a:lstStyle/>
                        <a:p>
                          <a:endParaRPr lang="en-IN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Y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Z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9518706"/>
                      </a:ext>
                    </a:extLst>
                  </a:tr>
                  <a:tr h="393822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Y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100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3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824743364"/>
                      </a:ext>
                    </a:extLst>
                  </a:tr>
                  <a:tr h="393822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Z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87023" t="-210938" r="-214504" b="-22031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3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035748092"/>
                      </a:ext>
                    </a:extLst>
                  </a:tr>
                  <a:tr h="393822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DV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870452933"/>
                      </a:ext>
                    </a:extLst>
                  </a:tr>
                  <a:tr h="393822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ODV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100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3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46142321"/>
                      </a:ext>
                    </a:extLst>
                  </a:tr>
                </a:tbl>
              </a:graphicData>
            </a:graphic>
          </p:graphicFrame>
        </mc:Fallback>
      </mc:AlternateContent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754EAE06-BAB6-ADAF-3382-8869CDAA88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1775134"/>
              </p:ext>
            </p:extLst>
          </p:nvPr>
        </p:nvGraphicFramePr>
        <p:xfrm>
          <a:off x="8334820" y="4584096"/>
          <a:ext cx="2928992" cy="18288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56780">
                  <a:extLst>
                    <a:ext uri="{9D8B030D-6E8A-4147-A177-3AD203B41FA5}">
                      <a16:colId xmlns:a16="http://schemas.microsoft.com/office/drawing/2014/main" val="1041368970"/>
                    </a:ext>
                  </a:extLst>
                </a:gridCol>
                <a:gridCol w="807716">
                  <a:extLst>
                    <a:ext uri="{9D8B030D-6E8A-4147-A177-3AD203B41FA5}">
                      <a16:colId xmlns:a16="http://schemas.microsoft.com/office/drawing/2014/main" val="3138672394"/>
                    </a:ext>
                  </a:extLst>
                </a:gridCol>
                <a:gridCol w="732248">
                  <a:extLst>
                    <a:ext uri="{9D8B030D-6E8A-4147-A177-3AD203B41FA5}">
                      <a16:colId xmlns:a16="http://schemas.microsoft.com/office/drawing/2014/main" val="358923639"/>
                    </a:ext>
                  </a:extLst>
                </a:gridCol>
                <a:gridCol w="732248">
                  <a:extLst>
                    <a:ext uri="{9D8B030D-6E8A-4147-A177-3AD203B41FA5}">
                      <a16:colId xmlns:a16="http://schemas.microsoft.com/office/drawing/2014/main" val="30883990"/>
                    </a:ext>
                  </a:extLst>
                </a:gridCol>
              </a:tblGrid>
              <a:tr h="320604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9518706"/>
                  </a:ext>
                </a:extLst>
              </a:tr>
              <a:tr h="320604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50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4743364"/>
                  </a:ext>
                </a:extLst>
              </a:tr>
              <a:tr h="320604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100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5748092"/>
                  </a:ext>
                </a:extLst>
              </a:tr>
              <a:tr h="320604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DV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50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5824019"/>
                  </a:ext>
                </a:extLst>
              </a:tr>
              <a:tr h="320604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ODV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400863"/>
                  </a:ext>
                </a:extLst>
              </a:tr>
            </a:tbl>
          </a:graphicData>
        </a:graphic>
      </p:graphicFrame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7CF2ACD-9E98-A17E-5753-B0951FD75C18}"/>
              </a:ext>
            </a:extLst>
          </p:cNvPr>
          <p:cNvCxnSpPr>
            <a:cxnSpLocks/>
            <a:stCxn id="68" idx="1"/>
          </p:cNvCxnSpPr>
          <p:nvPr/>
        </p:nvCxnSpPr>
        <p:spPr>
          <a:xfrm>
            <a:off x="5105399" y="3317700"/>
            <a:ext cx="326574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F264FBFB-9536-53D6-B6C0-7566676B2F15}"/>
              </a:ext>
            </a:extLst>
          </p:cNvPr>
          <p:cNvSpPr txBox="1"/>
          <p:nvPr/>
        </p:nvSpPr>
        <p:spPr>
          <a:xfrm>
            <a:off x="4397829" y="2954359"/>
            <a:ext cx="5769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/>
              <a:t>100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FA3143D-00EE-C0D0-70DE-65139C03726D}"/>
              </a:ext>
            </a:extLst>
          </p:cNvPr>
          <p:cNvSpPr txBox="1"/>
          <p:nvPr/>
        </p:nvSpPr>
        <p:spPr>
          <a:xfrm>
            <a:off x="838200" y="1915888"/>
            <a:ext cx="23295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/>
              <a:t>Compute DV</a:t>
            </a:r>
          </a:p>
        </p:txBody>
      </p:sp>
    </p:spTree>
    <p:extLst>
      <p:ext uri="{BB962C8B-B14F-4D97-AF65-F5344CB8AC3E}">
        <p14:creationId xmlns:p14="http://schemas.microsoft.com/office/powerpoint/2010/main" val="98359220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339416-0FE8-A4D1-3286-691B98D5FA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7F1E1A-3F2A-F883-1F9B-47FD7D4BCE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Distance vector routing</a:t>
            </a:r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1E336A18-2F11-0553-3853-21824CE7BB6C}"/>
              </a:ext>
            </a:extLst>
          </p:cNvPr>
          <p:cNvSpPr/>
          <p:nvPr/>
        </p:nvSpPr>
        <p:spPr>
          <a:xfrm>
            <a:off x="4898573" y="3831772"/>
            <a:ext cx="1066800" cy="77288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400" dirty="0"/>
              <a:t>X</a:t>
            </a: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38147A1C-8FA1-31C3-86F7-73E48211ECFB}"/>
              </a:ext>
            </a:extLst>
          </p:cNvPr>
          <p:cNvSpPr/>
          <p:nvPr/>
        </p:nvSpPr>
        <p:spPr>
          <a:xfrm>
            <a:off x="7434941" y="3842658"/>
            <a:ext cx="1066800" cy="77288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400" dirty="0"/>
              <a:t>Z</a:t>
            </a:r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D9AA34D3-C908-39FD-E375-E9F94F60BB13}"/>
              </a:ext>
            </a:extLst>
          </p:cNvPr>
          <p:cNvSpPr/>
          <p:nvPr/>
        </p:nvSpPr>
        <p:spPr>
          <a:xfrm>
            <a:off x="4931230" y="1915888"/>
            <a:ext cx="1066800" cy="77288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400" dirty="0"/>
              <a:t>Y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D14F8B64-C60A-64E0-040E-C7985E0D535D}"/>
              </a:ext>
            </a:extLst>
          </p:cNvPr>
          <p:cNvSpPr txBox="1"/>
          <p:nvPr/>
        </p:nvSpPr>
        <p:spPr>
          <a:xfrm>
            <a:off x="5105399" y="3117645"/>
            <a:ext cx="5769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strike="sngStrike" dirty="0"/>
              <a:t>4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0303AD6B-77E4-9B8B-43A3-E429DF948CE3}"/>
              </a:ext>
            </a:extLst>
          </p:cNvPr>
          <p:cNvSpPr txBox="1"/>
          <p:nvPr/>
        </p:nvSpPr>
        <p:spPr>
          <a:xfrm>
            <a:off x="6596742" y="4227989"/>
            <a:ext cx="5769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/>
              <a:t>50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2" name="Table 71">
                <a:extLst>
                  <a:ext uri="{FF2B5EF4-FFF2-40B4-BE49-F238E27FC236}">
                    <a16:creationId xmlns:a16="http://schemas.microsoft.com/office/drawing/2014/main" id="{2D36F928-8E52-ECEC-8EFC-8D3B2A982F61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584201" y="4486121"/>
              <a:ext cx="3149600" cy="1268970"/>
            </p:xfrm>
            <a:graphic>
              <a:graphicData uri="http://schemas.openxmlformats.org/drawingml/2006/table">
                <a:tbl>
                  <a:tblPr bandRow="1">
                    <a:tableStyleId>{5C22544A-7EE6-4342-B048-85BDC9FD1C3A}</a:tableStyleId>
                  </a:tblPr>
                  <a:tblGrid>
                    <a:gridCol w="515257">
                      <a:extLst>
                        <a:ext uri="{9D8B030D-6E8A-4147-A177-3AD203B41FA5}">
                          <a16:colId xmlns:a16="http://schemas.microsoft.com/office/drawing/2014/main" val="1041368970"/>
                        </a:ext>
                      </a:extLst>
                    </a:gridCol>
                    <a:gridCol w="816429">
                      <a:extLst>
                        <a:ext uri="{9D8B030D-6E8A-4147-A177-3AD203B41FA5}">
                          <a16:colId xmlns:a16="http://schemas.microsoft.com/office/drawing/2014/main" val="3138672394"/>
                        </a:ext>
                      </a:extLst>
                    </a:gridCol>
                    <a:gridCol w="936171">
                      <a:extLst>
                        <a:ext uri="{9D8B030D-6E8A-4147-A177-3AD203B41FA5}">
                          <a16:colId xmlns:a16="http://schemas.microsoft.com/office/drawing/2014/main" val="358923639"/>
                        </a:ext>
                      </a:extLst>
                    </a:gridCol>
                    <a:gridCol w="881743">
                      <a:extLst>
                        <a:ext uri="{9D8B030D-6E8A-4147-A177-3AD203B41FA5}">
                          <a16:colId xmlns:a16="http://schemas.microsoft.com/office/drawing/2014/main" val="30883990"/>
                        </a:ext>
                      </a:extLst>
                    </a:gridCol>
                  </a:tblGrid>
                  <a:tr h="422990">
                    <a:tc>
                      <a:txBody>
                        <a:bodyPr/>
                        <a:lstStyle/>
                        <a:p>
                          <a:endParaRPr lang="en-IN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Y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Z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9518706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824743364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DV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634013817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2" name="Table 71">
                <a:extLst>
                  <a:ext uri="{FF2B5EF4-FFF2-40B4-BE49-F238E27FC236}">
                    <a16:creationId xmlns:a16="http://schemas.microsoft.com/office/drawing/2014/main" id="{E53E5219-C99A-BE02-496B-C3D3F2678469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118712296"/>
                  </p:ext>
                </p:extLst>
              </p:nvPr>
            </p:nvGraphicFramePr>
            <p:xfrm>
              <a:off x="584201" y="4486121"/>
              <a:ext cx="3149600" cy="1268970"/>
            </p:xfrm>
            <a:graphic>
              <a:graphicData uri="http://schemas.openxmlformats.org/drawingml/2006/table">
                <a:tbl>
                  <a:tblPr bandRow="1">
                    <a:tableStyleId>{5C22544A-7EE6-4342-B048-85BDC9FD1C3A}</a:tableStyleId>
                  </a:tblPr>
                  <a:tblGrid>
                    <a:gridCol w="515257">
                      <a:extLst>
                        <a:ext uri="{9D8B030D-6E8A-4147-A177-3AD203B41FA5}">
                          <a16:colId xmlns:a16="http://schemas.microsoft.com/office/drawing/2014/main" val="1041368970"/>
                        </a:ext>
                      </a:extLst>
                    </a:gridCol>
                    <a:gridCol w="816429">
                      <a:extLst>
                        <a:ext uri="{9D8B030D-6E8A-4147-A177-3AD203B41FA5}">
                          <a16:colId xmlns:a16="http://schemas.microsoft.com/office/drawing/2014/main" val="3138672394"/>
                        </a:ext>
                      </a:extLst>
                    </a:gridCol>
                    <a:gridCol w="936171">
                      <a:extLst>
                        <a:ext uri="{9D8B030D-6E8A-4147-A177-3AD203B41FA5}">
                          <a16:colId xmlns:a16="http://schemas.microsoft.com/office/drawing/2014/main" val="358923639"/>
                        </a:ext>
                      </a:extLst>
                    </a:gridCol>
                    <a:gridCol w="881743">
                      <a:extLst>
                        <a:ext uri="{9D8B030D-6E8A-4147-A177-3AD203B41FA5}">
                          <a16:colId xmlns:a16="http://schemas.microsoft.com/office/drawing/2014/main" val="30883990"/>
                        </a:ext>
                      </a:extLst>
                    </a:gridCol>
                  </a:tblGrid>
                  <a:tr h="422990">
                    <a:tc>
                      <a:txBody>
                        <a:bodyPr/>
                        <a:lstStyle/>
                        <a:p>
                          <a:endParaRPr lang="en-IN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Y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Z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9518706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42857" t="-107143" r="-95455" b="-1085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57931" t="-107143" r="-1379" b="-10857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824743364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DV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634013817"/>
                      </a:ext>
                    </a:extLst>
                  </a:tr>
                </a:tbl>
              </a:graphicData>
            </a:graphic>
          </p:graphicFrame>
        </mc:Fallback>
      </mc:AlternateContent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D3D863F6-4FBE-F459-BC79-14F8CB4C9D77}"/>
              </a:ext>
            </a:extLst>
          </p:cNvPr>
          <p:cNvCxnSpPr>
            <a:stCxn id="48" idx="5"/>
            <a:endCxn id="46" idx="1"/>
          </p:cNvCxnSpPr>
          <p:nvPr/>
        </p:nvCxnSpPr>
        <p:spPr>
          <a:xfrm>
            <a:off x="5841801" y="2575587"/>
            <a:ext cx="1749369" cy="13802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TextBox 83">
            <a:extLst>
              <a:ext uri="{FF2B5EF4-FFF2-40B4-BE49-F238E27FC236}">
                <a16:creationId xmlns:a16="http://schemas.microsoft.com/office/drawing/2014/main" id="{A3D0B44B-A068-472B-724E-2DD3236F9841}"/>
              </a:ext>
            </a:extLst>
          </p:cNvPr>
          <p:cNvSpPr txBox="1"/>
          <p:nvPr/>
        </p:nvSpPr>
        <p:spPr>
          <a:xfrm>
            <a:off x="6662054" y="2987017"/>
            <a:ext cx="5769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/>
              <a:t>3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4FA81CB4-1A08-F5BD-A7C7-073B88F5A42A}"/>
              </a:ext>
            </a:extLst>
          </p:cNvPr>
          <p:cNvCxnSpPr>
            <a:stCxn id="48" idx="4"/>
            <a:endCxn id="45" idx="0"/>
          </p:cNvCxnSpPr>
          <p:nvPr/>
        </p:nvCxnSpPr>
        <p:spPr>
          <a:xfrm flipH="1">
            <a:off x="5431973" y="2688773"/>
            <a:ext cx="32657" cy="11429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B884FF2F-6AB6-C18D-36B0-1EC5B2FD2803}"/>
              </a:ext>
            </a:extLst>
          </p:cNvPr>
          <p:cNvCxnSpPr>
            <a:stCxn id="46" idx="2"/>
            <a:endCxn id="45" idx="6"/>
          </p:cNvCxnSpPr>
          <p:nvPr/>
        </p:nvCxnSpPr>
        <p:spPr>
          <a:xfrm flipH="1" flipV="1">
            <a:off x="5965373" y="4218215"/>
            <a:ext cx="1469568" cy="108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C528E36-FAED-AEC4-1B4B-2E2A86255B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7431979"/>
              </p:ext>
            </p:extLst>
          </p:nvPr>
        </p:nvGraphicFramePr>
        <p:xfrm>
          <a:off x="6527794" y="937380"/>
          <a:ext cx="3182258" cy="196911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89435">
                  <a:extLst>
                    <a:ext uri="{9D8B030D-6E8A-4147-A177-3AD203B41FA5}">
                      <a16:colId xmlns:a16="http://schemas.microsoft.com/office/drawing/2014/main" val="1041368970"/>
                    </a:ext>
                  </a:extLst>
                </a:gridCol>
                <a:gridCol w="794652">
                  <a:extLst>
                    <a:ext uri="{9D8B030D-6E8A-4147-A177-3AD203B41FA5}">
                      <a16:colId xmlns:a16="http://schemas.microsoft.com/office/drawing/2014/main" val="3138672394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358923639"/>
                    </a:ext>
                  </a:extLst>
                </a:gridCol>
                <a:gridCol w="859971">
                  <a:extLst>
                    <a:ext uri="{9D8B030D-6E8A-4147-A177-3AD203B41FA5}">
                      <a16:colId xmlns:a16="http://schemas.microsoft.com/office/drawing/2014/main" val="30883990"/>
                    </a:ext>
                  </a:extLst>
                </a:gridCol>
              </a:tblGrid>
              <a:tr h="393822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9518706"/>
                  </a:ext>
                </a:extLst>
              </a:tr>
              <a:tr h="393822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100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4743364"/>
                  </a:ext>
                </a:extLst>
              </a:tr>
              <a:tr h="393822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50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5748092"/>
                  </a:ext>
                </a:extLst>
              </a:tr>
              <a:tr h="393822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DV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0452933"/>
                  </a:ext>
                </a:extLst>
              </a:tr>
              <a:tr h="393822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ODV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100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6142321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B4372225-D354-8CD8-4169-123B387934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3692217"/>
              </p:ext>
            </p:extLst>
          </p:nvPr>
        </p:nvGraphicFramePr>
        <p:xfrm>
          <a:off x="8334820" y="4584096"/>
          <a:ext cx="2928992" cy="18288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56780">
                  <a:extLst>
                    <a:ext uri="{9D8B030D-6E8A-4147-A177-3AD203B41FA5}">
                      <a16:colId xmlns:a16="http://schemas.microsoft.com/office/drawing/2014/main" val="1041368970"/>
                    </a:ext>
                  </a:extLst>
                </a:gridCol>
                <a:gridCol w="807716">
                  <a:extLst>
                    <a:ext uri="{9D8B030D-6E8A-4147-A177-3AD203B41FA5}">
                      <a16:colId xmlns:a16="http://schemas.microsoft.com/office/drawing/2014/main" val="3138672394"/>
                    </a:ext>
                  </a:extLst>
                </a:gridCol>
                <a:gridCol w="732248">
                  <a:extLst>
                    <a:ext uri="{9D8B030D-6E8A-4147-A177-3AD203B41FA5}">
                      <a16:colId xmlns:a16="http://schemas.microsoft.com/office/drawing/2014/main" val="358923639"/>
                    </a:ext>
                  </a:extLst>
                </a:gridCol>
                <a:gridCol w="732248">
                  <a:extLst>
                    <a:ext uri="{9D8B030D-6E8A-4147-A177-3AD203B41FA5}">
                      <a16:colId xmlns:a16="http://schemas.microsoft.com/office/drawing/2014/main" val="30883990"/>
                    </a:ext>
                  </a:extLst>
                </a:gridCol>
              </a:tblGrid>
              <a:tr h="320604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9518706"/>
                  </a:ext>
                </a:extLst>
              </a:tr>
              <a:tr h="320604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50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4743364"/>
                  </a:ext>
                </a:extLst>
              </a:tr>
              <a:tr h="320604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5748092"/>
                  </a:ext>
                </a:extLst>
              </a:tr>
              <a:tr h="320604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DV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5824019"/>
                  </a:ext>
                </a:extLst>
              </a:tr>
              <a:tr h="320604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ODV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50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400863"/>
                  </a:ext>
                </a:extLst>
              </a:tr>
            </a:tbl>
          </a:graphicData>
        </a:graphic>
      </p:graphicFrame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28384D6-1C83-7793-5D1D-4E56DAF92AA4}"/>
              </a:ext>
            </a:extLst>
          </p:cNvPr>
          <p:cNvCxnSpPr>
            <a:cxnSpLocks/>
            <a:stCxn id="68" idx="1"/>
          </p:cNvCxnSpPr>
          <p:nvPr/>
        </p:nvCxnSpPr>
        <p:spPr>
          <a:xfrm>
            <a:off x="5105399" y="3317700"/>
            <a:ext cx="326574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287EC5B5-9783-CBC2-1702-2C6D0929CE92}"/>
              </a:ext>
            </a:extLst>
          </p:cNvPr>
          <p:cNvSpPr txBox="1"/>
          <p:nvPr/>
        </p:nvSpPr>
        <p:spPr>
          <a:xfrm>
            <a:off x="4397829" y="2954359"/>
            <a:ext cx="5769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/>
              <a:t>100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F41917C-0131-C34A-E074-6486B48CC5BC}"/>
              </a:ext>
            </a:extLst>
          </p:cNvPr>
          <p:cNvSpPr txBox="1"/>
          <p:nvPr/>
        </p:nvSpPr>
        <p:spPr>
          <a:xfrm>
            <a:off x="838200" y="1915888"/>
            <a:ext cx="23295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/>
              <a:t>Share DV</a:t>
            </a:r>
          </a:p>
        </p:txBody>
      </p:sp>
    </p:spTree>
    <p:extLst>
      <p:ext uri="{BB962C8B-B14F-4D97-AF65-F5344CB8AC3E}">
        <p14:creationId xmlns:p14="http://schemas.microsoft.com/office/powerpoint/2010/main" val="321206032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0C26CF-7E94-680A-DF3D-9E84570E20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72C9AC-C8C5-E49E-E76B-07D8727E8A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Distance vector routing</a:t>
            </a:r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99A3DC2E-EFC2-A7D3-1F05-EE4E04A2E484}"/>
              </a:ext>
            </a:extLst>
          </p:cNvPr>
          <p:cNvSpPr/>
          <p:nvPr/>
        </p:nvSpPr>
        <p:spPr>
          <a:xfrm>
            <a:off x="4898573" y="3831772"/>
            <a:ext cx="1066800" cy="77288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400" dirty="0"/>
              <a:t>X</a:t>
            </a: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C5B17128-0DC7-6AED-D34E-DC6C4EA3A17F}"/>
              </a:ext>
            </a:extLst>
          </p:cNvPr>
          <p:cNvSpPr/>
          <p:nvPr/>
        </p:nvSpPr>
        <p:spPr>
          <a:xfrm>
            <a:off x="7434941" y="3842658"/>
            <a:ext cx="1066800" cy="77288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400" dirty="0"/>
              <a:t>Z</a:t>
            </a:r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183F1E09-EF76-6F79-1810-865437765615}"/>
              </a:ext>
            </a:extLst>
          </p:cNvPr>
          <p:cNvSpPr/>
          <p:nvPr/>
        </p:nvSpPr>
        <p:spPr>
          <a:xfrm>
            <a:off x="4931230" y="1915888"/>
            <a:ext cx="1066800" cy="77288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400" dirty="0"/>
              <a:t>Y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7A6432BD-CE2D-75E2-BFD5-34504D893EEA}"/>
              </a:ext>
            </a:extLst>
          </p:cNvPr>
          <p:cNvSpPr txBox="1"/>
          <p:nvPr/>
        </p:nvSpPr>
        <p:spPr>
          <a:xfrm>
            <a:off x="5105399" y="3117645"/>
            <a:ext cx="5769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strike="sngStrike" dirty="0"/>
              <a:t>4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BD16F8D8-F615-196D-441C-EC21188D4BAB}"/>
              </a:ext>
            </a:extLst>
          </p:cNvPr>
          <p:cNvSpPr txBox="1"/>
          <p:nvPr/>
        </p:nvSpPr>
        <p:spPr>
          <a:xfrm>
            <a:off x="6596742" y="4227989"/>
            <a:ext cx="5769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/>
              <a:t>50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2" name="Table 71">
                <a:extLst>
                  <a:ext uri="{FF2B5EF4-FFF2-40B4-BE49-F238E27FC236}">
                    <a16:creationId xmlns:a16="http://schemas.microsoft.com/office/drawing/2014/main" id="{8C7B4AAB-7306-F554-B6AA-21141600F92B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584201" y="4486121"/>
              <a:ext cx="3149600" cy="1268970"/>
            </p:xfrm>
            <a:graphic>
              <a:graphicData uri="http://schemas.openxmlformats.org/drawingml/2006/table">
                <a:tbl>
                  <a:tblPr bandRow="1">
                    <a:tableStyleId>{5C22544A-7EE6-4342-B048-85BDC9FD1C3A}</a:tableStyleId>
                  </a:tblPr>
                  <a:tblGrid>
                    <a:gridCol w="515257">
                      <a:extLst>
                        <a:ext uri="{9D8B030D-6E8A-4147-A177-3AD203B41FA5}">
                          <a16:colId xmlns:a16="http://schemas.microsoft.com/office/drawing/2014/main" val="1041368970"/>
                        </a:ext>
                      </a:extLst>
                    </a:gridCol>
                    <a:gridCol w="816429">
                      <a:extLst>
                        <a:ext uri="{9D8B030D-6E8A-4147-A177-3AD203B41FA5}">
                          <a16:colId xmlns:a16="http://schemas.microsoft.com/office/drawing/2014/main" val="3138672394"/>
                        </a:ext>
                      </a:extLst>
                    </a:gridCol>
                    <a:gridCol w="936171">
                      <a:extLst>
                        <a:ext uri="{9D8B030D-6E8A-4147-A177-3AD203B41FA5}">
                          <a16:colId xmlns:a16="http://schemas.microsoft.com/office/drawing/2014/main" val="358923639"/>
                        </a:ext>
                      </a:extLst>
                    </a:gridCol>
                    <a:gridCol w="881743">
                      <a:extLst>
                        <a:ext uri="{9D8B030D-6E8A-4147-A177-3AD203B41FA5}">
                          <a16:colId xmlns:a16="http://schemas.microsoft.com/office/drawing/2014/main" val="30883990"/>
                        </a:ext>
                      </a:extLst>
                    </a:gridCol>
                  </a:tblGrid>
                  <a:tr h="422990">
                    <a:tc>
                      <a:txBody>
                        <a:bodyPr/>
                        <a:lstStyle/>
                        <a:p>
                          <a:endParaRPr lang="en-IN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Y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Z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9518706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824743364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DV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634013817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2" name="Table 71">
                <a:extLst>
                  <a:ext uri="{FF2B5EF4-FFF2-40B4-BE49-F238E27FC236}">
                    <a16:creationId xmlns:a16="http://schemas.microsoft.com/office/drawing/2014/main" id="{E53E5219-C99A-BE02-496B-C3D3F2678469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118712296"/>
                  </p:ext>
                </p:extLst>
              </p:nvPr>
            </p:nvGraphicFramePr>
            <p:xfrm>
              <a:off x="584201" y="4486121"/>
              <a:ext cx="3149600" cy="1268970"/>
            </p:xfrm>
            <a:graphic>
              <a:graphicData uri="http://schemas.openxmlformats.org/drawingml/2006/table">
                <a:tbl>
                  <a:tblPr bandRow="1">
                    <a:tableStyleId>{5C22544A-7EE6-4342-B048-85BDC9FD1C3A}</a:tableStyleId>
                  </a:tblPr>
                  <a:tblGrid>
                    <a:gridCol w="515257">
                      <a:extLst>
                        <a:ext uri="{9D8B030D-6E8A-4147-A177-3AD203B41FA5}">
                          <a16:colId xmlns:a16="http://schemas.microsoft.com/office/drawing/2014/main" val="1041368970"/>
                        </a:ext>
                      </a:extLst>
                    </a:gridCol>
                    <a:gridCol w="816429">
                      <a:extLst>
                        <a:ext uri="{9D8B030D-6E8A-4147-A177-3AD203B41FA5}">
                          <a16:colId xmlns:a16="http://schemas.microsoft.com/office/drawing/2014/main" val="3138672394"/>
                        </a:ext>
                      </a:extLst>
                    </a:gridCol>
                    <a:gridCol w="936171">
                      <a:extLst>
                        <a:ext uri="{9D8B030D-6E8A-4147-A177-3AD203B41FA5}">
                          <a16:colId xmlns:a16="http://schemas.microsoft.com/office/drawing/2014/main" val="358923639"/>
                        </a:ext>
                      </a:extLst>
                    </a:gridCol>
                    <a:gridCol w="881743">
                      <a:extLst>
                        <a:ext uri="{9D8B030D-6E8A-4147-A177-3AD203B41FA5}">
                          <a16:colId xmlns:a16="http://schemas.microsoft.com/office/drawing/2014/main" val="30883990"/>
                        </a:ext>
                      </a:extLst>
                    </a:gridCol>
                  </a:tblGrid>
                  <a:tr h="422990">
                    <a:tc>
                      <a:txBody>
                        <a:bodyPr/>
                        <a:lstStyle/>
                        <a:p>
                          <a:endParaRPr lang="en-IN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Y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Z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9518706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42857" t="-107143" r="-95455" b="-1085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57931" t="-107143" r="-1379" b="-10857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824743364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DV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634013817"/>
                      </a:ext>
                    </a:extLst>
                  </a:tr>
                </a:tbl>
              </a:graphicData>
            </a:graphic>
          </p:graphicFrame>
        </mc:Fallback>
      </mc:AlternateContent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35A46B8F-09BB-5C65-340A-A7E73F629527}"/>
              </a:ext>
            </a:extLst>
          </p:cNvPr>
          <p:cNvCxnSpPr>
            <a:stCxn id="48" idx="5"/>
            <a:endCxn id="46" idx="1"/>
          </p:cNvCxnSpPr>
          <p:nvPr/>
        </p:nvCxnSpPr>
        <p:spPr>
          <a:xfrm>
            <a:off x="5841801" y="2575587"/>
            <a:ext cx="1749369" cy="13802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TextBox 83">
            <a:extLst>
              <a:ext uri="{FF2B5EF4-FFF2-40B4-BE49-F238E27FC236}">
                <a16:creationId xmlns:a16="http://schemas.microsoft.com/office/drawing/2014/main" id="{4340B599-93EC-AD25-BA67-5C7DCE50CCEB}"/>
              </a:ext>
            </a:extLst>
          </p:cNvPr>
          <p:cNvSpPr txBox="1"/>
          <p:nvPr/>
        </p:nvSpPr>
        <p:spPr>
          <a:xfrm>
            <a:off x="6662054" y="2987017"/>
            <a:ext cx="5769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/>
              <a:t>3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9C092012-6894-A9A1-8678-2728735940C3}"/>
              </a:ext>
            </a:extLst>
          </p:cNvPr>
          <p:cNvCxnSpPr>
            <a:stCxn id="48" idx="4"/>
            <a:endCxn id="45" idx="0"/>
          </p:cNvCxnSpPr>
          <p:nvPr/>
        </p:nvCxnSpPr>
        <p:spPr>
          <a:xfrm flipH="1">
            <a:off x="5431973" y="2688773"/>
            <a:ext cx="32657" cy="11429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1008EC6C-26E1-08B0-4401-FBBDB9AA6573}"/>
              </a:ext>
            </a:extLst>
          </p:cNvPr>
          <p:cNvCxnSpPr>
            <a:stCxn id="46" idx="2"/>
            <a:endCxn id="45" idx="6"/>
          </p:cNvCxnSpPr>
          <p:nvPr/>
        </p:nvCxnSpPr>
        <p:spPr>
          <a:xfrm flipH="1" flipV="1">
            <a:off x="5965373" y="4218215"/>
            <a:ext cx="1469568" cy="108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4094AC94-6410-5604-9D2D-4D622C9A87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5004349"/>
              </p:ext>
            </p:extLst>
          </p:nvPr>
        </p:nvGraphicFramePr>
        <p:xfrm>
          <a:off x="6527794" y="937380"/>
          <a:ext cx="3182258" cy="196911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89435">
                  <a:extLst>
                    <a:ext uri="{9D8B030D-6E8A-4147-A177-3AD203B41FA5}">
                      <a16:colId xmlns:a16="http://schemas.microsoft.com/office/drawing/2014/main" val="1041368970"/>
                    </a:ext>
                  </a:extLst>
                </a:gridCol>
                <a:gridCol w="794652">
                  <a:extLst>
                    <a:ext uri="{9D8B030D-6E8A-4147-A177-3AD203B41FA5}">
                      <a16:colId xmlns:a16="http://schemas.microsoft.com/office/drawing/2014/main" val="3138672394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358923639"/>
                    </a:ext>
                  </a:extLst>
                </a:gridCol>
                <a:gridCol w="859971">
                  <a:extLst>
                    <a:ext uri="{9D8B030D-6E8A-4147-A177-3AD203B41FA5}">
                      <a16:colId xmlns:a16="http://schemas.microsoft.com/office/drawing/2014/main" val="30883990"/>
                    </a:ext>
                  </a:extLst>
                </a:gridCol>
              </a:tblGrid>
              <a:tr h="393822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9518706"/>
                  </a:ext>
                </a:extLst>
              </a:tr>
              <a:tr h="393822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100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4743364"/>
                  </a:ext>
                </a:extLst>
              </a:tr>
              <a:tr h="393822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50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5748092"/>
                  </a:ext>
                </a:extLst>
              </a:tr>
              <a:tr h="393822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DV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53, 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0452933"/>
                  </a:ext>
                </a:extLst>
              </a:tr>
              <a:tr h="393822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ODV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100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6142321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9BEEB83B-2CB7-3B55-3A34-EF3D58E7A9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5502511"/>
              </p:ext>
            </p:extLst>
          </p:nvPr>
        </p:nvGraphicFramePr>
        <p:xfrm>
          <a:off x="8334820" y="4584096"/>
          <a:ext cx="2928992" cy="18288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56780">
                  <a:extLst>
                    <a:ext uri="{9D8B030D-6E8A-4147-A177-3AD203B41FA5}">
                      <a16:colId xmlns:a16="http://schemas.microsoft.com/office/drawing/2014/main" val="1041368970"/>
                    </a:ext>
                  </a:extLst>
                </a:gridCol>
                <a:gridCol w="807716">
                  <a:extLst>
                    <a:ext uri="{9D8B030D-6E8A-4147-A177-3AD203B41FA5}">
                      <a16:colId xmlns:a16="http://schemas.microsoft.com/office/drawing/2014/main" val="3138672394"/>
                    </a:ext>
                  </a:extLst>
                </a:gridCol>
                <a:gridCol w="732248">
                  <a:extLst>
                    <a:ext uri="{9D8B030D-6E8A-4147-A177-3AD203B41FA5}">
                      <a16:colId xmlns:a16="http://schemas.microsoft.com/office/drawing/2014/main" val="358923639"/>
                    </a:ext>
                  </a:extLst>
                </a:gridCol>
                <a:gridCol w="732248">
                  <a:extLst>
                    <a:ext uri="{9D8B030D-6E8A-4147-A177-3AD203B41FA5}">
                      <a16:colId xmlns:a16="http://schemas.microsoft.com/office/drawing/2014/main" val="30883990"/>
                    </a:ext>
                  </a:extLst>
                </a:gridCol>
              </a:tblGrid>
              <a:tr h="320604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9518706"/>
                  </a:ext>
                </a:extLst>
              </a:tr>
              <a:tr h="320604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50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4743364"/>
                  </a:ext>
                </a:extLst>
              </a:tr>
              <a:tr h="320604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5748092"/>
                  </a:ext>
                </a:extLst>
              </a:tr>
              <a:tr h="320604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DV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5824019"/>
                  </a:ext>
                </a:extLst>
              </a:tr>
              <a:tr h="320604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ODV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50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400863"/>
                  </a:ext>
                </a:extLst>
              </a:tr>
            </a:tbl>
          </a:graphicData>
        </a:graphic>
      </p:graphicFrame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E35F4B3-04DA-553E-F58E-866F8FA97A98}"/>
              </a:ext>
            </a:extLst>
          </p:cNvPr>
          <p:cNvCxnSpPr>
            <a:cxnSpLocks/>
            <a:stCxn id="68" idx="1"/>
          </p:cNvCxnSpPr>
          <p:nvPr/>
        </p:nvCxnSpPr>
        <p:spPr>
          <a:xfrm>
            <a:off x="5105399" y="3317700"/>
            <a:ext cx="326574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EE8AAF36-8C8C-9579-A652-0D499791D408}"/>
              </a:ext>
            </a:extLst>
          </p:cNvPr>
          <p:cNvSpPr txBox="1"/>
          <p:nvPr/>
        </p:nvSpPr>
        <p:spPr>
          <a:xfrm>
            <a:off x="4397829" y="2954359"/>
            <a:ext cx="5769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/>
              <a:t>100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C9FB55E-7281-4926-6E2B-C1F1E21A109C}"/>
              </a:ext>
            </a:extLst>
          </p:cNvPr>
          <p:cNvSpPr txBox="1"/>
          <p:nvPr/>
        </p:nvSpPr>
        <p:spPr>
          <a:xfrm>
            <a:off x="838200" y="1915888"/>
            <a:ext cx="23295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/>
              <a:t>Compute DV</a:t>
            </a:r>
          </a:p>
        </p:txBody>
      </p:sp>
    </p:spTree>
    <p:extLst>
      <p:ext uri="{BB962C8B-B14F-4D97-AF65-F5344CB8AC3E}">
        <p14:creationId xmlns:p14="http://schemas.microsoft.com/office/powerpoint/2010/main" val="404362097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8A9E6A-0354-5944-DF2E-F031714AF2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3D1F4B-9E40-32F0-6884-B65F842D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Distance vector routing</a:t>
            </a:r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5D9C7161-740E-37E1-D411-5D26F8FA1E7E}"/>
              </a:ext>
            </a:extLst>
          </p:cNvPr>
          <p:cNvSpPr/>
          <p:nvPr/>
        </p:nvSpPr>
        <p:spPr>
          <a:xfrm>
            <a:off x="4898573" y="3831772"/>
            <a:ext cx="1066800" cy="77288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400" dirty="0"/>
              <a:t>X</a:t>
            </a: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639940AD-1CBE-B468-A843-9E4BEAA4AF92}"/>
              </a:ext>
            </a:extLst>
          </p:cNvPr>
          <p:cNvSpPr/>
          <p:nvPr/>
        </p:nvSpPr>
        <p:spPr>
          <a:xfrm>
            <a:off x="7434941" y="3842658"/>
            <a:ext cx="1066800" cy="77288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400" dirty="0"/>
              <a:t>Z</a:t>
            </a:r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C843964E-35DD-6ACF-1474-DCB5CA5917D7}"/>
              </a:ext>
            </a:extLst>
          </p:cNvPr>
          <p:cNvSpPr/>
          <p:nvPr/>
        </p:nvSpPr>
        <p:spPr>
          <a:xfrm>
            <a:off x="4931230" y="1915888"/>
            <a:ext cx="1066800" cy="77288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400" dirty="0"/>
              <a:t>Y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91109EB6-5401-AE47-50D9-85257F02B644}"/>
              </a:ext>
            </a:extLst>
          </p:cNvPr>
          <p:cNvSpPr txBox="1"/>
          <p:nvPr/>
        </p:nvSpPr>
        <p:spPr>
          <a:xfrm>
            <a:off x="5105399" y="3117645"/>
            <a:ext cx="5769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strike="sngStrike" dirty="0"/>
              <a:t>4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57608778-506E-2512-C4DF-C022EA424B2E}"/>
              </a:ext>
            </a:extLst>
          </p:cNvPr>
          <p:cNvSpPr txBox="1"/>
          <p:nvPr/>
        </p:nvSpPr>
        <p:spPr>
          <a:xfrm>
            <a:off x="6596742" y="4227989"/>
            <a:ext cx="5769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/>
              <a:t>50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2" name="Table 71">
                <a:extLst>
                  <a:ext uri="{FF2B5EF4-FFF2-40B4-BE49-F238E27FC236}">
                    <a16:creationId xmlns:a16="http://schemas.microsoft.com/office/drawing/2014/main" id="{FF0541C1-2C45-897B-CC68-4B763EB8ECFC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584201" y="4486121"/>
              <a:ext cx="3149600" cy="1268970"/>
            </p:xfrm>
            <a:graphic>
              <a:graphicData uri="http://schemas.openxmlformats.org/drawingml/2006/table">
                <a:tbl>
                  <a:tblPr bandRow="1">
                    <a:tableStyleId>{5C22544A-7EE6-4342-B048-85BDC9FD1C3A}</a:tableStyleId>
                  </a:tblPr>
                  <a:tblGrid>
                    <a:gridCol w="515257">
                      <a:extLst>
                        <a:ext uri="{9D8B030D-6E8A-4147-A177-3AD203B41FA5}">
                          <a16:colId xmlns:a16="http://schemas.microsoft.com/office/drawing/2014/main" val="1041368970"/>
                        </a:ext>
                      </a:extLst>
                    </a:gridCol>
                    <a:gridCol w="816429">
                      <a:extLst>
                        <a:ext uri="{9D8B030D-6E8A-4147-A177-3AD203B41FA5}">
                          <a16:colId xmlns:a16="http://schemas.microsoft.com/office/drawing/2014/main" val="3138672394"/>
                        </a:ext>
                      </a:extLst>
                    </a:gridCol>
                    <a:gridCol w="936171">
                      <a:extLst>
                        <a:ext uri="{9D8B030D-6E8A-4147-A177-3AD203B41FA5}">
                          <a16:colId xmlns:a16="http://schemas.microsoft.com/office/drawing/2014/main" val="358923639"/>
                        </a:ext>
                      </a:extLst>
                    </a:gridCol>
                    <a:gridCol w="881743">
                      <a:extLst>
                        <a:ext uri="{9D8B030D-6E8A-4147-A177-3AD203B41FA5}">
                          <a16:colId xmlns:a16="http://schemas.microsoft.com/office/drawing/2014/main" val="30883990"/>
                        </a:ext>
                      </a:extLst>
                    </a:gridCol>
                  </a:tblGrid>
                  <a:tr h="422990">
                    <a:tc>
                      <a:txBody>
                        <a:bodyPr/>
                        <a:lstStyle/>
                        <a:p>
                          <a:endParaRPr lang="en-IN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Y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Z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9518706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824743364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DV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634013817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2" name="Table 71">
                <a:extLst>
                  <a:ext uri="{FF2B5EF4-FFF2-40B4-BE49-F238E27FC236}">
                    <a16:creationId xmlns:a16="http://schemas.microsoft.com/office/drawing/2014/main" id="{E53E5219-C99A-BE02-496B-C3D3F2678469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118712296"/>
                  </p:ext>
                </p:extLst>
              </p:nvPr>
            </p:nvGraphicFramePr>
            <p:xfrm>
              <a:off x="584201" y="4486121"/>
              <a:ext cx="3149600" cy="1268970"/>
            </p:xfrm>
            <a:graphic>
              <a:graphicData uri="http://schemas.openxmlformats.org/drawingml/2006/table">
                <a:tbl>
                  <a:tblPr bandRow="1">
                    <a:tableStyleId>{5C22544A-7EE6-4342-B048-85BDC9FD1C3A}</a:tableStyleId>
                  </a:tblPr>
                  <a:tblGrid>
                    <a:gridCol w="515257">
                      <a:extLst>
                        <a:ext uri="{9D8B030D-6E8A-4147-A177-3AD203B41FA5}">
                          <a16:colId xmlns:a16="http://schemas.microsoft.com/office/drawing/2014/main" val="1041368970"/>
                        </a:ext>
                      </a:extLst>
                    </a:gridCol>
                    <a:gridCol w="816429">
                      <a:extLst>
                        <a:ext uri="{9D8B030D-6E8A-4147-A177-3AD203B41FA5}">
                          <a16:colId xmlns:a16="http://schemas.microsoft.com/office/drawing/2014/main" val="3138672394"/>
                        </a:ext>
                      </a:extLst>
                    </a:gridCol>
                    <a:gridCol w="936171">
                      <a:extLst>
                        <a:ext uri="{9D8B030D-6E8A-4147-A177-3AD203B41FA5}">
                          <a16:colId xmlns:a16="http://schemas.microsoft.com/office/drawing/2014/main" val="358923639"/>
                        </a:ext>
                      </a:extLst>
                    </a:gridCol>
                    <a:gridCol w="881743">
                      <a:extLst>
                        <a:ext uri="{9D8B030D-6E8A-4147-A177-3AD203B41FA5}">
                          <a16:colId xmlns:a16="http://schemas.microsoft.com/office/drawing/2014/main" val="30883990"/>
                        </a:ext>
                      </a:extLst>
                    </a:gridCol>
                  </a:tblGrid>
                  <a:tr h="422990">
                    <a:tc>
                      <a:txBody>
                        <a:bodyPr/>
                        <a:lstStyle/>
                        <a:p>
                          <a:endParaRPr lang="en-IN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Y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Z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9518706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42857" t="-107143" r="-95455" b="-1085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57931" t="-107143" r="-1379" b="-10857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824743364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DV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634013817"/>
                      </a:ext>
                    </a:extLst>
                  </a:tr>
                </a:tbl>
              </a:graphicData>
            </a:graphic>
          </p:graphicFrame>
        </mc:Fallback>
      </mc:AlternateContent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A4154C5F-D614-1C77-FDF3-A8A594755A8F}"/>
              </a:ext>
            </a:extLst>
          </p:cNvPr>
          <p:cNvCxnSpPr>
            <a:stCxn id="48" idx="5"/>
            <a:endCxn id="46" idx="1"/>
          </p:cNvCxnSpPr>
          <p:nvPr/>
        </p:nvCxnSpPr>
        <p:spPr>
          <a:xfrm>
            <a:off x="5841801" y="2575587"/>
            <a:ext cx="1749369" cy="13802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TextBox 83">
            <a:extLst>
              <a:ext uri="{FF2B5EF4-FFF2-40B4-BE49-F238E27FC236}">
                <a16:creationId xmlns:a16="http://schemas.microsoft.com/office/drawing/2014/main" id="{8E7C3864-90CC-5F97-E941-D95821FF5760}"/>
              </a:ext>
            </a:extLst>
          </p:cNvPr>
          <p:cNvSpPr txBox="1"/>
          <p:nvPr/>
        </p:nvSpPr>
        <p:spPr>
          <a:xfrm>
            <a:off x="6662054" y="2987017"/>
            <a:ext cx="5769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/>
              <a:t>3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29B1BBA4-DD42-BF04-ABDC-C3CC8D60F9CC}"/>
              </a:ext>
            </a:extLst>
          </p:cNvPr>
          <p:cNvCxnSpPr>
            <a:stCxn id="48" idx="4"/>
            <a:endCxn id="45" idx="0"/>
          </p:cNvCxnSpPr>
          <p:nvPr/>
        </p:nvCxnSpPr>
        <p:spPr>
          <a:xfrm flipH="1">
            <a:off x="5431973" y="2688773"/>
            <a:ext cx="32657" cy="11429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0212891F-2F01-7D82-8235-958D15FEC3ED}"/>
              </a:ext>
            </a:extLst>
          </p:cNvPr>
          <p:cNvCxnSpPr>
            <a:stCxn id="46" idx="2"/>
            <a:endCxn id="45" idx="6"/>
          </p:cNvCxnSpPr>
          <p:nvPr/>
        </p:nvCxnSpPr>
        <p:spPr>
          <a:xfrm flipH="1" flipV="1">
            <a:off x="5965373" y="4218215"/>
            <a:ext cx="1469568" cy="108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C318F92-409A-A2E5-8DFD-AEBA832B64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9578273"/>
              </p:ext>
            </p:extLst>
          </p:nvPr>
        </p:nvGraphicFramePr>
        <p:xfrm>
          <a:off x="6527794" y="937380"/>
          <a:ext cx="3182258" cy="196911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89435">
                  <a:extLst>
                    <a:ext uri="{9D8B030D-6E8A-4147-A177-3AD203B41FA5}">
                      <a16:colId xmlns:a16="http://schemas.microsoft.com/office/drawing/2014/main" val="1041368970"/>
                    </a:ext>
                  </a:extLst>
                </a:gridCol>
                <a:gridCol w="794652">
                  <a:extLst>
                    <a:ext uri="{9D8B030D-6E8A-4147-A177-3AD203B41FA5}">
                      <a16:colId xmlns:a16="http://schemas.microsoft.com/office/drawing/2014/main" val="3138672394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358923639"/>
                    </a:ext>
                  </a:extLst>
                </a:gridCol>
                <a:gridCol w="859971">
                  <a:extLst>
                    <a:ext uri="{9D8B030D-6E8A-4147-A177-3AD203B41FA5}">
                      <a16:colId xmlns:a16="http://schemas.microsoft.com/office/drawing/2014/main" val="30883990"/>
                    </a:ext>
                  </a:extLst>
                </a:gridCol>
              </a:tblGrid>
              <a:tr h="393822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9518706"/>
                  </a:ext>
                </a:extLst>
              </a:tr>
              <a:tr h="393822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100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4743364"/>
                  </a:ext>
                </a:extLst>
              </a:tr>
              <a:tr h="393822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50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5748092"/>
                  </a:ext>
                </a:extLst>
              </a:tr>
              <a:tr h="393822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DV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0452933"/>
                  </a:ext>
                </a:extLst>
              </a:tr>
              <a:tr h="393822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ODV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53, 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6142321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" name="Table 6">
                <a:extLst>
                  <a:ext uri="{FF2B5EF4-FFF2-40B4-BE49-F238E27FC236}">
                    <a16:creationId xmlns:a16="http://schemas.microsoft.com/office/drawing/2014/main" id="{F57C55C8-FD30-A07E-AEFB-EB7A998AE250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888161645"/>
                  </p:ext>
                </p:extLst>
              </p:nvPr>
            </p:nvGraphicFramePr>
            <p:xfrm>
              <a:off x="8334820" y="4584096"/>
              <a:ext cx="2928992" cy="1828800"/>
            </p:xfrm>
            <a:graphic>
              <a:graphicData uri="http://schemas.openxmlformats.org/drawingml/2006/table">
                <a:tbl>
                  <a:tblPr bandRow="1">
                    <a:tableStyleId>{5C22544A-7EE6-4342-B048-85BDC9FD1C3A}</a:tableStyleId>
                  </a:tblPr>
                  <a:tblGrid>
                    <a:gridCol w="656780">
                      <a:extLst>
                        <a:ext uri="{9D8B030D-6E8A-4147-A177-3AD203B41FA5}">
                          <a16:colId xmlns:a16="http://schemas.microsoft.com/office/drawing/2014/main" val="1041368970"/>
                        </a:ext>
                      </a:extLst>
                    </a:gridCol>
                    <a:gridCol w="807716">
                      <a:extLst>
                        <a:ext uri="{9D8B030D-6E8A-4147-A177-3AD203B41FA5}">
                          <a16:colId xmlns:a16="http://schemas.microsoft.com/office/drawing/2014/main" val="3138672394"/>
                        </a:ext>
                      </a:extLst>
                    </a:gridCol>
                    <a:gridCol w="732248">
                      <a:extLst>
                        <a:ext uri="{9D8B030D-6E8A-4147-A177-3AD203B41FA5}">
                          <a16:colId xmlns:a16="http://schemas.microsoft.com/office/drawing/2014/main" val="358923639"/>
                        </a:ext>
                      </a:extLst>
                    </a:gridCol>
                    <a:gridCol w="732248">
                      <a:extLst>
                        <a:ext uri="{9D8B030D-6E8A-4147-A177-3AD203B41FA5}">
                          <a16:colId xmlns:a16="http://schemas.microsoft.com/office/drawing/2014/main" val="30883990"/>
                        </a:ext>
                      </a:extLst>
                    </a:gridCol>
                  </a:tblGrid>
                  <a:tr h="320604"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Y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Z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9518706"/>
                      </a:ext>
                    </a:extLst>
                  </a:tr>
                  <a:tr h="320604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Z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50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3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824743364"/>
                      </a:ext>
                    </a:extLst>
                  </a:tr>
                  <a:tr h="320604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Y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3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035748092"/>
                      </a:ext>
                    </a:extLst>
                  </a:tr>
                  <a:tr h="320604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DV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985824019"/>
                      </a:ext>
                    </a:extLst>
                  </a:tr>
                  <a:tr h="320604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ODV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50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3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3040086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" name="Table 6">
                <a:extLst>
                  <a:ext uri="{FF2B5EF4-FFF2-40B4-BE49-F238E27FC236}">
                    <a16:creationId xmlns:a16="http://schemas.microsoft.com/office/drawing/2014/main" id="{F57C55C8-FD30-A07E-AEFB-EB7A998AE250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888161645"/>
                  </p:ext>
                </p:extLst>
              </p:nvPr>
            </p:nvGraphicFramePr>
            <p:xfrm>
              <a:off x="8334820" y="4584096"/>
              <a:ext cx="2928992" cy="1828800"/>
            </p:xfrm>
            <a:graphic>
              <a:graphicData uri="http://schemas.openxmlformats.org/drawingml/2006/table">
                <a:tbl>
                  <a:tblPr bandRow="1">
                    <a:tableStyleId>{5C22544A-7EE6-4342-B048-85BDC9FD1C3A}</a:tableStyleId>
                  </a:tblPr>
                  <a:tblGrid>
                    <a:gridCol w="656780">
                      <a:extLst>
                        <a:ext uri="{9D8B030D-6E8A-4147-A177-3AD203B41FA5}">
                          <a16:colId xmlns:a16="http://schemas.microsoft.com/office/drawing/2014/main" val="1041368970"/>
                        </a:ext>
                      </a:extLst>
                    </a:gridCol>
                    <a:gridCol w="807716">
                      <a:extLst>
                        <a:ext uri="{9D8B030D-6E8A-4147-A177-3AD203B41FA5}">
                          <a16:colId xmlns:a16="http://schemas.microsoft.com/office/drawing/2014/main" val="3138672394"/>
                        </a:ext>
                      </a:extLst>
                    </a:gridCol>
                    <a:gridCol w="732248">
                      <a:extLst>
                        <a:ext uri="{9D8B030D-6E8A-4147-A177-3AD203B41FA5}">
                          <a16:colId xmlns:a16="http://schemas.microsoft.com/office/drawing/2014/main" val="358923639"/>
                        </a:ext>
                      </a:extLst>
                    </a:gridCol>
                    <a:gridCol w="732248">
                      <a:extLst>
                        <a:ext uri="{9D8B030D-6E8A-4147-A177-3AD203B41FA5}">
                          <a16:colId xmlns:a16="http://schemas.microsoft.com/office/drawing/2014/main" val="30883990"/>
                        </a:ext>
                      </a:extLst>
                    </a:gridCol>
                  </a:tblGrid>
                  <a:tr h="365760"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Y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Z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9518706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Z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50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3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824743364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Y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81955" t="-204918" r="-181955" b="-2229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3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035748092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DV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985824019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ODV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50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3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30400863"/>
                      </a:ext>
                    </a:extLst>
                  </a:tr>
                </a:tbl>
              </a:graphicData>
            </a:graphic>
          </p:graphicFrame>
        </mc:Fallback>
      </mc:AlternateContent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1BB379A-E600-FFA3-9EF0-1E4F00E117A1}"/>
              </a:ext>
            </a:extLst>
          </p:cNvPr>
          <p:cNvCxnSpPr>
            <a:cxnSpLocks/>
            <a:stCxn id="68" idx="1"/>
          </p:cNvCxnSpPr>
          <p:nvPr/>
        </p:nvCxnSpPr>
        <p:spPr>
          <a:xfrm>
            <a:off x="5105399" y="3317700"/>
            <a:ext cx="326574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5985E5DB-0DB7-1D08-F6F1-C369CEB2EAED}"/>
              </a:ext>
            </a:extLst>
          </p:cNvPr>
          <p:cNvSpPr txBox="1"/>
          <p:nvPr/>
        </p:nvSpPr>
        <p:spPr>
          <a:xfrm>
            <a:off x="4397829" y="2954359"/>
            <a:ext cx="5769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/>
              <a:t>100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56D759-4BEF-5C64-AA20-C52FE892C745}"/>
              </a:ext>
            </a:extLst>
          </p:cNvPr>
          <p:cNvSpPr txBox="1"/>
          <p:nvPr/>
        </p:nvSpPr>
        <p:spPr>
          <a:xfrm>
            <a:off x="838200" y="1915888"/>
            <a:ext cx="23295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/>
              <a:t>Share DV</a:t>
            </a:r>
          </a:p>
        </p:txBody>
      </p:sp>
    </p:spTree>
    <p:extLst>
      <p:ext uri="{BB962C8B-B14F-4D97-AF65-F5344CB8AC3E}">
        <p14:creationId xmlns:p14="http://schemas.microsoft.com/office/powerpoint/2010/main" val="111342185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DDF084-D1A3-7956-80FF-B59232F56C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1FD7B2-DA7A-1662-4BE5-F10438D7FC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Distance vector routing</a:t>
            </a:r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D7B0926D-DE48-01C8-FB3C-51BA68CA7B99}"/>
              </a:ext>
            </a:extLst>
          </p:cNvPr>
          <p:cNvSpPr/>
          <p:nvPr/>
        </p:nvSpPr>
        <p:spPr>
          <a:xfrm>
            <a:off x="4898573" y="3831772"/>
            <a:ext cx="1066800" cy="77288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400" dirty="0"/>
              <a:t>X</a:t>
            </a: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C002AD35-2D08-F5B1-2F6F-7613E1ABB1AF}"/>
              </a:ext>
            </a:extLst>
          </p:cNvPr>
          <p:cNvSpPr/>
          <p:nvPr/>
        </p:nvSpPr>
        <p:spPr>
          <a:xfrm>
            <a:off x="7434941" y="3842658"/>
            <a:ext cx="1066800" cy="77288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400" dirty="0"/>
              <a:t>Z</a:t>
            </a:r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4BC75D81-093A-DE44-3864-AC5CB3FA559C}"/>
              </a:ext>
            </a:extLst>
          </p:cNvPr>
          <p:cNvSpPr/>
          <p:nvPr/>
        </p:nvSpPr>
        <p:spPr>
          <a:xfrm>
            <a:off x="4931230" y="1915888"/>
            <a:ext cx="1066800" cy="77288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400" dirty="0"/>
              <a:t>Y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BB24D93F-D07A-87E4-3A3F-D6601F84D94B}"/>
              </a:ext>
            </a:extLst>
          </p:cNvPr>
          <p:cNvSpPr txBox="1"/>
          <p:nvPr/>
        </p:nvSpPr>
        <p:spPr>
          <a:xfrm>
            <a:off x="5105399" y="3117645"/>
            <a:ext cx="5769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strike="sngStrike" dirty="0"/>
              <a:t>4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2D1A08BD-ED0A-F1D4-F0FB-00759963CDE6}"/>
              </a:ext>
            </a:extLst>
          </p:cNvPr>
          <p:cNvSpPr txBox="1"/>
          <p:nvPr/>
        </p:nvSpPr>
        <p:spPr>
          <a:xfrm>
            <a:off x="6596742" y="4227989"/>
            <a:ext cx="5769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/>
              <a:t>50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2" name="Table 71">
                <a:extLst>
                  <a:ext uri="{FF2B5EF4-FFF2-40B4-BE49-F238E27FC236}">
                    <a16:creationId xmlns:a16="http://schemas.microsoft.com/office/drawing/2014/main" id="{C61A26EE-153C-4ED5-BE3E-0D22A71DEF0E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584201" y="4486121"/>
              <a:ext cx="3149600" cy="1268970"/>
            </p:xfrm>
            <a:graphic>
              <a:graphicData uri="http://schemas.openxmlformats.org/drawingml/2006/table">
                <a:tbl>
                  <a:tblPr bandRow="1">
                    <a:tableStyleId>{5C22544A-7EE6-4342-B048-85BDC9FD1C3A}</a:tableStyleId>
                  </a:tblPr>
                  <a:tblGrid>
                    <a:gridCol w="515257">
                      <a:extLst>
                        <a:ext uri="{9D8B030D-6E8A-4147-A177-3AD203B41FA5}">
                          <a16:colId xmlns:a16="http://schemas.microsoft.com/office/drawing/2014/main" val="1041368970"/>
                        </a:ext>
                      </a:extLst>
                    </a:gridCol>
                    <a:gridCol w="816429">
                      <a:extLst>
                        <a:ext uri="{9D8B030D-6E8A-4147-A177-3AD203B41FA5}">
                          <a16:colId xmlns:a16="http://schemas.microsoft.com/office/drawing/2014/main" val="3138672394"/>
                        </a:ext>
                      </a:extLst>
                    </a:gridCol>
                    <a:gridCol w="936171">
                      <a:extLst>
                        <a:ext uri="{9D8B030D-6E8A-4147-A177-3AD203B41FA5}">
                          <a16:colId xmlns:a16="http://schemas.microsoft.com/office/drawing/2014/main" val="358923639"/>
                        </a:ext>
                      </a:extLst>
                    </a:gridCol>
                    <a:gridCol w="881743">
                      <a:extLst>
                        <a:ext uri="{9D8B030D-6E8A-4147-A177-3AD203B41FA5}">
                          <a16:colId xmlns:a16="http://schemas.microsoft.com/office/drawing/2014/main" val="30883990"/>
                        </a:ext>
                      </a:extLst>
                    </a:gridCol>
                  </a:tblGrid>
                  <a:tr h="422990">
                    <a:tc>
                      <a:txBody>
                        <a:bodyPr/>
                        <a:lstStyle/>
                        <a:p>
                          <a:endParaRPr lang="en-IN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Y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Z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9518706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824743364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DV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634013817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2" name="Table 71">
                <a:extLst>
                  <a:ext uri="{FF2B5EF4-FFF2-40B4-BE49-F238E27FC236}">
                    <a16:creationId xmlns:a16="http://schemas.microsoft.com/office/drawing/2014/main" id="{E53E5219-C99A-BE02-496B-C3D3F2678469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118712296"/>
                  </p:ext>
                </p:extLst>
              </p:nvPr>
            </p:nvGraphicFramePr>
            <p:xfrm>
              <a:off x="584201" y="4486121"/>
              <a:ext cx="3149600" cy="1268970"/>
            </p:xfrm>
            <a:graphic>
              <a:graphicData uri="http://schemas.openxmlformats.org/drawingml/2006/table">
                <a:tbl>
                  <a:tblPr bandRow="1">
                    <a:tableStyleId>{5C22544A-7EE6-4342-B048-85BDC9FD1C3A}</a:tableStyleId>
                  </a:tblPr>
                  <a:tblGrid>
                    <a:gridCol w="515257">
                      <a:extLst>
                        <a:ext uri="{9D8B030D-6E8A-4147-A177-3AD203B41FA5}">
                          <a16:colId xmlns:a16="http://schemas.microsoft.com/office/drawing/2014/main" val="1041368970"/>
                        </a:ext>
                      </a:extLst>
                    </a:gridCol>
                    <a:gridCol w="816429">
                      <a:extLst>
                        <a:ext uri="{9D8B030D-6E8A-4147-A177-3AD203B41FA5}">
                          <a16:colId xmlns:a16="http://schemas.microsoft.com/office/drawing/2014/main" val="3138672394"/>
                        </a:ext>
                      </a:extLst>
                    </a:gridCol>
                    <a:gridCol w="936171">
                      <a:extLst>
                        <a:ext uri="{9D8B030D-6E8A-4147-A177-3AD203B41FA5}">
                          <a16:colId xmlns:a16="http://schemas.microsoft.com/office/drawing/2014/main" val="358923639"/>
                        </a:ext>
                      </a:extLst>
                    </a:gridCol>
                    <a:gridCol w="881743">
                      <a:extLst>
                        <a:ext uri="{9D8B030D-6E8A-4147-A177-3AD203B41FA5}">
                          <a16:colId xmlns:a16="http://schemas.microsoft.com/office/drawing/2014/main" val="30883990"/>
                        </a:ext>
                      </a:extLst>
                    </a:gridCol>
                  </a:tblGrid>
                  <a:tr h="422990">
                    <a:tc>
                      <a:txBody>
                        <a:bodyPr/>
                        <a:lstStyle/>
                        <a:p>
                          <a:endParaRPr lang="en-IN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Y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Z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9518706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42857" t="-107143" r="-95455" b="-1085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57931" t="-107143" r="-1379" b="-10857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824743364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DV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634013817"/>
                      </a:ext>
                    </a:extLst>
                  </a:tr>
                </a:tbl>
              </a:graphicData>
            </a:graphic>
          </p:graphicFrame>
        </mc:Fallback>
      </mc:AlternateContent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211251ED-8A67-66CF-4516-464AAFBB803E}"/>
              </a:ext>
            </a:extLst>
          </p:cNvPr>
          <p:cNvCxnSpPr>
            <a:stCxn id="48" idx="5"/>
            <a:endCxn id="46" idx="1"/>
          </p:cNvCxnSpPr>
          <p:nvPr/>
        </p:nvCxnSpPr>
        <p:spPr>
          <a:xfrm>
            <a:off x="5841801" y="2575587"/>
            <a:ext cx="1749369" cy="13802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TextBox 83">
            <a:extLst>
              <a:ext uri="{FF2B5EF4-FFF2-40B4-BE49-F238E27FC236}">
                <a16:creationId xmlns:a16="http://schemas.microsoft.com/office/drawing/2014/main" id="{854E3CE5-897D-80AE-FC8B-2C7944ADF36D}"/>
              </a:ext>
            </a:extLst>
          </p:cNvPr>
          <p:cNvSpPr txBox="1"/>
          <p:nvPr/>
        </p:nvSpPr>
        <p:spPr>
          <a:xfrm>
            <a:off x="6662054" y="2987017"/>
            <a:ext cx="5769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/>
              <a:t>3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CE401071-20C2-2331-871A-6BF3528FCEA1}"/>
              </a:ext>
            </a:extLst>
          </p:cNvPr>
          <p:cNvCxnSpPr>
            <a:stCxn id="48" idx="4"/>
            <a:endCxn id="45" idx="0"/>
          </p:cNvCxnSpPr>
          <p:nvPr/>
        </p:nvCxnSpPr>
        <p:spPr>
          <a:xfrm flipH="1">
            <a:off x="5431973" y="2688773"/>
            <a:ext cx="32657" cy="11429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DD524899-6766-D2FB-F9E2-568B2B039F64}"/>
              </a:ext>
            </a:extLst>
          </p:cNvPr>
          <p:cNvCxnSpPr>
            <a:stCxn id="46" idx="2"/>
            <a:endCxn id="45" idx="6"/>
          </p:cNvCxnSpPr>
          <p:nvPr/>
        </p:nvCxnSpPr>
        <p:spPr>
          <a:xfrm flipH="1" flipV="1">
            <a:off x="5965373" y="4218215"/>
            <a:ext cx="1469568" cy="108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40A3FDD-AF02-6A74-11F4-418DFE40834C}"/>
              </a:ext>
            </a:extLst>
          </p:cNvPr>
          <p:cNvGraphicFramePr>
            <a:graphicFrameLocks noGrp="1"/>
          </p:cNvGraphicFramePr>
          <p:nvPr/>
        </p:nvGraphicFramePr>
        <p:xfrm>
          <a:off x="6527794" y="937380"/>
          <a:ext cx="3182258" cy="196911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89435">
                  <a:extLst>
                    <a:ext uri="{9D8B030D-6E8A-4147-A177-3AD203B41FA5}">
                      <a16:colId xmlns:a16="http://schemas.microsoft.com/office/drawing/2014/main" val="1041368970"/>
                    </a:ext>
                  </a:extLst>
                </a:gridCol>
                <a:gridCol w="794652">
                  <a:extLst>
                    <a:ext uri="{9D8B030D-6E8A-4147-A177-3AD203B41FA5}">
                      <a16:colId xmlns:a16="http://schemas.microsoft.com/office/drawing/2014/main" val="3138672394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358923639"/>
                    </a:ext>
                  </a:extLst>
                </a:gridCol>
                <a:gridCol w="859971">
                  <a:extLst>
                    <a:ext uri="{9D8B030D-6E8A-4147-A177-3AD203B41FA5}">
                      <a16:colId xmlns:a16="http://schemas.microsoft.com/office/drawing/2014/main" val="30883990"/>
                    </a:ext>
                  </a:extLst>
                </a:gridCol>
              </a:tblGrid>
              <a:tr h="393822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9518706"/>
                  </a:ext>
                </a:extLst>
              </a:tr>
              <a:tr h="393822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100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4743364"/>
                  </a:ext>
                </a:extLst>
              </a:tr>
              <a:tr h="393822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50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5748092"/>
                  </a:ext>
                </a:extLst>
              </a:tr>
              <a:tr h="393822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DV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0452933"/>
                  </a:ext>
                </a:extLst>
              </a:tr>
              <a:tr h="393822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ODV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53, 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6142321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" name="Table 6">
                <a:extLst>
                  <a:ext uri="{FF2B5EF4-FFF2-40B4-BE49-F238E27FC236}">
                    <a16:creationId xmlns:a16="http://schemas.microsoft.com/office/drawing/2014/main" id="{D38CD3D8-761E-F761-ABC6-630E7B59E534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223214255"/>
                  </p:ext>
                </p:extLst>
              </p:nvPr>
            </p:nvGraphicFramePr>
            <p:xfrm>
              <a:off x="8334820" y="4584096"/>
              <a:ext cx="2928992" cy="1828800"/>
            </p:xfrm>
            <a:graphic>
              <a:graphicData uri="http://schemas.openxmlformats.org/drawingml/2006/table">
                <a:tbl>
                  <a:tblPr bandRow="1">
                    <a:tableStyleId>{5C22544A-7EE6-4342-B048-85BDC9FD1C3A}</a:tableStyleId>
                  </a:tblPr>
                  <a:tblGrid>
                    <a:gridCol w="656780">
                      <a:extLst>
                        <a:ext uri="{9D8B030D-6E8A-4147-A177-3AD203B41FA5}">
                          <a16:colId xmlns:a16="http://schemas.microsoft.com/office/drawing/2014/main" val="1041368970"/>
                        </a:ext>
                      </a:extLst>
                    </a:gridCol>
                    <a:gridCol w="807716">
                      <a:extLst>
                        <a:ext uri="{9D8B030D-6E8A-4147-A177-3AD203B41FA5}">
                          <a16:colId xmlns:a16="http://schemas.microsoft.com/office/drawing/2014/main" val="3138672394"/>
                        </a:ext>
                      </a:extLst>
                    </a:gridCol>
                    <a:gridCol w="732248">
                      <a:extLst>
                        <a:ext uri="{9D8B030D-6E8A-4147-A177-3AD203B41FA5}">
                          <a16:colId xmlns:a16="http://schemas.microsoft.com/office/drawing/2014/main" val="358923639"/>
                        </a:ext>
                      </a:extLst>
                    </a:gridCol>
                    <a:gridCol w="732248">
                      <a:extLst>
                        <a:ext uri="{9D8B030D-6E8A-4147-A177-3AD203B41FA5}">
                          <a16:colId xmlns:a16="http://schemas.microsoft.com/office/drawing/2014/main" val="30883990"/>
                        </a:ext>
                      </a:extLst>
                    </a:gridCol>
                  </a:tblGrid>
                  <a:tr h="320604"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Y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Z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9518706"/>
                      </a:ext>
                    </a:extLst>
                  </a:tr>
                  <a:tr h="320604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Z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50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3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824743364"/>
                      </a:ext>
                    </a:extLst>
                  </a:tr>
                  <a:tr h="320604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Y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3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035748092"/>
                      </a:ext>
                    </a:extLst>
                  </a:tr>
                  <a:tr h="320604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DV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50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3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985824019"/>
                      </a:ext>
                    </a:extLst>
                  </a:tr>
                  <a:tr h="320604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ODV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50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3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3040086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" name="Table 6">
                <a:extLst>
                  <a:ext uri="{FF2B5EF4-FFF2-40B4-BE49-F238E27FC236}">
                    <a16:creationId xmlns:a16="http://schemas.microsoft.com/office/drawing/2014/main" id="{D38CD3D8-761E-F761-ABC6-630E7B59E534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223214255"/>
                  </p:ext>
                </p:extLst>
              </p:nvPr>
            </p:nvGraphicFramePr>
            <p:xfrm>
              <a:off x="8334820" y="4584096"/>
              <a:ext cx="2928992" cy="1828800"/>
            </p:xfrm>
            <a:graphic>
              <a:graphicData uri="http://schemas.openxmlformats.org/drawingml/2006/table">
                <a:tbl>
                  <a:tblPr bandRow="1">
                    <a:tableStyleId>{5C22544A-7EE6-4342-B048-85BDC9FD1C3A}</a:tableStyleId>
                  </a:tblPr>
                  <a:tblGrid>
                    <a:gridCol w="656780">
                      <a:extLst>
                        <a:ext uri="{9D8B030D-6E8A-4147-A177-3AD203B41FA5}">
                          <a16:colId xmlns:a16="http://schemas.microsoft.com/office/drawing/2014/main" val="1041368970"/>
                        </a:ext>
                      </a:extLst>
                    </a:gridCol>
                    <a:gridCol w="807716">
                      <a:extLst>
                        <a:ext uri="{9D8B030D-6E8A-4147-A177-3AD203B41FA5}">
                          <a16:colId xmlns:a16="http://schemas.microsoft.com/office/drawing/2014/main" val="3138672394"/>
                        </a:ext>
                      </a:extLst>
                    </a:gridCol>
                    <a:gridCol w="732248">
                      <a:extLst>
                        <a:ext uri="{9D8B030D-6E8A-4147-A177-3AD203B41FA5}">
                          <a16:colId xmlns:a16="http://schemas.microsoft.com/office/drawing/2014/main" val="358923639"/>
                        </a:ext>
                      </a:extLst>
                    </a:gridCol>
                    <a:gridCol w="732248">
                      <a:extLst>
                        <a:ext uri="{9D8B030D-6E8A-4147-A177-3AD203B41FA5}">
                          <a16:colId xmlns:a16="http://schemas.microsoft.com/office/drawing/2014/main" val="30883990"/>
                        </a:ext>
                      </a:extLst>
                    </a:gridCol>
                  </a:tblGrid>
                  <a:tr h="365760"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Y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Z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9518706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Z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50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3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824743364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Y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81955" t="-204918" r="-181955" b="-2229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3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035748092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DV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50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3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985824019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ODV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50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3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30400863"/>
                      </a:ext>
                    </a:extLst>
                  </a:tr>
                </a:tbl>
              </a:graphicData>
            </a:graphic>
          </p:graphicFrame>
        </mc:Fallback>
      </mc:AlternateContent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EFDD45C-5EBE-70D9-CA36-37B4E843009D}"/>
              </a:ext>
            </a:extLst>
          </p:cNvPr>
          <p:cNvCxnSpPr>
            <a:cxnSpLocks/>
            <a:stCxn id="68" idx="1"/>
          </p:cNvCxnSpPr>
          <p:nvPr/>
        </p:nvCxnSpPr>
        <p:spPr>
          <a:xfrm>
            <a:off x="5105399" y="3317700"/>
            <a:ext cx="326574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A6913DFA-B80D-85D6-E8F5-FFEB8BFDAFF6}"/>
              </a:ext>
            </a:extLst>
          </p:cNvPr>
          <p:cNvSpPr txBox="1"/>
          <p:nvPr/>
        </p:nvSpPr>
        <p:spPr>
          <a:xfrm>
            <a:off x="4397829" y="2954359"/>
            <a:ext cx="5769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/>
              <a:t>100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7C64E84-87A5-3466-1D3F-FB03A61E91B2}"/>
              </a:ext>
            </a:extLst>
          </p:cNvPr>
          <p:cNvSpPr txBox="1"/>
          <p:nvPr/>
        </p:nvSpPr>
        <p:spPr>
          <a:xfrm>
            <a:off x="838200" y="1915888"/>
            <a:ext cx="232954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/>
              <a:t>Compute DV</a:t>
            </a:r>
          </a:p>
          <a:p>
            <a:r>
              <a:rPr lang="en-IN" sz="2800" dirty="0"/>
              <a:t>No change</a:t>
            </a:r>
          </a:p>
          <a:p>
            <a:r>
              <a:rPr lang="en-IN" sz="2800" dirty="0"/>
              <a:t>The algorithm stops</a:t>
            </a:r>
          </a:p>
        </p:txBody>
      </p:sp>
    </p:spTree>
    <p:extLst>
      <p:ext uri="{BB962C8B-B14F-4D97-AF65-F5344CB8AC3E}">
        <p14:creationId xmlns:p14="http://schemas.microsoft.com/office/powerpoint/2010/main" val="102500124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7C4F1B-127C-3AB1-AE00-365C1D87DF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33B6C3-401D-BCAF-128D-A9B3F7E453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95797" y="5220149"/>
            <a:ext cx="3222172" cy="1325563"/>
          </a:xfrm>
        </p:spPr>
        <p:txBody>
          <a:bodyPr/>
          <a:lstStyle/>
          <a:p>
            <a:r>
              <a:rPr lang="en-IN" dirty="0"/>
              <a:t>Poisoned reverse</a:t>
            </a:r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B0014F13-DD2C-6C3A-F767-42DB7432899E}"/>
              </a:ext>
            </a:extLst>
          </p:cNvPr>
          <p:cNvSpPr/>
          <p:nvPr/>
        </p:nvSpPr>
        <p:spPr>
          <a:xfrm>
            <a:off x="4114801" y="3831772"/>
            <a:ext cx="1066800" cy="77288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400" dirty="0"/>
              <a:t>X</a:t>
            </a: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3EF50B63-E3B3-35ED-0944-94730E3FEC76}"/>
              </a:ext>
            </a:extLst>
          </p:cNvPr>
          <p:cNvSpPr/>
          <p:nvPr/>
        </p:nvSpPr>
        <p:spPr>
          <a:xfrm>
            <a:off x="6651169" y="3842658"/>
            <a:ext cx="1066800" cy="77288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400" dirty="0"/>
              <a:t>Z</a:t>
            </a:r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A92C3C0E-E425-BDC0-8413-4B9E48993551}"/>
              </a:ext>
            </a:extLst>
          </p:cNvPr>
          <p:cNvSpPr/>
          <p:nvPr/>
        </p:nvSpPr>
        <p:spPr>
          <a:xfrm>
            <a:off x="4147458" y="1915888"/>
            <a:ext cx="1066800" cy="77288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400" dirty="0"/>
              <a:t>Y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3E344446-6779-20BA-BDBA-641905B59423}"/>
              </a:ext>
            </a:extLst>
          </p:cNvPr>
          <p:cNvSpPr txBox="1"/>
          <p:nvPr/>
        </p:nvSpPr>
        <p:spPr>
          <a:xfrm>
            <a:off x="4321627" y="3117645"/>
            <a:ext cx="5769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/>
              <a:t>4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62D5A9A3-6C20-B4B9-8095-86B8F04848D2}"/>
              </a:ext>
            </a:extLst>
          </p:cNvPr>
          <p:cNvSpPr txBox="1"/>
          <p:nvPr/>
        </p:nvSpPr>
        <p:spPr>
          <a:xfrm>
            <a:off x="5812970" y="4227989"/>
            <a:ext cx="5769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/>
              <a:t>50</a:t>
            </a:r>
          </a:p>
        </p:txBody>
      </p:sp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6AB533EF-893A-C395-41E1-FAD005956785}"/>
              </a:ext>
            </a:extLst>
          </p:cNvPr>
          <p:cNvCxnSpPr>
            <a:stCxn id="48" idx="5"/>
            <a:endCxn id="46" idx="1"/>
          </p:cNvCxnSpPr>
          <p:nvPr/>
        </p:nvCxnSpPr>
        <p:spPr>
          <a:xfrm>
            <a:off x="5058029" y="2575587"/>
            <a:ext cx="1749369" cy="13802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TextBox 83">
            <a:extLst>
              <a:ext uri="{FF2B5EF4-FFF2-40B4-BE49-F238E27FC236}">
                <a16:creationId xmlns:a16="http://schemas.microsoft.com/office/drawing/2014/main" id="{2CEB88A6-599B-35CB-BFD1-5A5CFD6B9A8A}"/>
              </a:ext>
            </a:extLst>
          </p:cNvPr>
          <p:cNvSpPr txBox="1"/>
          <p:nvPr/>
        </p:nvSpPr>
        <p:spPr>
          <a:xfrm>
            <a:off x="5878282" y="2987017"/>
            <a:ext cx="5769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/>
              <a:t>3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4411BAF-1914-45F4-8380-B1D691FDB2F3}"/>
              </a:ext>
            </a:extLst>
          </p:cNvPr>
          <p:cNvCxnSpPr>
            <a:stCxn id="48" idx="4"/>
            <a:endCxn id="45" idx="0"/>
          </p:cNvCxnSpPr>
          <p:nvPr/>
        </p:nvCxnSpPr>
        <p:spPr>
          <a:xfrm flipH="1">
            <a:off x="4648201" y="2688773"/>
            <a:ext cx="32657" cy="114299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A00796F3-0D7B-AC9B-5875-D9471AB01085}"/>
              </a:ext>
            </a:extLst>
          </p:cNvPr>
          <p:cNvCxnSpPr>
            <a:stCxn id="45" idx="6"/>
          </p:cNvCxnSpPr>
          <p:nvPr/>
        </p:nvCxnSpPr>
        <p:spPr>
          <a:xfrm>
            <a:off x="5181601" y="4218215"/>
            <a:ext cx="1625797" cy="97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>
            <a:extLst>
              <a:ext uri="{FF2B5EF4-FFF2-40B4-BE49-F238E27FC236}">
                <a16:creationId xmlns:a16="http://schemas.microsoft.com/office/drawing/2014/main" id="{23BBDE7F-DE53-1362-150D-894FA03C17FC}"/>
              </a:ext>
            </a:extLst>
          </p:cNvPr>
          <p:cNvSpPr/>
          <p:nvPr/>
        </p:nvSpPr>
        <p:spPr>
          <a:xfrm>
            <a:off x="6672940" y="1937658"/>
            <a:ext cx="1066800" cy="77288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400" dirty="0"/>
              <a:t>W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10468ABA-52AC-A539-96CD-CBAB1D0DE23E}"/>
              </a:ext>
            </a:extLst>
          </p:cNvPr>
          <p:cNvCxnSpPr>
            <a:stCxn id="48" idx="6"/>
            <a:endCxn id="11" idx="2"/>
          </p:cNvCxnSpPr>
          <p:nvPr/>
        </p:nvCxnSpPr>
        <p:spPr>
          <a:xfrm>
            <a:off x="5214258" y="2302331"/>
            <a:ext cx="1458682" cy="217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B3D77D5E-A50D-BF72-E6EB-B2309D2F6A9F}"/>
              </a:ext>
            </a:extLst>
          </p:cNvPr>
          <p:cNvSpPr txBox="1"/>
          <p:nvPr/>
        </p:nvSpPr>
        <p:spPr>
          <a:xfrm>
            <a:off x="5856511" y="1952873"/>
            <a:ext cx="5769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/>
              <a:t>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" name="Table 2">
                <a:extLst>
                  <a:ext uri="{FF2B5EF4-FFF2-40B4-BE49-F238E27FC236}">
                    <a16:creationId xmlns:a16="http://schemas.microsoft.com/office/drawing/2014/main" id="{04C44298-65D7-54E8-A072-6A991B677D4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755588954"/>
                  </p:ext>
                </p:extLst>
              </p:nvPr>
            </p:nvGraphicFramePr>
            <p:xfrm>
              <a:off x="359229" y="295119"/>
              <a:ext cx="3439883" cy="2756754"/>
            </p:xfrm>
            <a:graphic>
              <a:graphicData uri="http://schemas.openxmlformats.org/drawingml/2006/table">
                <a:tbl>
                  <a:tblPr bandRow="1">
                    <a:tableStyleId>{5C22544A-7EE6-4342-B048-85BDC9FD1C3A}</a:tableStyleId>
                  </a:tblPr>
                  <a:tblGrid>
                    <a:gridCol w="664028">
                      <a:extLst>
                        <a:ext uri="{9D8B030D-6E8A-4147-A177-3AD203B41FA5}">
                          <a16:colId xmlns:a16="http://schemas.microsoft.com/office/drawing/2014/main" val="1041368970"/>
                        </a:ext>
                      </a:extLst>
                    </a:gridCol>
                    <a:gridCol w="598910">
                      <a:extLst>
                        <a:ext uri="{9D8B030D-6E8A-4147-A177-3AD203B41FA5}">
                          <a16:colId xmlns:a16="http://schemas.microsoft.com/office/drawing/2014/main" val="3138672394"/>
                        </a:ext>
                      </a:extLst>
                    </a:gridCol>
                    <a:gridCol w="713297">
                      <a:extLst>
                        <a:ext uri="{9D8B030D-6E8A-4147-A177-3AD203B41FA5}">
                          <a16:colId xmlns:a16="http://schemas.microsoft.com/office/drawing/2014/main" val="358923639"/>
                        </a:ext>
                      </a:extLst>
                    </a:gridCol>
                    <a:gridCol w="731824">
                      <a:extLst>
                        <a:ext uri="{9D8B030D-6E8A-4147-A177-3AD203B41FA5}">
                          <a16:colId xmlns:a16="http://schemas.microsoft.com/office/drawing/2014/main" val="30883990"/>
                        </a:ext>
                      </a:extLst>
                    </a:gridCol>
                    <a:gridCol w="731824">
                      <a:extLst>
                        <a:ext uri="{9D8B030D-6E8A-4147-A177-3AD203B41FA5}">
                          <a16:colId xmlns:a16="http://schemas.microsoft.com/office/drawing/2014/main" val="2059418042"/>
                        </a:ext>
                      </a:extLst>
                    </a:gridCol>
                  </a:tblGrid>
                  <a:tr h="393822">
                    <a:tc>
                      <a:txBody>
                        <a:bodyPr/>
                        <a:lstStyle/>
                        <a:p>
                          <a:pPr algn="l"/>
                          <a:endParaRPr lang="en-IN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Y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Z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W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9518706"/>
                      </a:ext>
                    </a:extLst>
                  </a:tr>
                  <a:tr h="393822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Y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IN" dirty="0"/>
                            <a:t>4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IN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IN" dirty="0"/>
                            <a:t>3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824743364"/>
                      </a:ext>
                    </a:extLst>
                  </a:tr>
                  <a:tr h="393822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035748092"/>
                      </a:ext>
                    </a:extLst>
                  </a:tr>
                  <a:tr h="393822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Z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085793855"/>
                      </a:ext>
                    </a:extLst>
                  </a:tr>
                  <a:tr h="393822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W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826957017"/>
                      </a:ext>
                    </a:extLst>
                  </a:tr>
                  <a:tr h="393822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DV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870452933"/>
                      </a:ext>
                    </a:extLst>
                  </a:tr>
                  <a:tr h="393822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ODV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87556021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3" name="Table 2">
                <a:extLst>
                  <a:ext uri="{FF2B5EF4-FFF2-40B4-BE49-F238E27FC236}">
                    <a16:creationId xmlns:a16="http://schemas.microsoft.com/office/drawing/2014/main" id="{04C44298-65D7-54E8-A072-6A991B677D4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755588954"/>
                  </p:ext>
                </p:extLst>
              </p:nvPr>
            </p:nvGraphicFramePr>
            <p:xfrm>
              <a:off x="359229" y="295119"/>
              <a:ext cx="3439883" cy="2756754"/>
            </p:xfrm>
            <a:graphic>
              <a:graphicData uri="http://schemas.openxmlformats.org/drawingml/2006/table">
                <a:tbl>
                  <a:tblPr bandRow="1">
                    <a:tableStyleId>{5C22544A-7EE6-4342-B048-85BDC9FD1C3A}</a:tableStyleId>
                  </a:tblPr>
                  <a:tblGrid>
                    <a:gridCol w="664028">
                      <a:extLst>
                        <a:ext uri="{9D8B030D-6E8A-4147-A177-3AD203B41FA5}">
                          <a16:colId xmlns:a16="http://schemas.microsoft.com/office/drawing/2014/main" val="1041368970"/>
                        </a:ext>
                      </a:extLst>
                    </a:gridCol>
                    <a:gridCol w="598910">
                      <a:extLst>
                        <a:ext uri="{9D8B030D-6E8A-4147-A177-3AD203B41FA5}">
                          <a16:colId xmlns:a16="http://schemas.microsoft.com/office/drawing/2014/main" val="3138672394"/>
                        </a:ext>
                      </a:extLst>
                    </a:gridCol>
                    <a:gridCol w="713297">
                      <a:extLst>
                        <a:ext uri="{9D8B030D-6E8A-4147-A177-3AD203B41FA5}">
                          <a16:colId xmlns:a16="http://schemas.microsoft.com/office/drawing/2014/main" val="358923639"/>
                        </a:ext>
                      </a:extLst>
                    </a:gridCol>
                    <a:gridCol w="731824">
                      <a:extLst>
                        <a:ext uri="{9D8B030D-6E8A-4147-A177-3AD203B41FA5}">
                          <a16:colId xmlns:a16="http://schemas.microsoft.com/office/drawing/2014/main" val="30883990"/>
                        </a:ext>
                      </a:extLst>
                    </a:gridCol>
                    <a:gridCol w="731824">
                      <a:extLst>
                        <a:ext uri="{9D8B030D-6E8A-4147-A177-3AD203B41FA5}">
                          <a16:colId xmlns:a16="http://schemas.microsoft.com/office/drawing/2014/main" val="2059418042"/>
                        </a:ext>
                      </a:extLst>
                    </a:gridCol>
                  </a:tblGrid>
                  <a:tr h="393822">
                    <a:tc>
                      <a:txBody>
                        <a:bodyPr/>
                        <a:lstStyle/>
                        <a:p>
                          <a:pPr algn="l"/>
                          <a:endParaRPr lang="en-IN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Y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Z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W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9518706"/>
                      </a:ext>
                    </a:extLst>
                  </a:tr>
                  <a:tr h="393822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Y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IN" dirty="0"/>
                            <a:t>4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IN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IN" dirty="0"/>
                            <a:t>3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372500" t="-109375" r="-1667" b="-52343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824743364"/>
                      </a:ext>
                    </a:extLst>
                  </a:tr>
                  <a:tr h="393822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035748092"/>
                      </a:ext>
                    </a:extLst>
                  </a:tr>
                  <a:tr h="393822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Z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085793855"/>
                      </a:ext>
                    </a:extLst>
                  </a:tr>
                  <a:tr h="393822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W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826957017"/>
                      </a:ext>
                    </a:extLst>
                  </a:tr>
                  <a:tr h="393822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DV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870452933"/>
                      </a:ext>
                    </a:extLst>
                  </a:tr>
                  <a:tr h="393822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ODV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875560215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1B879C3B-FF2C-083C-1FED-D75F17125020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524706099"/>
                  </p:ext>
                </p:extLst>
              </p:nvPr>
            </p:nvGraphicFramePr>
            <p:xfrm>
              <a:off x="359229" y="3408433"/>
              <a:ext cx="3516084" cy="2537940"/>
            </p:xfrm>
            <a:graphic>
              <a:graphicData uri="http://schemas.openxmlformats.org/drawingml/2006/table">
                <a:tbl>
                  <a:tblPr bandRow="1">
                    <a:tableStyleId>{5C22544A-7EE6-4342-B048-85BDC9FD1C3A}</a:tableStyleId>
                  </a:tblPr>
                  <a:tblGrid>
                    <a:gridCol w="642257">
                      <a:extLst>
                        <a:ext uri="{9D8B030D-6E8A-4147-A177-3AD203B41FA5}">
                          <a16:colId xmlns:a16="http://schemas.microsoft.com/office/drawing/2014/main" val="1041368970"/>
                        </a:ext>
                      </a:extLst>
                    </a:gridCol>
                    <a:gridCol w="635254">
                      <a:extLst>
                        <a:ext uri="{9D8B030D-6E8A-4147-A177-3AD203B41FA5}">
                          <a16:colId xmlns:a16="http://schemas.microsoft.com/office/drawing/2014/main" val="3138672394"/>
                        </a:ext>
                      </a:extLst>
                    </a:gridCol>
                    <a:gridCol w="714938">
                      <a:extLst>
                        <a:ext uri="{9D8B030D-6E8A-4147-A177-3AD203B41FA5}">
                          <a16:colId xmlns:a16="http://schemas.microsoft.com/office/drawing/2014/main" val="358923639"/>
                        </a:ext>
                      </a:extLst>
                    </a:gridCol>
                    <a:gridCol w="754591">
                      <a:extLst>
                        <a:ext uri="{9D8B030D-6E8A-4147-A177-3AD203B41FA5}">
                          <a16:colId xmlns:a16="http://schemas.microsoft.com/office/drawing/2014/main" val="30883990"/>
                        </a:ext>
                      </a:extLst>
                    </a:gridCol>
                    <a:gridCol w="769044">
                      <a:extLst>
                        <a:ext uri="{9D8B030D-6E8A-4147-A177-3AD203B41FA5}">
                          <a16:colId xmlns:a16="http://schemas.microsoft.com/office/drawing/2014/main" val="1385845670"/>
                        </a:ext>
                      </a:extLst>
                    </a:gridCol>
                  </a:tblGrid>
                  <a:tr h="422990"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Y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Z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W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9518706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IN" dirty="0"/>
                            <a:t>50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824743364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Y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057793329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Z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560083298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DV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634013817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ODV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70886691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1B879C3B-FF2C-083C-1FED-D75F17125020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524706099"/>
                  </p:ext>
                </p:extLst>
              </p:nvPr>
            </p:nvGraphicFramePr>
            <p:xfrm>
              <a:off x="359229" y="3408433"/>
              <a:ext cx="3516084" cy="2537940"/>
            </p:xfrm>
            <a:graphic>
              <a:graphicData uri="http://schemas.openxmlformats.org/drawingml/2006/table">
                <a:tbl>
                  <a:tblPr bandRow="1">
                    <a:tableStyleId>{5C22544A-7EE6-4342-B048-85BDC9FD1C3A}</a:tableStyleId>
                  </a:tblPr>
                  <a:tblGrid>
                    <a:gridCol w="642257">
                      <a:extLst>
                        <a:ext uri="{9D8B030D-6E8A-4147-A177-3AD203B41FA5}">
                          <a16:colId xmlns:a16="http://schemas.microsoft.com/office/drawing/2014/main" val="1041368970"/>
                        </a:ext>
                      </a:extLst>
                    </a:gridCol>
                    <a:gridCol w="635254">
                      <a:extLst>
                        <a:ext uri="{9D8B030D-6E8A-4147-A177-3AD203B41FA5}">
                          <a16:colId xmlns:a16="http://schemas.microsoft.com/office/drawing/2014/main" val="3138672394"/>
                        </a:ext>
                      </a:extLst>
                    </a:gridCol>
                    <a:gridCol w="714938">
                      <a:extLst>
                        <a:ext uri="{9D8B030D-6E8A-4147-A177-3AD203B41FA5}">
                          <a16:colId xmlns:a16="http://schemas.microsoft.com/office/drawing/2014/main" val="358923639"/>
                        </a:ext>
                      </a:extLst>
                    </a:gridCol>
                    <a:gridCol w="754591">
                      <a:extLst>
                        <a:ext uri="{9D8B030D-6E8A-4147-A177-3AD203B41FA5}">
                          <a16:colId xmlns:a16="http://schemas.microsoft.com/office/drawing/2014/main" val="30883990"/>
                        </a:ext>
                      </a:extLst>
                    </a:gridCol>
                    <a:gridCol w="769044">
                      <a:extLst>
                        <a:ext uri="{9D8B030D-6E8A-4147-A177-3AD203B41FA5}">
                          <a16:colId xmlns:a16="http://schemas.microsoft.com/office/drawing/2014/main" val="1385845670"/>
                        </a:ext>
                      </a:extLst>
                    </a:gridCol>
                  </a:tblGrid>
                  <a:tr h="422990"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Y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Z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W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9518706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78814" t="-108696" r="-213559" b="-41159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IN" dirty="0"/>
                            <a:t>50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59524" t="-108696" r="-1587" b="-41159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824743364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Y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057793329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Z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560083298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DV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634013817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ODV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708866912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5">
                <a:extLst>
                  <a:ext uri="{FF2B5EF4-FFF2-40B4-BE49-F238E27FC236}">
                    <a16:creationId xmlns:a16="http://schemas.microsoft.com/office/drawing/2014/main" id="{07313BEA-789E-623B-537A-5A1A9794AE36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291283266"/>
                  </p:ext>
                </p:extLst>
              </p:nvPr>
            </p:nvGraphicFramePr>
            <p:xfrm>
              <a:off x="8117106" y="3092750"/>
              <a:ext cx="3396155" cy="2560320"/>
            </p:xfrm>
            <a:graphic>
              <a:graphicData uri="http://schemas.openxmlformats.org/drawingml/2006/table">
                <a:tbl>
                  <a:tblPr bandRow="1">
                    <a:tableStyleId>{5C22544A-7EE6-4342-B048-85BDC9FD1C3A}</a:tableStyleId>
                  </a:tblPr>
                  <a:tblGrid>
                    <a:gridCol w="624123">
                      <a:extLst>
                        <a:ext uri="{9D8B030D-6E8A-4147-A177-3AD203B41FA5}">
                          <a16:colId xmlns:a16="http://schemas.microsoft.com/office/drawing/2014/main" val="1041368970"/>
                        </a:ext>
                      </a:extLst>
                    </a:gridCol>
                    <a:gridCol w="734339">
                      <a:extLst>
                        <a:ext uri="{9D8B030D-6E8A-4147-A177-3AD203B41FA5}">
                          <a16:colId xmlns:a16="http://schemas.microsoft.com/office/drawing/2014/main" val="3138672394"/>
                        </a:ext>
                      </a:extLst>
                    </a:gridCol>
                    <a:gridCol w="679231">
                      <a:extLst>
                        <a:ext uri="{9D8B030D-6E8A-4147-A177-3AD203B41FA5}">
                          <a16:colId xmlns:a16="http://schemas.microsoft.com/office/drawing/2014/main" val="358923639"/>
                        </a:ext>
                      </a:extLst>
                    </a:gridCol>
                    <a:gridCol w="679231">
                      <a:extLst>
                        <a:ext uri="{9D8B030D-6E8A-4147-A177-3AD203B41FA5}">
                          <a16:colId xmlns:a16="http://schemas.microsoft.com/office/drawing/2014/main" val="30883990"/>
                        </a:ext>
                      </a:extLst>
                    </a:gridCol>
                    <a:gridCol w="679231">
                      <a:extLst>
                        <a:ext uri="{9D8B030D-6E8A-4147-A177-3AD203B41FA5}">
                          <a16:colId xmlns:a16="http://schemas.microsoft.com/office/drawing/2014/main" val="4045256770"/>
                        </a:ext>
                      </a:extLst>
                    </a:gridCol>
                  </a:tblGrid>
                  <a:tr h="320604"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Y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Z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W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9518706"/>
                      </a:ext>
                    </a:extLst>
                  </a:tr>
                  <a:tr h="320604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Z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50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3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824743364"/>
                      </a:ext>
                    </a:extLst>
                  </a:tr>
                  <a:tr h="320604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IN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IN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035748092"/>
                      </a:ext>
                    </a:extLst>
                  </a:tr>
                  <a:tr h="320604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Y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334406847"/>
                      </a:ext>
                    </a:extLst>
                  </a:tr>
                  <a:tr h="320604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W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908235518"/>
                      </a:ext>
                    </a:extLst>
                  </a:tr>
                  <a:tr h="320604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DV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985824019"/>
                      </a:ext>
                    </a:extLst>
                  </a:tr>
                  <a:tr h="320604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ODV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66644233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5">
                <a:extLst>
                  <a:ext uri="{FF2B5EF4-FFF2-40B4-BE49-F238E27FC236}">
                    <a16:creationId xmlns:a16="http://schemas.microsoft.com/office/drawing/2014/main" id="{07313BEA-789E-623B-537A-5A1A9794AE36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291283266"/>
                  </p:ext>
                </p:extLst>
              </p:nvPr>
            </p:nvGraphicFramePr>
            <p:xfrm>
              <a:off x="8117106" y="3092750"/>
              <a:ext cx="3396155" cy="2560320"/>
            </p:xfrm>
            <a:graphic>
              <a:graphicData uri="http://schemas.openxmlformats.org/drawingml/2006/table">
                <a:tbl>
                  <a:tblPr bandRow="1">
                    <a:tableStyleId>{5C22544A-7EE6-4342-B048-85BDC9FD1C3A}</a:tableStyleId>
                  </a:tblPr>
                  <a:tblGrid>
                    <a:gridCol w="624123">
                      <a:extLst>
                        <a:ext uri="{9D8B030D-6E8A-4147-A177-3AD203B41FA5}">
                          <a16:colId xmlns:a16="http://schemas.microsoft.com/office/drawing/2014/main" val="1041368970"/>
                        </a:ext>
                      </a:extLst>
                    </a:gridCol>
                    <a:gridCol w="734339">
                      <a:extLst>
                        <a:ext uri="{9D8B030D-6E8A-4147-A177-3AD203B41FA5}">
                          <a16:colId xmlns:a16="http://schemas.microsoft.com/office/drawing/2014/main" val="3138672394"/>
                        </a:ext>
                      </a:extLst>
                    </a:gridCol>
                    <a:gridCol w="679231">
                      <a:extLst>
                        <a:ext uri="{9D8B030D-6E8A-4147-A177-3AD203B41FA5}">
                          <a16:colId xmlns:a16="http://schemas.microsoft.com/office/drawing/2014/main" val="358923639"/>
                        </a:ext>
                      </a:extLst>
                    </a:gridCol>
                    <a:gridCol w="679231">
                      <a:extLst>
                        <a:ext uri="{9D8B030D-6E8A-4147-A177-3AD203B41FA5}">
                          <a16:colId xmlns:a16="http://schemas.microsoft.com/office/drawing/2014/main" val="30883990"/>
                        </a:ext>
                      </a:extLst>
                    </a:gridCol>
                    <a:gridCol w="679231">
                      <a:extLst>
                        <a:ext uri="{9D8B030D-6E8A-4147-A177-3AD203B41FA5}">
                          <a16:colId xmlns:a16="http://schemas.microsoft.com/office/drawing/2014/main" val="4045256770"/>
                        </a:ext>
                      </a:extLst>
                    </a:gridCol>
                  </a:tblGrid>
                  <a:tr h="365760"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Y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Z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W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9518706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Z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50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3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399107" t="-108333" r="-1786" b="-5266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824743364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IN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IN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035748092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Y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334406847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W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908235518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DV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985824019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ODV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666442335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" name="Table 6">
                <a:extLst>
                  <a:ext uri="{FF2B5EF4-FFF2-40B4-BE49-F238E27FC236}">
                    <a16:creationId xmlns:a16="http://schemas.microsoft.com/office/drawing/2014/main" id="{AB06BB35-E458-7CA4-5A5F-97F38C5DA7C1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052081497"/>
                  </p:ext>
                </p:extLst>
              </p:nvPr>
            </p:nvGraphicFramePr>
            <p:xfrm>
              <a:off x="8030019" y="403985"/>
              <a:ext cx="3483241" cy="2194560"/>
            </p:xfrm>
            <a:graphic>
              <a:graphicData uri="http://schemas.openxmlformats.org/drawingml/2006/table">
                <a:tbl>
                  <a:tblPr bandRow="1">
                    <a:tableStyleId>{5C22544A-7EE6-4342-B048-85BDC9FD1C3A}</a:tableStyleId>
                  </a:tblPr>
                  <a:tblGrid>
                    <a:gridCol w="635010">
                      <a:extLst>
                        <a:ext uri="{9D8B030D-6E8A-4147-A177-3AD203B41FA5}">
                          <a16:colId xmlns:a16="http://schemas.microsoft.com/office/drawing/2014/main" val="1041368970"/>
                        </a:ext>
                      </a:extLst>
                    </a:gridCol>
                    <a:gridCol w="758287">
                      <a:extLst>
                        <a:ext uri="{9D8B030D-6E8A-4147-A177-3AD203B41FA5}">
                          <a16:colId xmlns:a16="http://schemas.microsoft.com/office/drawing/2014/main" val="3138672394"/>
                        </a:ext>
                      </a:extLst>
                    </a:gridCol>
                    <a:gridCol w="696648">
                      <a:extLst>
                        <a:ext uri="{9D8B030D-6E8A-4147-A177-3AD203B41FA5}">
                          <a16:colId xmlns:a16="http://schemas.microsoft.com/office/drawing/2014/main" val="358923639"/>
                        </a:ext>
                      </a:extLst>
                    </a:gridCol>
                    <a:gridCol w="696648">
                      <a:extLst>
                        <a:ext uri="{9D8B030D-6E8A-4147-A177-3AD203B41FA5}">
                          <a16:colId xmlns:a16="http://schemas.microsoft.com/office/drawing/2014/main" val="30883990"/>
                        </a:ext>
                      </a:extLst>
                    </a:gridCol>
                    <a:gridCol w="696648">
                      <a:extLst>
                        <a:ext uri="{9D8B030D-6E8A-4147-A177-3AD203B41FA5}">
                          <a16:colId xmlns:a16="http://schemas.microsoft.com/office/drawing/2014/main" val="4027681794"/>
                        </a:ext>
                      </a:extLst>
                    </a:gridCol>
                  </a:tblGrid>
                  <a:tr h="320604"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Y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Z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W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9518706"/>
                      </a:ext>
                    </a:extLst>
                  </a:tr>
                  <a:tr h="320604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W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1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IN" dirty="0"/>
                            <a:t>1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824743364"/>
                      </a:ext>
                    </a:extLst>
                  </a:tr>
                  <a:tr h="320604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Y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IN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IN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035748092"/>
                      </a:ext>
                    </a:extLst>
                  </a:tr>
                  <a:tr h="320604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Z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IN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699268559"/>
                      </a:ext>
                    </a:extLst>
                  </a:tr>
                  <a:tr h="320604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DV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985824019"/>
                      </a:ext>
                    </a:extLst>
                  </a:tr>
                  <a:tr h="320604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ODV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93575266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" name="Table 6">
                <a:extLst>
                  <a:ext uri="{FF2B5EF4-FFF2-40B4-BE49-F238E27FC236}">
                    <a16:creationId xmlns:a16="http://schemas.microsoft.com/office/drawing/2014/main" id="{AB06BB35-E458-7CA4-5A5F-97F38C5DA7C1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052081497"/>
                  </p:ext>
                </p:extLst>
              </p:nvPr>
            </p:nvGraphicFramePr>
            <p:xfrm>
              <a:off x="8030019" y="403985"/>
              <a:ext cx="3483241" cy="2194560"/>
            </p:xfrm>
            <a:graphic>
              <a:graphicData uri="http://schemas.openxmlformats.org/drawingml/2006/table">
                <a:tbl>
                  <a:tblPr bandRow="1">
                    <a:tableStyleId>{5C22544A-7EE6-4342-B048-85BDC9FD1C3A}</a:tableStyleId>
                  </a:tblPr>
                  <a:tblGrid>
                    <a:gridCol w="635010">
                      <a:extLst>
                        <a:ext uri="{9D8B030D-6E8A-4147-A177-3AD203B41FA5}">
                          <a16:colId xmlns:a16="http://schemas.microsoft.com/office/drawing/2014/main" val="1041368970"/>
                        </a:ext>
                      </a:extLst>
                    </a:gridCol>
                    <a:gridCol w="758287">
                      <a:extLst>
                        <a:ext uri="{9D8B030D-6E8A-4147-A177-3AD203B41FA5}">
                          <a16:colId xmlns:a16="http://schemas.microsoft.com/office/drawing/2014/main" val="3138672394"/>
                        </a:ext>
                      </a:extLst>
                    </a:gridCol>
                    <a:gridCol w="696648">
                      <a:extLst>
                        <a:ext uri="{9D8B030D-6E8A-4147-A177-3AD203B41FA5}">
                          <a16:colId xmlns:a16="http://schemas.microsoft.com/office/drawing/2014/main" val="358923639"/>
                        </a:ext>
                      </a:extLst>
                    </a:gridCol>
                    <a:gridCol w="696648">
                      <a:extLst>
                        <a:ext uri="{9D8B030D-6E8A-4147-A177-3AD203B41FA5}">
                          <a16:colId xmlns:a16="http://schemas.microsoft.com/office/drawing/2014/main" val="30883990"/>
                        </a:ext>
                      </a:extLst>
                    </a:gridCol>
                    <a:gridCol w="696648">
                      <a:extLst>
                        <a:ext uri="{9D8B030D-6E8A-4147-A177-3AD203B41FA5}">
                          <a16:colId xmlns:a16="http://schemas.microsoft.com/office/drawing/2014/main" val="4027681794"/>
                        </a:ext>
                      </a:extLst>
                    </a:gridCol>
                  </a:tblGrid>
                  <a:tr h="365760"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Y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Z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W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9518706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W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84000" t="-108333" r="-276000" b="-42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1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IN" dirty="0"/>
                            <a:t>1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824743364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Y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IN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IN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035748092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Z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IN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699268559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DV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985824019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ODV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935752665"/>
                      </a:ext>
                    </a:extLst>
                  </a:tr>
                </a:tbl>
              </a:graphicData>
            </a:graphic>
          </p:graphicFrame>
        </mc:Fallback>
      </mc:AlternateContent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EC4142DE-AFA4-FB61-1385-B732017E9745}"/>
              </a:ext>
            </a:extLst>
          </p:cNvPr>
          <p:cNvCxnSpPr>
            <a:stCxn id="11" idx="4"/>
            <a:endCxn id="46" idx="0"/>
          </p:cNvCxnSpPr>
          <p:nvPr/>
        </p:nvCxnSpPr>
        <p:spPr>
          <a:xfrm flipH="1">
            <a:off x="7184569" y="2710543"/>
            <a:ext cx="21771" cy="11321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5BECD3DE-8A92-D085-B9F6-300AE63FBDBC}"/>
              </a:ext>
            </a:extLst>
          </p:cNvPr>
          <p:cNvSpPr txBox="1"/>
          <p:nvPr/>
        </p:nvSpPr>
        <p:spPr>
          <a:xfrm>
            <a:off x="7141025" y="2954359"/>
            <a:ext cx="5769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44228045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08069A-C3B6-778D-120A-225BB89437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Poisoned reverse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3ED0D0-C57B-C715-57FF-147D9F40A0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poisoned reverse doesn’t solve the count-to-infinity problem if more than two nodes are involved in a loop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58869222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DA1E0B-730A-CD1E-BD4C-439AED13CF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Robustness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8E110D-6060-0C6B-C071-FB4B100CC2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happens if a router malfunctions or is compromised?</a:t>
            </a:r>
          </a:p>
          <a:p>
            <a:pPr lvl="1"/>
            <a:r>
              <a:rPr lang="en-IN" dirty="0"/>
              <a:t>Link state (LS)</a:t>
            </a:r>
          </a:p>
          <a:p>
            <a:pPr lvl="1"/>
            <a:r>
              <a:rPr lang="en-IN" dirty="0"/>
              <a:t>Distance vector (DV)</a:t>
            </a:r>
          </a:p>
        </p:txBody>
      </p:sp>
    </p:spTree>
    <p:extLst>
      <p:ext uri="{BB962C8B-B14F-4D97-AF65-F5344CB8AC3E}">
        <p14:creationId xmlns:p14="http://schemas.microsoft.com/office/powerpoint/2010/main" val="40150181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3041F9-5465-8D5A-BCB5-AC0639E132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Link-cost change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FBBFE8-D4D7-CC7D-CCCA-572979FFA10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2488867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40163A-059B-9EF3-2626-A1BCD2365F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EED522-CBC9-AF04-90F2-61CBF4A08D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Robustness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4BDFC1-729D-64FA-591E-2781119876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What happens if a router malfunctions or is compromised?</a:t>
            </a:r>
          </a:p>
          <a:p>
            <a:r>
              <a:rPr lang="en-US" dirty="0"/>
              <a:t>Link state (LS)</a:t>
            </a:r>
          </a:p>
          <a:p>
            <a:pPr lvl="1"/>
            <a:r>
              <a:rPr lang="en-US" dirty="0"/>
              <a:t>The router can advertise at most incorrect link costs to its neighbors</a:t>
            </a:r>
          </a:p>
          <a:p>
            <a:pPr lvl="1"/>
            <a:r>
              <a:rPr lang="en-US" dirty="0"/>
              <a:t>Each router computes its own table</a:t>
            </a:r>
          </a:p>
          <a:p>
            <a:pPr lvl="1"/>
            <a:r>
              <a:rPr lang="en-US" dirty="0"/>
              <a:t>What prevents a malicious router from advertising a low-cost link to everyone?</a:t>
            </a:r>
          </a:p>
          <a:p>
            <a:pPr lvl="2"/>
            <a:r>
              <a:rPr lang="en-US" dirty="0"/>
              <a:t>The other routers, except the real neighbors, don’t advertise a path to the malicious routers</a:t>
            </a:r>
          </a:p>
          <a:p>
            <a:pPr lvl="2"/>
            <a:r>
              <a:rPr lang="en-US" dirty="0"/>
              <a:t>The routers can check if a dual path exists</a:t>
            </a:r>
          </a:p>
          <a:p>
            <a:pPr lvl="2"/>
            <a:endParaRPr lang="en-US" dirty="0"/>
          </a:p>
          <a:p>
            <a:r>
              <a:rPr lang="en-US" dirty="0"/>
              <a:t>Distance vector (DV)</a:t>
            </a:r>
          </a:p>
          <a:p>
            <a:pPr lvl="1"/>
            <a:r>
              <a:rPr lang="en-US" dirty="0"/>
              <a:t>A router can advertise an incorrect path to everyone (may end up creating a blackhole)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82483667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4C06AA-07BE-63AA-B975-DF724BB0FE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Scalability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729109-253B-8E32-826B-6E0BC6075F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On today’s Internet, we have millions of routers</a:t>
            </a:r>
          </a:p>
          <a:p>
            <a:r>
              <a:rPr lang="en-IN" dirty="0"/>
              <a:t>Can we run LS and DV on all of them</a:t>
            </a:r>
          </a:p>
          <a:p>
            <a:pPr lvl="1"/>
            <a:r>
              <a:rPr lang="en-IN" dirty="0"/>
              <a:t>The algorithm may take forever</a:t>
            </a:r>
          </a:p>
          <a:p>
            <a:endParaRPr lang="en-IN" dirty="0"/>
          </a:p>
          <a:p>
            <a:r>
              <a:rPr lang="en-IN" dirty="0"/>
              <a:t>Idea:</a:t>
            </a:r>
          </a:p>
          <a:p>
            <a:pPr lvl="1"/>
            <a:r>
              <a:rPr lang="en-IN" dirty="0"/>
              <a:t>Divide the Internet into autonomous systems (AS)</a:t>
            </a:r>
          </a:p>
          <a:p>
            <a:pPr lvl="2"/>
            <a:r>
              <a:rPr lang="en-IN" dirty="0"/>
              <a:t>run LS, DV, or custom protocols inside an AS</a:t>
            </a:r>
          </a:p>
          <a:p>
            <a:pPr lvl="2"/>
            <a:r>
              <a:rPr lang="en-IN" dirty="0"/>
              <a:t>Use a common routing protocol, BGP, for inter-AS communication</a:t>
            </a:r>
          </a:p>
        </p:txBody>
      </p:sp>
    </p:spTree>
    <p:extLst>
      <p:ext uri="{BB962C8B-B14F-4D97-AF65-F5344CB8AC3E}">
        <p14:creationId xmlns:p14="http://schemas.microsoft.com/office/powerpoint/2010/main" val="297053805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168A9C-DAD0-8A4F-F7D1-5082AB0AFA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BGP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FA8FBF-3BF1-1400-2A14-9420CD3E6C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Border gateway protocol</a:t>
            </a:r>
          </a:p>
          <a:p>
            <a:pPr lvl="1"/>
            <a:r>
              <a:rPr lang="en-IN" dirty="0"/>
              <a:t>The routers inside an AS that are directly connected to other </a:t>
            </a:r>
            <a:r>
              <a:rPr lang="en-IN" dirty="0" err="1"/>
              <a:t>ASes</a:t>
            </a:r>
            <a:r>
              <a:rPr lang="en-IN" dirty="0"/>
              <a:t> are the </a:t>
            </a:r>
            <a:r>
              <a:rPr lang="en-IN"/>
              <a:t>border routers</a:t>
            </a:r>
            <a:endParaRPr lang="en-IN" dirty="0"/>
          </a:p>
          <a:p>
            <a:pPr lvl="1"/>
            <a:r>
              <a:rPr lang="en-IN" dirty="0"/>
              <a:t>The border gateways communicate with other </a:t>
            </a:r>
            <a:r>
              <a:rPr lang="en-IN" dirty="0" err="1"/>
              <a:t>ASes</a:t>
            </a:r>
            <a:r>
              <a:rPr lang="en-IN" dirty="0"/>
              <a:t> using the eBGP protocol</a:t>
            </a:r>
          </a:p>
          <a:p>
            <a:pPr lvl="1"/>
            <a:r>
              <a:rPr lang="en-IN" dirty="0"/>
              <a:t>All the routers get information about the other </a:t>
            </a:r>
            <a:r>
              <a:rPr lang="en-IN" dirty="0" err="1"/>
              <a:t>ASes</a:t>
            </a:r>
            <a:r>
              <a:rPr lang="en-IN" dirty="0"/>
              <a:t> from the border gateways using the iBGP protocol </a:t>
            </a:r>
          </a:p>
        </p:txBody>
      </p:sp>
    </p:spTree>
    <p:extLst>
      <p:ext uri="{BB962C8B-B14F-4D97-AF65-F5344CB8AC3E}">
        <p14:creationId xmlns:p14="http://schemas.microsoft.com/office/powerpoint/2010/main" val="266074557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3793CB-588E-7CFD-E05E-3A435CEBA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eBGP, iBGP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104100-8C50-2DA3-2E5E-1058FCE403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5AB13140-C28D-1BE2-A45C-2F988780BBA1}"/>
              </a:ext>
            </a:extLst>
          </p:cNvPr>
          <p:cNvGrpSpPr/>
          <p:nvPr/>
        </p:nvGrpSpPr>
        <p:grpSpPr>
          <a:xfrm>
            <a:off x="4773228" y="4365522"/>
            <a:ext cx="3666682" cy="635979"/>
            <a:chOff x="7493868" y="5383138"/>
            <a:chExt cx="3666682" cy="635979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AFDDEC40-4FAC-CC99-A194-CCCF477445B6}"/>
                </a:ext>
              </a:extLst>
            </p:cNvPr>
            <p:cNvCxnSpPr/>
            <p:nvPr/>
          </p:nvCxnSpPr>
          <p:spPr bwMode="auto">
            <a:xfrm flipH="1" flipV="1">
              <a:off x="7493868" y="5589319"/>
              <a:ext cx="749784" cy="11598"/>
            </a:xfrm>
            <a:prstGeom prst="line">
              <a:avLst/>
            </a:prstGeom>
            <a:solidFill>
              <a:srgbClr val="00CC99"/>
            </a:solidFill>
            <a:ln w="38100" cap="flat" cmpd="sng" algn="ctr">
              <a:solidFill>
                <a:srgbClr val="CC0000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85BCB0FA-D841-1909-1E65-BB5AC14BA3EB}"/>
                </a:ext>
              </a:extLst>
            </p:cNvPr>
            <p:cNvCxnSpPr/>
            <p:nvPr/>
          </p:nvCxnSpPr>
          <p:spPr bwMode="auto">
            <a:xfrm flipV="1">
              <a:off x="7523346" y="5869497"/>
              <a:ext cx="699488" cy="690"/>
            </a:xfrm>
            <a:prstGeom prst="line">
              <a:avLst/>
            </a:prstGeom>
            <a:solidFill>
              <a:srgbClr val="00CC99"/>
            </a:solidFill>
            <a:ln w="19050" cap="flat" cmpd="sng" algn="ctr">
              <a:solidFill>
                <a:srgbClr val="000090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5E3101C6-28C7-0E42-0D28-C30E18F3E3B7}"/>
                </a:ext>
              </a:extLst>
            </p:cNvPr>
            <p:cNvSpPr txBox="1"/>
            <p:nvPr/>
          </p:nvSpPr>
          <p:spPr>
            <a:xfrm>
              <a:off x="8347651" y="5383138"/>
              <a:ext cx="20697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rPr>
                <a:t>eBGP connectivity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707035A1-25E5-68D1-7FEE-83F75379766D}"/>
                </a:ext>
              </a:extLst>
            </p:cNvPr>
            <p:cNvSpPr txBox="1"/>
            <p:nvPr/>
          </p:nvSpPr>
          <p:spPr>
            <a:xfrm>
              <a:off x="8372607" y="5649785"/>
              <a:ext cx="27879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9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rPr>
                <a:t>logical iBGP connectivity</a:t>
              </a:r>
            </a:p>
          </p:txBody>
        </p:sp>
      </p:grpSp>
      <p:sp>
        <p:nvSpPr>
          <p:cNvPr id="9" name="Freeform 2">
            <a:extLst>
              <a:ext uri="{FF2B5EF4-FFF2-40B4-BE49-F238E27FC236}">
                <a16:creationId xmlns:a16="http://schemas.microsoft.com/office/drawing/2014/main" id="{FBAD7083-241D-A29A-5E3E-1E922255018B}"/>
              </a:ext>
            </a:extLst>
          </p:cNvPr>
          <p:cNvSpPr>
            <a:spLocks/>
          </p:cNvSpPr>
          <p:nvPr/>
        </p:nvSpPr>
        <p:spPr bwMode="auto">
          <a:xfrm>
            <a:off x="2249944" y="2430156"/>
            <a:ext cx="2712783" cy="1853712"/>
          </a:xfrm>
          <a:custGeom>
            <a:avLst/>
            <a:gdLst>
              <a:gd name="T0" fmla="*/ 648763 w 10001"/>
              <a:gd name="T1" fmla="*/ 34777612 h 10125"/>
              <a:gd name="T2" fmla="*/ 115976403 w 10001"/>
              <a:gd name="T3" fmla="*/ 13733703 h 10125"/>
              <a:gd name="T4" fmla="*/ 507700960 w 10001"/>
              <a:gd name="T5" fmla="*/ 8662125 h 10125"/>
              <a:gd name="T6" fmla="*/ 810212713 w 10001"/>
              <a:gd name="T7" fmla="*/ 0 h 10125"/>
              <a:gd name="T8" fmla="*/ 1090015738 w 10001"/>
              <a:gd name="T9" fmla="*/ 8687929 h 10125"/>
              <a:gd name="T10" fmla="*/ 1310938763 w 10001"/>
              <a:gd name="T11" fmla="*/ 4279362 h 10125"/>
              <a:gd name="T12" fmla="*/ 1620263134 w 10001"/>
              <a:gd name="T13" fmla="*/ 25736690 h 10125"/>
              <a:gd name="T14" fmla="*/ 1394798364 w 10001"/>
              <a:gd name="T15" fmla="*/ 58525268 h 10125"/>
              <a:gd name="T16" fmla="*/ 1134622140 w 10001"/>
              <a:gd name="T17" fmla="*/ 80266624 h 10125"/>
              <a:gd name="T18" fmla="*/ 860820276 w 10001"/>
              <a:gd name="T19" fmla="*/ 76142271 h 10125"/>
              <a:gd name="T20" fmla="*/ 708996782 w 10001"/>
              <a:gd name="T21" fmla="*/ 85346835 h 10125"/>
              <a:gd name="T22" fmla="*/ 509322667 w 10001"/>
              <a:gd name="T23" fmla="*/ 86268164 h 10125"/>
              <a:gd name="T24" fmla="*/ 353443899 w 10001"/>
              <a:gd name="T25" fmla="*/ 67979516 h 10125"/>
              <a:gd name="T26" fmla="*/ 192536914 w 10001"/>
              <a:gd name="T27" fmla="*/ 64535347 h 10125"/>
              <a:gd name="T28" fmla="*/ 648763 w 10001"/>
              <a:gd name="T29" fmla="*/ 34777612 h 10125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connsiteX0" fmla="*/ 4 w 10040"/>
              <a:gd name="connsiteY0" fmla="*/ 4039 h 10125"/>
              <a:gd name="connsiteX1" fmla="*/ 715 w 10040"/>
              <a:gd name="connsiteY1" fmla="*/ 1595 h 10125"/>
              <a:gd name="connsiteX2" fmla="*/ 3130 w 10040"/>
              <a:gd name="connsiteY2" fmla="*/ 1006 h 10125"/>
              <a:gd name="connsiteX3" fmla="*/ 4995 w 10040"/>
              <a:gd name="connsiteY3" fmla="*/ 0 h 10125"/>
              <a:gd name="connsiteX4" fmla="*/ 6720 w 10040"/>
              <a:gd name="connsiteY4" fmla="*/ 1009 h 10125"/>
              <a:gd name="connsiteX5" fmla="*/ 9989 w 10040"/>
              <a:gd name="connsiteY5" fmla="*/ 2989 h 10125"/>
              <a:gd name="connsiteX6" fmla="*/ 8599 w 10040"/>
              <a:gd name="connsiteY6" fmla="*/ 6797 h 10125"/>
              <a:gd name="connsiteX7" fmla="*/ 6995 w 10040"/>
              <a:gd name="connsiteY7" fmla="*/ 9322 h 10125"/>
              <a:gd name="connsiteX8" fmla="*/ 5307 w 10040"/>
              <a:gd name="connsiteY8" fmla="*/ 8843 h 10125"/>
              <a:gd name="connsiteX9" fmla="*/ 4371 w 10040"/>
              <a:gd name="connsiteY9" fmla="*/ 9912 h 10125"/>
              <a:gd name="connsiteX10" fmla="*/ 3140 w 10040"/>
              <a:gd name="connsiteY10" fmla="*/ 10019 h 10125"/>
              <a:gd name="connsiteX11" fmla="*/ 2179 w 10040"/>
              <a:gd name="connsiteY11" fmla="*/ 7895 h 10125"/>
              <a:gd name="connsiteX12" fmla="*/ 1187 w 10040"/>
              <a:gd name="connsiteY12" fmla="*/ 7495 h 10125"/>
              <a:gd name="connsiteX13" fmla="*/ 4 w 10040"/>
              <a:gd name="connsiteY13" fmla="*/ 4039 h 10125"/>
              <a:gd name="connsiteX0" fmla="*/ 4 w 8600"/>
              <a:gd name="connsiteY0" fmla="*/ 4042 h 10128"/>
              <a:gd name="connsiteX1" fmla="*/ 715 w 8600"/>
              <a:gd name="connsiteY1" fmla="*/ 1598 h 10128"/>
              <a:gd name="connsiteX2" fmla="*/ 3130 w 8600"/>
              <a:gd name="connsiteY2" fmla="*/ 1009 h 10128"/>
              <a:gd name="connsiteX3" fmla="*/ 4995 w 8600"/>
              <a:gd name="connsiteY3" fmla="*/ 3 h 10128"/>
              <a:gd name="connsiteX4" fmla="*/ 6720 w 8600"/>
              <a:gd name="connsiteY4" fmla="*/ 1012 h 10128"/>
              <a:gd name="connsiteX5" fmla="*/ 8599 w 8600"/>
              <a:gd name="connsiteY5" fmla="*/ 6800 h 10128"/>
              <a:gd name="connsiteX6" fmla="*/ 6995 w 8600"/>
              <a:gd name="connsiteY6" fmla="*/ 9325 h 10128"/>
              <a:gd name="connsiteX7" fmla="*/ 5307 w 8600"/>
              <a:gd name="connsiteY7" fmla="*/ 8846 h 10128"/>
              <a:gd name="connsiteX8" fmla="*/ 4371 w 8600"/>
              <a:gd name="connsiteY8" fmla="*/ 9915 h 10128"/>
              <a:gd name="connsiteX9" fmla="*/ 3140 w 8600"/>
              <a:gd name="connsiteY9" fmla="*/ 10022 h 10128"/>
              <a:gd name="connsiteX10" fmla="*/ 2179 w 8600"/>
              <a:gd name="connsiteY10" fmla="*/ 7898 h 10128"/>
              <a:gd name="connsiteX11" fmla="*/ 1187 w 8600"/>
              <a:gd name="connsiteY11" fmla="*/ 7498 h 10128"/>
              <a:gd name="connsiteX12" fmla="*/ 4 w 8600"/>
              <a:gd name="connsiteY12" fmla="*/ 4042 h 10128"/>
              <a:gd name="connsiteX0" fmla="*/ 4 w 9326"/>
              <a:gd name="connsiteY0" fmla="*/ 3988 h 9997"/>
              <a:gd name="connsiteX1" fmla="*/ 830 w 9326"/>
              <a:gd name="connsiteY1" fmla="*/ 1575 h 9997"/>
              <a:gd name="connsiteX2" fmla="*/ 3639 w 9326"/>
              <a:gd name="connsiteY2" fmla="*/ 993 h 9997"/>
              <a:gd name="connsiteX3" fmla="*/ 5807 w 9326"/>
              <a:gd name="connsiteY3" fmla="*/ 0 h 9997"/>
              <a:gd name="connsiteX4" fmla="*/ 7813 w 9326"/>
              <a:gd name="connsiteY4" fmla="*/ 996 h 9997"/>
              <a:gd name="connsiteX5" fmla="*/ 9324 w 9326"/>
              <a:gd name="connsiteY5" fmla="*/ 5746 h 9997"/>
              <a:gd name="connsiteX6" fmla="*/ 8133 w 9326"/>
              <a:gd name="connsiteY6" fmla="*/ 9204 h 9997"/>
              <a:gd name="connsiteX7" fmla="*/ 6170 w 9326"/>
              <a:gd name="connsiteY7" fmla="*/ 8731 h 9997"/>
              <a:gd name="connsiteX8" fmla="*/ 5082 w 9326"/>
              <a:gd name="connsiteY8" fmla="*/ 9787 h 9997"/>
              <a:gd name="connsiteX9" fmla="*/ 3650 w 9326"/>
              <a:gd name="connsiteY9" fmla="*/ 9892 h 9997"/>
              <a:gd name="connsiteX10" fmla="*/ 2533 w 9326"/>
              <a:gd name="connsiteY10" fmla="*/ 7795 h 9997"/>
              <a:gd name="connsiteX11" fmla="*/ 1379 w 9326"/>
              <a:gd name="connsiteY11" fmla="*/ 7400 h 9997"/>
              <a:gd name="connsiteX12" fmla="*/ 4 w 9326"/>
              <a:gd name="connsiteY12" fmla="*/ 3988 h 9997"/>
              <a:gd name="connsiteX0" fmla="*/ 4 w 10001"/>
              <a:gd name="connsiteY0" fmla="*/ 3989 h 10041"/>
              <a:gd name="connsiteX1" fmla="*/ 890 w 10001"/>
              <a:gd name="connsiteY1" fmla="*/ 1575 h 10041"/>
              <a:gd name="connsiteX2" fmla="*/ 3902 w 10001"/>
              <a:gd name="connsiteY2" fmla="*/ 993 h 10041"/>
              <a:gd name="connsiteX3" fmla="*/ 6227 w 10001"/>
              <a:gd name="connsiteY3" fmla="*/ 0 h 10041"/>
              <a:gd name="connsiteX4" fmla="*/ 8378 w 10001"/>
              <a:gd name="connsiteY4" fmla="*/ 996 h 10041"/>
              <a:gd name="connsiteX5" fmla="*/ 9998 w 10001"/>
              <a:gd name="connsiteY5" fmla="*/ 5748 h 10041"/>
              <a:gd name="connsiteX6" fmla="*/ 8721 w 10001"/>
              <a:gd name="connsiteY6" fmla="*/ 9207 h 10041"/>
              <a:gd name="connsiteX7" fmla="*/ 5449 w 10001"/>
              <a:gd name="connsiteY7" fmla="*/ 9790 h 10041"/>
              <a:gd name="connsiteX8" fmla="*/ 3914 w 10001"/>
              <a:gd name="connsiteY8" fmla="*/ 9895 h 10041"/>
              <a:gd name="connsiteX9" fmla="*/ 2716 w 10001"/>
              <a:gd name="connsiteY9" fmla="*/ 7797 h 10041"/>
              <a:gd name="connsiteX10" fmla="*/ 1479 w 10001"/>
              <a:gd name="connsiteY10" fmla="*/ 7402 h 10041"/>
              <a:gd name="connsiteX11" fmla="*/ 4 w 10001"/>
              <a:gd name="connsiteY11" fmla="*/ 3989 h 10041"/>
              <a:gd name="connsiteX0" fmla="*/ 4 w 10001"/>
              <a:gd name="connsiteY0" fmla="*/ 3989 h 14825"/>
              <a:gd name="connsiteX1" fmla="*/ 890 w 10001"/>
              <a:gd name="connsiteY1" fmla="*/ 1575 h 14825"/>
              <a:gd name="connsiteX2" fmla="*/ 3902 w 10001"/>
              <a:gd name="connsiteY2" fmla="*/ 993 h 14825"/>
              <a:gd name="connsiteX3" fmla="*/ 6227 w 10001"/>
              <a:gd name="connsiteY3" fmla="*/ 0 h 14825"/>
              <a:gd name="connsiteX4" fmla="*/ 8378 w 10001"/>
              <a:gd name="connsiteY4" fmla="*/ 996 h 14825"/>
              <a:gd name="connsiteX5" fmla="*/ 9998 w 10001"/>
              <a:gd name="connsiteY5" fmla="*/ 5748 h 14825"/>
              <a:gd name="connsiteX6" fmla="*/ 8721 w 10001"/>
              <a:gd name="connsiteY6" fmla="*/ 9207 h 14825"/>
              <a:gd name="connsiteX7" fmla="*/ 6011 w 10001"/>
              <a:gd name="connsiteY7" fmla="*/ 14823 h 14825"/>
              <a:gd name="connsiteX8" fmla="*/ 3914 w 10001"/>
              <a:gd name="connsiteY8" fmla="*/ 9895 h 14825"/>
              <a:gd name="connsiteX9" fmla="*/ 2716 w 10001"/>
              <a:gd name="connsiteY9" fmla="*/ 7797 h 14825"/>
              <a:gd name="connsiteX10" fmla="*/ 1479 w 10001"/>
              <a:gd name="connsiteY10" fmla="*/ 7402 h 14825"/>
              <a:gd name="connsiteX11" fmla="*/ 4 w 10001"/>
              <a:gd name="connsiteY11" fmla="*/ 3989 h 14825"/>
              <a:gd name="connsiteX0" fmla="*/ 4 w 10001"/>
              <a:gd name="connsiteY0" fmla="*/ 7436 h 18272"/>
              <a:gd name="connsiteX1" fmla="*/ 890 w 10001"/>
              <a:gd name="connsiteY1" fmla="*/ 5022 h 18272"/>
              <a:gd name="connsiteX2" fmla="*/ 3902 w 10001"/>
              <a:gd name="connsiteY2" fmla="*/ 4440 h 18272"/>
              <a:gd name="connsiteX3" fmla="*/ 6026 w 10001"/>
              <a:gd name="connsiteY3" fmla="*/ 0 h 18272"/>
              <a:gd name="connsiteX4" fmla="*/ 8378 w 10001"/>
              <a:gd name="connsiteY4" fmla="*/ 4443 h 18272"/>
              <a:gd name="connsiteX5" fmla="*/ 9998 w 10001"/>
              <a:gd name="connsiteY5" fmla="*/ 9195 h 18272"/>
              <a:gd name="connsiteX6" fmla="*/ 8721 w 10001"/>
              <a:gd name="connsiteY6" fmla="*/ 12654 h 18272"/>
              <a:gd name="connsiteX7" fmla="*/ 6011 w 10001"/>
              <a:gd name="connsiteY7" fmla="*/ 18270 h 18272"/>
              <a:gd name="connsiteX8" fmla="*/ 3914 w 10001"/>
              <a:gd name="connsiteY8" fmla="*/ 13342 h 18272"/>
              <a:gd name="connsiteX9" fmla="*/ 2716 w 10001"/>
              <a:gd name="connsiteY9" fmla="*/ 11244 h 18272"/>
              <a:gd name="connsiteX10" fmla="*/ 1479 w 10001"/>
              <a:gd name="connsiteY10" fmla="*/ 10849 h 18272"/>
              <a:gd name="connsiteX11" fmla="*/ 4 w 10001"/>
              <a:gd name="connsiteY11" fmla="*/ 7436 h 18272"/>
              <a:gd name="connsiteX0" fmla="*/ 1 w 9998"/>
              <a:gd name="connsiteY0" fmla="*/ 7436 h 18272"/>
              <a:gd name="connsiteX1" fmla="*/ 3899 w 9998"/>
              <a:gd name="connsiteY1" fmla="*/ 4440 h 18272"/>
              <a:gd name="connsiteX2" fmla="*/ 6023 w 9998"/>
              <a:gd name="connsiteY2" fmla="*/ 0 h 18272"/>
              <a:gd name="connsiteX3" fmla="*/ 8375 w 9998"/>
              <a:gd name="connsiteY3" fmla="*/ 4443 h 18272"/>
              <a:gd name="connsiteX4" fmla="*/ 9995 w 9998"/>
              <a:gd name="connsiteY4" fmla="*/ 9195 h 18272"/>
              <a:gd name="connsiteX5" fmla="*/ 8718 w 9998"/>
              <a:gd name="connsiteY5" fmla="*/ 12654 h 18272"/>
              <a:gd name="connsiteX6" fmla="*/ 6008 w 9998"/>
              <a:gd name="connsiteY6" fmla="*/ 18270 h 18272"/>
              <a:gd name="connsiteX7" fmla="*/ 3911 w 9998"/>
              <a:gd name="connsiteY7" fmla="*/ 13342 h 18272"/>
              <a:gd name="connsiteX8" fmla="*/ 2713 w 9998"/>
              <a:gd name="connsiteY8" fmla="*/ 11244 h 18272"/>
              <a:gd name="connsiteX9" fmla="*/ 1476 w 9998"/>
              <a:gd name="connsiteY9" fmla="*/ 10849 h 18272"/>
              <a:gd name="connsiteX10" fmla="*/ 1 w 9998"/>
              <a:gd name="connsiteY10" fmla="*/ 7436 h 18272"/>
              <a:gd name="connsiteX0" fmla="*/ 35 w 8559"/>
              <a:gd name="connsiteY0" fmla="*/ 5938 h 10000"/>
              <a:gd name="connsiteX1" fmla="*/ 2459 w 8559"/>
              <a:gd name="connsiteY1" fmla="*/ 2430 h 10000"/>
              <a:gd name="connsiteX2" fmla="*/ 4583 w 8559"/>
              <a:gd name="connsiteY2" fmla="*/ 0 h 10000"/>
              <a:gd name="connsiteX3" fmla="*/ 6936 w 8559"/>
              <a:gd name="connsiteY3" fmla="*/ 2432 h 10000"/>
              <a:gd name="connsiteX4" fmla="*/ 8556 w 8559"/>
              <a:gd name="connsiteY4" fmla="*/ 5032 h 10000"/>
              <a:gd name="connsiteX5" fmla="*/ 7279 w 8559"/>
              <a:gd name="connsiteY5" fmla="*/ 6925 h 10000"/>
              <a:gd name="connsiteX6" fmla="*/ 4568 w 8559"/>
              <a:gd name="connsiteY6" fmla="*/ 9999 h 10000"/>
              <a:gd name="connsiteX7" fmla="*/ 2471 w 8559"/>
              <a:gd name="connsiteY7" fmla="*/ 7302 h 10000"/>
              <a:gd name="connsiteX8" fmla="*/ 1273 w 8559"/>
              <a:gd name="connsiteY8" fmla="*/ 6154 h 10000"/>
              <a:gd name="connsiteX9" fmla="*/ 35 w 8559"/>
              <a:gd name="connsiteY9" fmla="*/ 5938 h 10000"/>
              <a:gd name="connsiteX0" fmla="*/ 49 w 9820"/>
              <a:gd name="connsiteY0" fmla="*/ 4655 h 10000"/>
              <a:gd name="connsiteX1" fmla="*/ 2693 w 9820"/>
              <a:gd name="connsiteY1" fmla="*/ 2430 h 10000"/>
              <a:gd name="connsiteX2" fmla="*/ 5175 w 9820"/>
              <a:gd name="connsiteY2" fmla="*/ 0 h 10000"/>
              <a:gd name="connsiteX3" fmla="*/ 7924 w 9820"/>
              <a:gd name="connsiteY3" fmla="*/ 2432 h 10000"/>
              <a:gd name="connsiteX4" fmla="*/ 9816 w 9820"/>
              <a:gd name="connsiteY4" fmla="*/ 5032 h 10000"/>
              <a:gd name="connsiteX5" fmla="*/ 8324 w 9820"/>
              <a:gd name="connsiteY5" fmla="*/ 6925 h 10000"/>
              <a:gd name="connsiteX6" fmla="*/ 5157 w 9820"/>
              <a:gd name="connsiteY6" fmla="*/ 9999 h 10000"/>
              <a:gd name="connsiteX7" fmla="*/ 2707 w 9820"/>
              <a:gd name="connsiteY7" fmla="*/ 7302 h 10000"/>
              <a:gd name="connsiteX8" fmla="*/ 1307 w 9820"/>
              <a:gd name="connsiteY8" fmla="*/ 6154 h 10000"/>
              <a:gd name="connsiteX9" fmla="*/ 49 w 9820"/>
              <a:gd name="connsiteY9" fmla="*/ 4655 h 10000"/>
              <a:gd name="connsiteX0" fmla="*/ 45 w 9995"/>
              <a:gd name="connsiteY0" fmla="*/ 4655 h 10000"/>
              <a:gd name="connsiteX1" fmla="*/ 2737 w 9995"/>
              <a:gd name="connsiteY1" fmla="*/ 2430 h 10000"/>
              <a:gd name="connsiteX2" fmla="*/ 5265 w 9995"/>
              <a:gd name="connsiteY2" fmla="*/ 0 h 10000"/>
              <a:gd name="connsiteX3" fmla="*/ 8064 w 9995"/>
              <a:gd name="connsiteY3" fmla="*/ 2432 h 10000"/>
              <a:gd name="connsiteX4" fmla="*/ 9991 w 9995"/>
              <a:gd name="connsiteY4" fmla="*/ 5032 h 10000"/>
              <a:gd name="connsiteX5" fmla="*/ 8472 w 9995"/>
              <a:gd name="connsiteY5" fmla="*/ 6925 h 10000"/>
              <a:gd name="connsiteX6" fmla="*/ 5247 w 9995"/>
              <a:gd name="connsiteY6" fmla="*/ 9999 h 10000"/>
              <a:gd name="connsiteX7" fmla="*/ 2752 w 9995"/>
              <a:gd name="connsiteY7" fmla="*/ 7302 h 10000"/>
              <a:gd name="connsiteX8" fmla="*/ 1374 w 9995"/>
              <a:gd name="connsiteY8" fmla="*/ 6984 h 10000"/>
              <a:gd name="connsiteX9" fmla="*/ 45 w 9995"/>
              <a:gd name="connsiteY9" fmla="*/ 4655 h 10000"/>
              <a:gd name="connsiteX0" fmla="*/ 45 w 10000"/>
              <a:gd name="connsiteY0" fmla="*/ 5032 h 10377"/>
              <a:gd name="connsiteX1" fmla="*/ 2738 w 10000"/>
              <a:gd name="connsiteY1" fmla="*/ 2807 h 10377"/>
              <a:gd name="connsiteX2" fmla="*/ 4886 w 10000"/>
              <a:gd name="connsiteY2" fmla="*/ 0 h 10377"/>
              <a:gd name="connsiteX3" fmla="*/ 8068 w 10000"/>
              <a:gd name="connsiteY3" fmla="*/ 2809 h 10377"/>
              <a:gd name="connsiteX4" fmla="*/ 9996 w 10000"/>
              <a:gd name="connsiteY4" fmla="*/ 5409 h 10377"/>
              <a:gd name="connsiteX5" fmla="*/ 8476 w 10000"/>
              <a:gd name="connsiteY5" fmla="*/ 7302 h 10377"/>
              <a:gd name="connsiteX6" fmla="*/ 5250 w 10000"/>
              <a:gd name="connsiteY6" fmla="*/ 10376 h 10377"/>
              <a:gd name="connsiteX7" fmla="*/ 2753 w 10000"/>
              <a:gd name="connsiteY7" fmla="*/ 7679 h 10377"/>
              <a:gd name="connsiteX8" fmla="*/ 1375 w 10000"/>
              <a:gd name="connsiteY8" fmla="*/ 7361 h 10377"/>
              <a:gd name="connsiteX9" fmla="*/ 45 w 10000"/>
              <a:gd name="connsiteY9" fmla="*/ 5032 h 10377"/>
              <a:gd name="connsiteX0" fmla="*/ 45 w 10000"/>
              <a:gd name="connsiteY0" fmla="*/ 5036 h 10381"/>
              <a:gd name="connsiteX1" fmla="*/ 2738 w 10000"/>
              <a:gd name="connsiteY1" fmla="*/ 2811 h 10381"/>
              <a:gd name="connsiteX2" fmla="*/ 4886 w 10000"/>
              <a:gd name="connsiteY2" fmla="*/ 4 h 10381"/>
              <a:gd name="connsiteX3" fmla="*/ 8068 w 10000"/>
              <a:gd name="connsiteY3" fmla="*/ 2813 h 10381"/>
              <a:gd name="connsiteX4" fmla="*/ 9996 w 10000"/>
              <a:gd name="connsiteY4" fmla="*/ 5413 h 10381"/>
              <a:gd name="connsiteX5" fmla="*/ 8476 w 10000"/>
              <a:gd name="connsiteY5" fmla="*/ 7306 h 10381"/>
              <a:gd name="connsiteX6" fmla="*/ 5250 w 10000"/>
              <a:gd name="connsiteY6" fmla="*/ 10380 h 10381"/>
              <a:gd name="connsiteX7" fmla="*/ 2753 w 10000"/>
              <a:gd name="connsiteY7" fmla="*/ 7683 h 10381"/>
              <a:gd name="connsiteX8" fmla="*/ 1375 w 10000"/>
              <a:gd name="connsiteY8" fmla="*/ 7365 h 10381"/>
              <a:gd name="connsiteX9" fmla="*/ 45 w 10000"/>
              <a:gd name="connsiteY9" fmla="*/ 5036 h 10381"/>
              <a:gd name="connsiteX0" fmla="*/ 45 w 10000"/>
              <a:gd name="connsiteY0" fmla="*/ 5036 h 10796"/>
              <a:gd name="connsiteX1" fmla="*/ 2738 w 10000"/>
              <a:gd name="connsiteY1" fmla="*/ 2811 h 10796"/>
              <a:gd name="connsiteX2" fmla="*/ 4886 w 10000"/>
              <a:gd name="connsiteY2" fmla="*/ 4 h 10796"/>
              <a:gd name="connsiteX3" fmla="*/ 8068 w 10000"/>
              <a:gd name="connsiteY3" fmla="*/ 2813 h 10796"/>
              <a:gd name="connsiteX4" fmla="*/ 9996 w 10000"/>
              <a:gd name="connsiteY4" fmla="*/ 5413 h 10796"/>
              <a:gd name="connsiteX5" fmla="*/ 8476 w 10000"/>
              <a:gd name="connsiteY5" fmla="*/ 7306 h 10796"/>
              <a:gd name="connsiteX6" fmla="*/ 5202 w 10000"/>
              <a:gd name="connsiteY6" fmla="*/ 10795 h 10796"/>
              <a:gd name="connsiteX7" fmla="*/ 2753 w 10000"/>
              <a:gd name="connsiteY7" fmla="*/ 7683 h 10796"/>
              <a:gd name="connsiteX8" fmla="*/ 1375 w 10000"/>
              <a:gd name="connsiteY8" fmla="*/ 7365 h 10796"/>
              <a:gd name="connsiteX9" fmla="*/ 45 w 10000"/>
              <a:gd name="connsiteY9" fmla="*/ 5036 h 10796"/>
              <a:gd name="connsiteX0" fmla="*/ 45 w 10000"/>
              <a:gd name="connsiteY0" fmla="*/ 5036 h 10795"/>
              <a:gd name="connsiteX1" fmla="*/ 2738 w 10000"/>
              <a:gd name="connsiteY1" fmla="*/ 2811 h 10795"/>
              <a:gd name="connsiteX2" fmla="*/ 4886 w 10000"/>
              <a:gd name="connsiteY2" fmla="*/ 4 h 10795"/>
              <a:gd name="connsiteX3" fmla="*/ 8068 w 10000"/>
              <a:gd name="connsiteY3" fmla="*/ 2813 h 10795"/>
              <a:gd name="connsiteX4" fmla="*/ 9996 w 10000"/>
              <a:gd name="connsiteY4" fmla="*/ 5413 h 10795"/>
              <a:gd name="connsiteX5" fmla="*/ 8476 w 10000"/>
              <a:gd name="connsiteY5" fmla="*/ 7306 h 10795"/>
              <a:gd name="connsiteX6" fmla="*/ 5202 w 10000"/>
              <a:gd name="connsiteY6" fmla="*/ 10795 h 10795"/>
              <a:gd name="connsiteX7" fmla="*/ 2753 w 10000"/>
              <a:gd name="connsiteY7" fmla="*/ 7683 h 10795"/>
              <a:gd name="connsiteX8" fmla="*/ 1375 w 10000"/>
              <a:gd name="connsiteY8" fmla="*/ 7365 h 10795"/>
              <a:gd name="connsiteX9" fmla="*/ 45 w 10000"/>
              <a:gd name="connsiteY9" fmla="*/ 5036 h 10795"/>
              <a:gd name="connsiteX0" fmla="*/ 45 w 10000"/>
              <a:gd name="connsiteY0" fmla="*/ 5036 h 10795"/>
              <a:gd name="connsiteX1" fmla="*/ 2738 w 10000"/>
              <a:gd name="connsiteY1" fmla="*/ 2811 h 10795"/>
              <a:gd name="connsiteX2" fmla="*/ 4886 w 10000"/>
              <a:gd name="connsiteY2" fmla="*/ 4 h 10795"/>
              <a:gd name="connsiteX3" fmla="*/ 8068 w 10000"/>
              <a:gd name="connsiteY3" fmla="*/ 2813 h 10795"/>
              <a:gd name="connsiteX4" fmla="*/ 9996 w 10000"/>
              <a:gd name="connsiteY4" fmla="*/ 5413 h 10795"/>
              <a:gd name="connsiteX5" fmla="*/ 8476 w 10000"/>
              <a:gd name="connsiteY5" fmla="*/ 7306 h 10795"/>
              <a:gd name="connsiteX6" fmla="*/ 5202 w 10000"/>
              <a:gd name="connsiteY6" fmla="*/ 10795 h 10795"/>
              <a:gd name="connsiteX7" fmla="*/ 2753 w 10000"/>
              <a:gd name="connsiteY7" fmla="*/ 7683 h 10795"/>
              <a:gd name="connsiteX8" fmla="*/ 1375 w 10000"/>
              <a:gd name="connsiteY8" fmla="*/ 7365 h 10795"/>
              <a:gd name="connsiteX9" fmla="*/ 45 w 10000"/>
              <a:gd name="connsiteY9" fmla="*/ 5036 h 107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000" h="10795">
                <a:moveTo>
                  <a:pt x="45" y="5036"/>
                </a:moveTo>
                <a:cubicBezTo>
                  <a:pt x="272" y="4277"/>
                  <a:pt x="1931" y="3650"/>
                  <a:pt x="2738" y="2811"/>
                </a:cubicBezTo>
                <a:cubicBezTo>
                  <a:pt x="3545" y="1972"/>
                  <a:pt x="3352" y="117"/>
                  <a:pt x="4886" y="4"/>
                </a:cubicBezTo>
                <a:cubicBezTo>
                  <a:pt x="6420" y="-109"/>
                  <a:pt x="7216" y="1912"/>
                  <a:pt x="8068" y="2813"/>
                </a:cubicBezTo>
                <a:cubicBezTo>
                  <a:pt x="8920" y="3715"/>
                  <a:pt x="9928" y="3420"/>
                  <a:pt x="9996" y="5413"/>
                </a:cubicBezTo>
                <a:cubicBezTo>
                  <a:pt x="10064" y="7406"/>
                  <a:pt x="9275" y="6409"/>
                  <a:pt x="8476" y="7306"/>
                </a:cubicBezTo>
                <a:cubicBezTo>
                  <a:pt x="7677" y="8203"/>
                  <a:pt x="7086" y="10770"/>
                  <a:pt x="5202" y="10795"/>
                </a:cubicBezTo>
                <a:cubicBezTo>
                  <a:pt x="3318" y="10820"/>
                  <a:pt x="3391" y="8255"/>
                  <a:pt x="2753" y="7683"/>
                </a:cubicBezTo>
                <a:cubicBezTo>
                  <a:pt x="2115" y="7111"/>
                  <a:pt x="2326" y="7496"/>
                  <a:pt x="1375" y="7365"/>
                </a:cubicBezTo>
                <a:cubicBezTo>
                  <a:pt x="493" y="6773"/>
                  <a:pt x="-182" y="5795"/>
                  <a:pt x="45" y="5036"/>
                </a:cubicBezTo>
                <a:close/>
              </a:path>
            </a:pathLst>
          </a:custGeom>
          <a:solidFill>
            <a:srgbClr val="9CE0FA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7BF056D-2BD5-A20F-42E5-B022D43BC4AF}"/>
              </a:ext>
            </a:extLst>
          </p:cNvPr>
          <p:cNvGrpSpPr/>
          <p:nvPr/>
        </p:nvGrpSpPr>
        <p:grpSpPr>
          <a:xfrm>
            <a:off x="3388105" y="2581018"/>
            <a:ext cx="565150" cy="369332"/>
            <a:chOff x="1736090" y="2873352"/>
            <a:chExt cx="565150" cy="369332"/>
          </a:xfrm>
        </p:grpSpPr>
        <p:grpSp>
          <p:nvGrpSpPr>
            <p:cNvPr id="11" name="Group 327">
              <a:extLst>
                <a:ext uri="{FF2B5EF4-FFF2-40B4-BE49-F238E27FC236}">
                  <a16:creationId xmlns:a16="http://schemas.microsoft.com/office/drawing/2014/main" id="{472E9EB7-952B-A27C-30EE-E3C54561DE0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36090" y="2893762"/>
              <a:ext cx="565150" cy="292100"/>
              <a:chOff x="1871277" y="1576300"/>
              <a:chExt cx="1128371" cy="437861"/>
            </a:xfrm>
          </p:grpSpPr>
          <p:sp>
            <p:nvSpPr>
              <p:cNvPr id="15" name="Oval 14">
                <a:extLst>
                  <a:ext uri="{FF2B5EF4-FFF2-40B4-BE49-F238E27FC236}">
                    <a16:creationId xmlns:a16="http://schemas.microsoft.com/office/drawing/2014/main" id="{F89CD680-C5C3-A568-5D63-CD5ABC4A34C8}"/>
                  </a:ext>
                </a:extLst>
              </p:cNvPr>
              <p:cNvSpPr/>
              <p:nvPr/>
            </p:nvSpPr>
            <p:spPr bwMode="auto">
              <a:xfrm flipV="1">
                <a:off x="1874446" y="1692905"/>
                <a:ext cx="1125202" cy="321256"/>
              </a:xfrm>
              <a:prstGeom prst="ellipse">
                <a:avLst/>
              </a:prstGeom>
              <a:gradFill flip="none" rotWithShape="1">
                <a:gsLst>
                  <a:gs pos="0">
                    <a:srgbClr val="3333CC">
                      <a:lumMod val="75000"/>
                    </a:srgbClr>
                  </a:gs>
                  <a:gs pos="53000">
                    <a:srgbClr val="3333CC">
                      <a:lumMod val="60000"/>
                      <a:lumOff val="40000"/>
                    </a:srgbClr>
                  </a:gs>
                  <a:gs pos="100000">
                    <a:srgbClr val="3333CC">
                      <a:lumMod val="75000"/>
                    </a:srgbClr>
                  </a:gs>
                </a:gsLst>
                <a:lin ang="0" scaled="1"/>
                <a:tileRect/>
              </a:gradFill>
              <a:ln w="6350" cap="flat" cmpd="sng" algn="ctr">
                <a:solidFill>
                  <a:srgbClr val="000000"/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p:spPr>
            <p:txBody>
              <a:bodyPr anchor="ctr"/>
              <a:lstStyle/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solidFill>
                      <a:srgbClr val="000000"/>
                    </a:solidFill>
                  </a:ln>
                  <a:solidFill>
                    <a:srgbClr val="FFFFFF"/>
                  </a:solidFill>
                  <a:effectLst/>
                  <a:uLnTx/>
                  <a:uFillTx/>
                  <a:latin typeface="Gill Sans MT"/>
                  <a:ea typeface="+mn-ea"/>
                  <a:cs typeface="+mn-cs"/>
                </a:endParaRPr>
              </a:p>
            </p:txBody>
          </p:sp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E975A448-80B2-DDB2-16DD-C9999D7E1E14}"/>
                  </a:ext>
                </a:extLst>
              </p:cNvPr>
              <p:cNvSpPr/>
              <p:nvPr/>
            </p:nvSpPr>
            <p:spPr bwMode="auto">
              <a:xfrm>
                <a:off x="1871277" y="1740499"/>
                <a:ext cx="1128371" cy="114225"/>
              </a:xfrm>
              <a:prstGeom prst="rect">
                <a:avLst/>
              </a:prstGeom>
              <a:gradFill rotWithShape="1">
                <a:gsLst>
                  <a:gs pos="0">
                    <a:srgbClr val="3333CC">
                      <a:lumMod val="75000"/>
                    </a:srgbClr>
                  </a:gs>
                  <a:gs pos="53000">
                    <a:srgbClr val="3333CC">
                      <a:lumMod val="60000"/>
                      <a:lumOff val="40000"/>
                    </a:srgbClr>
                  </a:gs>
                  <a:gs pos="100000">
                    <a:srgbClr val="3333CC">
                      <a:lumMod val="75000"/>
                    </a:srgbClr>
                  </a:gs>
                </a:gsLst>
                <a:lin ang="10800000" scaled="0"/>
              </a:gradFill>
              <a:ln w="25400" cap="flat" cmpd="sng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Gill Sans MT"/>
                  <a:ea typeface="+mn-ea"/>
                  <a:cs typeface="+mn-cs"/>
                </a:endParaRPr>
              </a:p>
            </p:txBody>
          </p:sp>
          <p:sp>
            <p:nvSpPr>
              <p:cNvPr id="17" name="Oval 16">
                <a:extLst>
                  <a:ext uri="{FF2B5EF4-FFF2-40B4-BE49-F238E27FC236}">
                    <a16:creationId xmlns:a16="http://schemas.microsoft.com/office/drawing/2014/main" id="{39D03B4E-FCC0-189A-67E6-EED2A3DEBAE2}"/>
                  </a:ext>
                </a:extLst>
              </p:cNvPr>
              <p:cNvSpPr/>
              <p:nvPr/>
            </p:nvSpPr>
            <p:spPr bwMode="auto">
              <a:xfrm flipV="1">
                <a:off x="1871277" y="1576300"/>
                <a:ext cx="1125200" cy="321257"/>
              </a:xfrm>
              <a:prstGeom prst="ellipse">
                <a:avLst/>
              </a:prstGeom>
              <a:solidFill>
                <a:srgbClr val="FFFFFF">
                  <a:lumMod val="75000"/>
                </a:srgbClr>
              </a:solidFill>
              <a:ln w="6350" cap="flat" cmpd="sng" algn="ctr">
                <a:solidFill>
                  <a:srgbClr val="000000"/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p:spPr>
            <p:txBody>
              <a:bodyPr anchor="ctr"/>
              <a:lstStyle/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solidFill>
                      <a:srgbClr val="000000"/>
                    </a:solidFill>
                  </a:ln>
                  <a:solidFill>
                    <a:srgbClr val="FFFFFF"/>
                  </a:solidFill>
                  <a:effectLst/>
                  <a:uLnTx/>
                  <a:uFillTx/>
                  <a:latin typeface="Gill Sans MT"/>
                  <a:ea typeface="+mn-ea"/>
                  <a:cs typeface="+mn-cs"/>
                </a:endParaRPr>
              </a:p>
            </p:txBody>
          </p:sp>
          <p:sp>
            <p:nvSpPr>
              <p:cNvPr id="18" name="Freeform 246">
                <a:extLst>
                  <a:ext uri="{FF2B5EF4-FFF2-40B4-BE49-F238E27FC236}">
                    <a16:creationId xmlns:a16="http://schemas.microsoft.com/office/drawing/2014/main" id="{1F865DB9-EDEB-395D-CFBF-78A764CDDBF4}"/>
                  </a:ext>
                </a:extLst>
              </p:cNvPr>
              <p:cNvSpPr/>
              <p:nvPr/>
            </p:nvSpPr>
            <p:spPr bwMode="auto">
              <a:xfrm>
                <a:off x="2159708" y="1673868"/>
                <a:ext cx="548339" cy="159438"/>
              </a:xfrm>
              <a:custGeom>
                <a:avLst/>
                <a:gdLst>
                  <a:gd name="connsiteX0" fmla="*/ 1486231 w 2944854"/>
                  <a:gd name="connsiteY0" fmla="*/ 727041 h 1302232"/>
                  <a:gd name="connsiteX1" fmla="*/ 257675 w 2944854"/>
                  <a:gd name="connsiteY1" fmla="*/ 1302232 h 1302232"/>
                  <a:gd name="connsiteX2" fmla="*/ 0 w 2944854"/>
                  <a:gd name="connsiteY2" fmla="*/ 1228607 h 1302232"/>
                  <a:gd name="connsiteX3" fmla="*/ 911064 w 2944854"/>
                  <a:gd name="connsiteY3" fmla="*/ 837478 h 1302232"/>
                  <a:gd name="connsiteX4" fmla="*/ 883456 w 2944854"/>
                  <a:gd name="connsiteY4" fmla="*/ 450949 h 1302232"/>
                  <a:gd name="connsiteX5" fmla="*/ 161047 w 2944854"/>
                  <a:gd name="connsiteY5" fmla="*/ 119640 h 1302232"/>
                  <a:gd name="connsiteX6" fmla="*/ 404917 w 2944854"/>
                  <a:gd name="connsiteY6" fmla="*/ 50617 h 1302232"/>
                  <a:gd name="connsiteX7" fmla="*/ 1477028 w 2944854"/>
                  <a:gd name="connsiteY7" fmla="*/ 501566 h 1302232"/>
                  <a:gd name="connsiteX8" fmla="*/ 2572146 w 2944854"/>
                  <a:gd name="connsiteY8" fmla="*/ 0 h 1302232"/>
                  <a:gd name="connsiteX9" fmla="*/ 2875834 w 2944854"/>
                  <a:gd name="connsiteY9" fmla="*/ 96632 h 1302232"/>
                  <a:gd name="connsiteX10" fmla="*/ 2079803 w 2944854"/>
                  <a:gd name="connsiteY10" fmla="*/ 432543 h 1302232"/>
                  <a:gd name="connsiteX11" fmla="*/ 2240850 w 2944854"/>
                  <a:gd name="connsiteY11" fmla="*/ 920305 h 1302232"/>
                  <a:gd name="connsiteX12" fmla="*/ 2944854 w 2944854"/>
                  <a:gd name="connsiteY12" fmla="*/ 1228607 h 1302232"/>
                  <a:gd name="connsiteX13" fmla="*/ 2733192 w 2944854"/>
                  <a:gd name="connsiteY13" fmla="*/ 1297630 h 1302232"/>
                  <a:gd name="connsiteX14" fmla="*/ 1486231 w 2944854"/>
                  <a:gd name="connsiteY14" fmla="*/ 727041 h 1302232"/>
                  <a:gd name="connsiteX0" fmla="*/ 1486231 w 2944854"/>
                  <a:gd name="connsiteY0" fmla="*/ 727041 h 1316375"/>
                  <a:gd name="connsiteX1" fmla="*/ 257675 w 2944854"/>
                  <a:gd name="connsiteY1" fmla="*/ 1302232 h 1316375"/>
                  <a:gd name="connsiteX2" fmla="*/ 0 w 2944854"/>
                  <a:gd name="connsiteY2" fmla="*/ 1228607 h 1316375"/>
                  <a:gd name="connsiteX3" fmla="*/ 911064 w 2944854"/>
                  <a:gd name="connsiteY3" fmla="*/ 837478 h 1316375"/>
                  <a:gd name="connsiteX4" fmla="*/ 883456 w 2944854"/>
                  <a:gd name="connsiteY4" fmla="*/ 450949 h 1316375"/>
                  <a:gd name="connsiteX5" fmla="*/ 161047 w 2944854"/>
                  <a:gd name="connsiteY5" fmla="*/ 119640 h 1316375"/>
                  <a:gd name="connsiteX6" fmla="*/ 404917 w 2944854"/>
                  <a:gd name="connsiteY6" fmla="*/ 50617 h 1316375"/>
                  <a:gd name="connsiteX7" fmla="*/ 1477028 w 2944854"/>
                  <a:gd name="connsiteY7" fmla="*/ 501566 h 1316375"/>
                  <a:gd name="connsiteX8" fmla="*/ 2572146 w 2944854"/>
                  <a:gd name="connsiteY8" fmla="*/ 0 h 1316375"/>
                  <a:gd name="connsiteX9" fmla="*/ 2875834 w 2944854"/>
                  <a:gd name="connsiteY9" fmla="*/ 96632 h 1316375"/>
                  <a:gd name="connsiteX10" fmla="*/ 2079803 w 2944854"/>
                  <a:gd name="connsiteY10" fmla="*/ 432543 h 1316375"/>
                  <a:gd name="connsiteX11" fmla="*/ 2240850 w 2944854"/>
                  <a:gd name="connsiteY11" fmla="*/ 920305 h 1316375"/>
                  <a:gd name="connsiteX12" fmla="*/ 2944854 w 2944854"/>
                  <a:gd name="connsiteY12" fmla="*/ 1228607 h 1316375"/>
                  <a:gd name="connsiteX13" fmla="*/ 2756623 w 2944854"/>
                  <a:gd name="connsiteY13" fmla="*/ 1316375 h 1316375"/>
                  <a:gd name="connsiteX14" fmla="*/ 1486231 w 2944854"/>
                  <a:gd name="connsiteY14" fmla="*/ 727041 h 1316375"/>
                  <a:gd name="connsiteX0" fmla="*/ 1486231 w 3024520"/>
                  <a:gd name="connsiteY0" fmla="*/ 727041 h 1316375"/>
                  <a:gd name="connsiteX1" fmla="*/ 257675 w 3024520"/>
                  <a:gd name="connsiteY1" fmla="*/ 1302232 h 1316375"/>
                  <a:gd name="connsiteX2" fmla="*/ 0 w 3024520"/>
                  <a:gd name="connsiteY2" fmla="*/ 1228607 h 1316375"/>
                  <a:gd name="connsiteX3" fmla="*/ 911064 w 3024520"/>
                  <a:gd name="connsiteY3" fmla="*/ 837478 h 1316375"/>
                  <a:gd name="connsiteX4" fmla="*/ 883456 w 3024520"/>
                  <a:gd name="connsiteY4" fmla="*/ 450949 h 1316375"/>
                  <a:gd name="connsiteX5" fmla="*/ 161047 w 3024520"/>
                  <a:gd name="connsiteY5" fmla="*/ 119640 h 1316375"/>
                  <a:gd name="connsiteX6" fmla="*/ 404917 w 3024520"/>
                  <a:gd name="connsiteY6" fmla="*/ 50617 h 1316375"/>
                  <a:gd name="connsiteX7" fmla="*/ 1477028 w 3024520"/>
                  <a:gd name="connsiteY7" fmla="*/ 501566 h 1316375"/>
                  <a:gd name="connsiteX8" fmla="*/ 2572146 w 3024520"/>
                  <a:gd name="connsiteY8" fmla="*/ 0 h 1316375"/>
                  <a:gd name="connsiteX9" fmla="*/ 2875834 w 3024520"/>
                  <a:gd name="connsiteY9" fmla="*/ 96632 h 1316375"/>
                  <a:gd name="connsiteX10" fmla="*/ 2079803 w 3024520"/>
                  <a:gd name="connsiteY10" fmla="*/ 432543 h 1316375"/>
                  <a:gd name="connsiteX11" fmla="*/ 2240850 w 3024520"/>
                  <a:gd name="connsiteY11" fmla="*/ 920305 h 1316375"/>
                  <a:gd name="connsiteX12" fmla="*/ 3024520 w 3024520"/>
                  <a:gd name="connsiteY12" fmla="*/ 1228607 h 1316375"/>
                  <a:gd name="connsiteX13" fmla="*/ 2756623 w 3024520"/>
                  <a:gd name="connsiteY13" fmla="*/ 1316375 h 1316375"/>
                  <a:gd name="connsiteX14" fmla="*/ 1486231 w 3024520"/>
                  <a:gd name="connsiteY14" fmla="*/ 727041 h 1316375"/>
                  <a:gd name="connsiteX0" fmla="*/ 1537780 w 3076069"/>
                  <a:gd name="connsiteY0" fmla="*/ 727041 h 1316375"/>
                  <a:gd name="connsiteX1" fmla="*/ 309224 w 3076069"/>
                  <a:gd name="connsiteY1" fmla="*/ 1302232 h 1316375"/>
                  <a:gd name="connsiteX2" fmla="*/ 0 w 3076069"/>
                  <a:gd name="connsiteY2" fmla="*/ 1228607 h 1316375"/>
                  <a:gd name="connsiteX3" fmla="*/ 962613 w 3076069"/>
                  <a:gd name="connsiteY3" fmla="*/ 837478 h 1316375"/>
                  <a:gd name="connsiteX4" fmla="*/ 935005 w 3076069"/>
                  <a:gd name="connsiteY4" fmla="*/ 450949 h 1316375"/>
                  <a:gd name="connsiteX5" fmla="*/ 212596 w 3076069"/>
                  <a:gd name="connsiteY5" fmla="*/ 119640 h 1316375"/>
                  <a:gd name="connsiteX6" fmla="*/ 456466 w 3076069"/>
                  <a:gd name="connsiteY6" fmla="*/ 50617 h 1316375"/>
                  <a:gd name="connsiteX7" fmla="*/ 1528577 w 3076069"/>
                  <a:gd name="connsiteY7" fmla="*/ 501566 h 1316375"/>
                  <a:gd name="connsiteX8" fmla="*/ 2623695 w 3076069"/>
                  <a:gd name="connsiteY8" fmla="*/ 0 h 1316375"/>
                  <a:gd name="connsiteX9" fmla="*/ 2927383 w 3076069"/>
                  <a:gd name="connsiteY9" fmla="*/ 96632 h 1316375"/>
                  <a:gd name="connsiteX10" fmla="*/ 2131352 w 3076069"/>
                  <a:gd name="connsiteY10" fmla="*/ 432543 h 1316375"/>
                  <a:gd name="connsiteX11" fmla="*/ 2292399 w 3076069"/>
                  <a:gd name="connsiteY11" fmla="*/ 920305 h 1316375"/>
                  <a:gd name="connsiteX12" fmla="*/ 3076069 w 3076069"/>
                  <a:gd name="connsiteY12" fmla="*/ 1228607 h 1316375"/>
                  <a:gd name="connsiteX13" fmla="*/ 2808172 w 3076069"/>
                  <a:gd name="connsiteY13" fmla="*/ 1316375 h 1316375"/>
                  <a:gd name="connsiteX14" fmla="*/ 1537780 w 3076069"/>
                  <a:gd name="connsiteY14" fmla="*/ 727041 h 1316375"/>
                  <a:gd name="connsiteX0" fmla="*/ 1537780 w 3076069"/>
                  <a:gd name="connsiteY0" fmla="*/ 727041 h 1321259"/>
                  <a:gd name="connsiteX1" fmla="*/ 313981 w 3076069"/>
                  <a:gd name="connsiteY1" fmla="*/ 1321259 h 1321259"/>
                  <a:gd name="connsiteX2" fmla="*/ 0 w 3076069"/>
                  <a:gd name="connsiteY2" fmla="*/ 1228607 h 1321259"/>
                  <a:gd name="connsiteX3" fmla="*/ 962613 w 3076069"/>
                  <a:gd name="connsiteY3" fmla="*/ 837478 h 1321259"/>
                  <a:gd name="connsiteX4" fmla="*/ 935005 w 3076069"/>
                  <a:gd name="connsiteY4" fmla="*/ 450949 h 1321259"/>
                  <a:gd name="connsiteX5" fmla="*/ 212596 w 3076069"/>
                  <a:gd name="connsiteY5" fmla="*/ 119640 h 1321259"/>
                  <a:gd name="connsiteX6" fmla="*/ 456466 w 3076069"/>
                  <a:gd name="connsiteY6" fmla="*/ 50617 h 1321259"/>
                  <a:gd name="connsiteX7" fmla="*/ 1528577 w 3076069"/>
                  <a:gd name="connsiteY7" fmla="*/ 501566 h 1321259"/>
                  <a:gd name="connsiteX8" fmla="*/ 2623695 w 3076069"/>
                  <a:gd name="connsiteY8" fmla="*/ 0 h 1321259"/>
                  <a:gd name="connsiteX9" fmla="*/ 2927383 w 3076069"/>
                  <a:gd name="connsiteY9" fmla="*/ 96632 h 1321259"/>
                  <a:gd name="connsiteX10" fmla="*/ 2131352 w 3076069"/>
                  <a:gd name="connsiteY10" fmla="*/ 432543 h 1321259"/>
                  <a:gd name="connsiteX11" fmla="*/ 2292399 w 3076069"/>
                  <a:gd name="connsiteY11" fmla="*/ 920305 h 1321259"/>
                  <a:gd name="connsiteX12" fmla="*/ 3076069 w 3076069"/>
                  <a:gd name="connsiteY12" fmla="*/ 1228607 h 1321259"/>
                  <a:gd name="connsiteX13" fmla="*/ 2808172 w 3076069"/>
                  <a:gd name="connsiteY13" fmla="*/ 1316375 h 1321259"/>
                  <a:gd name="connsiteX14" fmla="*/ 1537780 w 3076069"/>
                  <a:gd name="connsiteY14" fmla="*/ 727041 h 1321259"/>
                  <a:gd name="connsiteX0" fmla="*/ 1537780 w 3076069"/>
                  <a:gd name="connsiteY0" fmla="*/ 750825 h 1321259"/>
                  <a:gd name="connsiteX1" fmla="*/ 313981 w 3076069"/>
                  <a:gd name="connsiteY1" fmla="*/ 1321259 h 1321259"/>
                  <a:gd name="connsiteX2" fmla="*/ 0 w 3076069"/>
                  <a:gd name="connsiteY2" fmla="*/ 1228607 h 1321259"/>
                  <a:gd name="connsiteX3" fmla="*/ 962613 w 3076069"/>
                  <a:gd name="connsiteY3" fmla="*/ 837478 h 1321259"/>
                  <a:gd name="connsiteX4" fmla="*/ 935005 w 3076069"/>
                  <a:gd name="connsiteY4" fmla="*/ 450949 h 1321259"/>
                  <a:gd name="connsiteX5" fmla="*/ 212596 w 3076069"/>
                  <a:gd name="connsiteY5" fmla="*/ 119640 h 1321259"/>
                  <a:gd name="connsiteX6" fmla="*/ 456466 w 3076069"/>
                  <a:gd name="connsiteY6" fmla="*/ 50617 h 1321259"/>
                  <a:gd name="connsiteX7" fmla="*/ 1528577 w 3076069"/>
                  <a:gd name="connsiteY7" fmla="*/ 501566 h 1321259"/>
                  <a:gd name="connsiteX8" fmla="*/ 2623695 w 3076069"/>
                  <a:gd name="connsiteY8" fmla="*/ 0 h 1321259"/>
                  <a:gd name="connsiteX9" fmla="*/ 2927383 w 3076069"/>
                  <a:gd name="connsiteY9" fmla="*/ 96632 h 1321259"/>
                  <a:gd name="connsiteX10" fmla="*/ 2131352 w 3076069"/>
                  <a:gd name="connsiteY10" fmla="*/ 432543 h 1321259"/>
                  <a:gd name="connsiteX11" fmla="*/ 2292399 w 3076069"/>
                  <a:gd name="connsiteY11" fmla="*/ 920305 h 1321259"/>
                  <a:gd name="connsiteX12" fmla="*/ 3076069 w 3076069"/>
                  <a:gd name="connsiteY12" fmla="*/ 1228607 h 1321259"/>
                  <a:gd name="connsiteX13" fmla="*/ 2808172 w 3076069"/>
                  <a:gd name="connsiteY13" fmla="*/ 1316375 h 1321259"/>
                  <a:gd name="connsiteX14" fmla="*/ 1537780 w 3076069"/>
                  <a:gd name="connsiteY14" fmla="*/ 750825 h 13212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3076069" h="1321259">
                    <a:moveTo>
                      <a:pt x="1537780" y="750825"/>
                    </a:moveTo>
                    <a:lnTo>
                      <a:pt x="313981" y="1321259"/>
                    </a:lnTo>
                    <a:lnTo>
                      <a:pt x="0" y="1228607"/>
                    </a:lnTo>
                    <a:lnTo>
                      <a:pt x="962613" y="837478"/>
                    </a:lnTo>
                    <a:lnTo>
                      <a:pt x="935005" y="450949"/>
                    </a:lnTo>
                    <a:lnTo>
                      <a:pt x="212596" y="119640"/>
                    </a:lnTo>
                    <a:lnTo>
                      <a:pt x="456466" y="50617"/>
                    </a:lnTo>
                    <a:lnTo>
                      <a:pt x="1528577" y="501566"/>
                    </a:lnTo>
                    <a:lnTo>
                      <a:pt x="2623695" y="0"/>
                    </a:lnTo>
                    <a:lnTo>
                      <a:pt x="2927383" y="96632"/>
                    </a:lnTo>
                    <a:lnTo>
                      <a:pt x="2131352" y="432543"/>
                    </a:lnTo>
                    <a:lnTo>
                      <a:pt x="2292399" y="920305"/>
                    </a:lnTo>
                    <a:lnTo>
                      <a:pt x="3076069" y="1228607"/>
                    </a:lnTo>
                    <a:lnTo>
                      <a:pt x="2808172" y="1316375"/>
                    </a:lnTo>
                    <a:lnTo>
                      <a:pt x="1537780" y="750825"/>
                    </a:lnTo>
                    <a:close/>
                  </a:path>
                </a:pathLst>
              </a:custGeom>
              <a:solidFill>
                <a:srgbClr val="3333CC">
                  <a:lumMod val="60000"/>
                  <a:lumOff val="40000"/>
                </a:srgbClr>
              </a:solidFill>
              <a:ln w="9525" cap="flat" cmpd="sng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Gill Sans MT"/>
                  <a:ea typeface="+mn-ea"/>
                  <a:cs typeface="+mn-cs"/>
                </a:endParaRPr>
              </a:p>
            </p:txBody>
          </p:sp>
          <p:sp>
            <p:nvSpPr>
              <p:cNvPr id="19" name="Freeform 247">
                <a:extLst>
                  <a:ext uri="{FF2B5EF4-FFF2-40B4-BE49-F238E27FC236}">
                    <a16:creationId xmlns:a16="http://schemas.microsoft.com/office/drawing/2014/main" id="{91AE2C2E-960F-429D-FBA6-17A7D78B802E}"/>
                  </a:ext>
                </a:extLst>
              </p:cNvPr>
              <p:cNvSpPr/>
              <p:nvPr/>
            </p:nvSpPr>
            <p:spPr bwMode="auto">
              <a:xfrm>
                <a:off x="2102655" y="1633412"/>
                <a:ext cx="662444" cy="111846"/>
              </a:xfrm>
              <a:custGeom>
                <a:avLst/>
                <a:gdLst>
                  <a:gd name="connsiteX0" fmla="*/ 0 w 3645229"/>
                  <a:gd name="connsiteY0" fmla="*/ 214441 h 923747"/>
                  <a:gd name="connsiteX1" fmla="*/ 659770 w 3645229"/>
                  <a:gd name="connsiteY1" fmla="*/ 16495 h 923747"/>
                  <a:gd name="connsiteX2" fmla="*/ 1814367 w 3645229"/>
                  <a:gd name="connsiteY2" fmla="*/ 511360 h 923747"/>
                  <a:gd name="connsiteX3" fmla="*/ 2968965 w 3645229"/>
                  <a:gd name="connsiteY3" fmla="*/ 0 h 923747"/>
                  <a:gd name="connsiteX4" fmla="*/ 3645229 w 3645229"/>
                  <a:gd name="connsiteY4" fmla="*/ 197946 h 923747"/>
                  <a:gd name="connsiteX5" fmla="*/ 3199884 w 3645229"/>
                  <a:gd name="connsiteY5" fmla="*/ 461874 h 923747"/>
                  <a:gd name="connsiteX6" fmla="*/ 2985459 w 3645229"/>
                  <a:gd name="connsiteY6" fmla="*/ 379396 h 923747"/>
                  <a:gd name="connsiteX7" fmla="*/ 1830861 w 3645229"/>
                  <a:gd name="connsiteY7" fmla="*/ 923747 h 923747"/>
                  <a:gd name="connsiteX8" fmla="*/ 676264 w 3645229"/>
                  <a:gd name="connsiteY8" fmla="*/ 412387 h 923747"/>
                  <a:gd name="connsiteX9" fmla="*/ 527816 w 3645229"/>
                  <a:gd name="connsiteY9" fmla="*/ 478369 h 923747"/>
                  <a:gd name="connsiteX10" fmla="*/ 0 w 3645229"/>
                  <a:gd name="connsiteY10" fmla="*/ 214441 h 923747"/>
                  <a:gd name="connsiteX0" fmla="*/ 0 w 3640627"/>
                  <a:gd name="connsiteY0" fmla="*/ 242051 h 923747"/>
                  <a:gd name="connsiteX1" fmla="*/ 655168 w 3640627"/>
                  <a:gd name="connsiteY1" fmla="*/ 16495 h 923747"/>
                  <a:gd name="connsiteX2" fmla="*/ 1809765 w 3640627"/>
                  <a:gd name="connsiteY2" fmla="*/ 511360 h 923747"/>
                  <a:gd name="connsiteX3" fmla="*/ 2964363 w 3640627"/>
                  <a:gd name="connsiteY3" fmla="*/ 0 h 923747"/>
                  <a:gd name="connsiteX4" fmla="*/ 3640627 w 3640627"/>
                  <a:gd name="connsiteY4" fmla="*/ 197946 h 923747"/>
                  <a:gd name="connsiteX5" fmla="*/ 3195282 w 3640627"/>
                  <a:gd name="connsiteY5" fmla="*/ 461874 h 923747"/>
                  <a:gd name="connsiteX6" fmla="*/ 2980857 w 3640627"/>
                  <a:gd name="connsiteY6" fmla="*/ 379396 h 923747"/>
                  <a:gd name="connsiteX7" fmla="*/ 1826259 w 3640627"/>
                  <a:gd name="connsiteY7" fmla="*/ 923747 h 923747"/>
                  <a:gd name="connsiteX8" fmla="*/ 671662 w 3640627"/>
                  <a:gd name="connsiteY8" fmla="*/ 412387 h 923747"/>
                  <a:gd name="connsiteX9" fmla="*/ 523214 w 3640627"/>
                  <a:gd name="connsiteY9" fmla="*/ 478369 h 923747"/>
                  <a:gd name="connsiteX10" fmla="*/ 0 w 3640627"/>
                  <a:gd name="connsiteY10" fmla="*/ 242051 h 923747"/>
                  <a:gd name="connsiteX0" fmla="*/ 0 w 3640627"/>
                  <a:gd name="connsiteY0" fmla="*/ 242051 h 923747"/>
                  <a:gd name="connsiteX1" fmla="*/ 655168 w 3640627"/>
                  <a:gd name="connsiteY1" fmla="*/ 16495 h 923747"/>
                  <a:gd name="connsiteX2" fmla="*/ 1809765 w 3640627"/>
                  <a:gd name="connsiteY2" fmla="*/ 511360 h 923747"/>
                  <a:gd name="connsiteX3" fmla="*/ 2964363 w 3640627"/>
                  <a:gd name="connsiteY3" fmla="*/ 0 h 923747"/>
                  <a:gd name="connsiteX4" fmla="*/ 3640627 w 3640627"/>
                  <a:gd name="connsiteY4" fmla="*/ 197946 h 923747"/>
                  <a:gd name="connsiteX5" fmla="*/ 3195282 w 3640627"/>
                  <a:gd name="connsiteY5" fmla="*/ 461874 h 923747"/>
                  <a:gd name="connsiteX6" fmla="*/ 2980857 w 3640627"/>
                  <a:gd name="connsiteY6" fmla="*/ 379396 h 923747"/>
                  <a:gd name="connsiteX7" fmla="*/ 1826259 w 3640627"/>
                  <a:gd name="connsiteY7" fmla="*/ 923747 h 923747"/>
                  <a:gd name="connsiteX8" fmla="*/ 671662 w 3640627"/>
                  <a:gd name="connsiteY8" fmla="*/ 412387 h 923747"/>
                  <a:gd name="connsiteX9" fmla="*/ 523214 w 3640627"/>
                  <a:gd name="connsiteY9" fmla="*/ 482971 h 923747"/>
                  <a:gd name="connsiteX10" fmla="*/ 0 w 3640627"/>
                  <a:gd name="connsiteY10" fmla="*/ 242051 h 923747"/>
                  <a:gd name="connsiteX0" fmla="*/ 0 w 3640627"/>
                  <a:gd name="connsiteY0" fmla="*/ 242051 h 923747"/>
                  <a:gd name="connsiteX1" fmla="*/ 655168 w 3640627"/>
                  <a:gd name="connsiteY1" fmla="*/ 16495 h 923747"/>
                  <a:gd name="connsiteX2" fmla="*/ 1809765 w 3640627"/>
                  <a:gd name="connsiteY2" fmla="*/ 511360 h 923747"/>
                  <a:gd name="connsiteX3" fmla="*/ 2964363 w 3640627"/>
                  <a:gd name="connsiteY3" fmla="*/ 0 h 923747"/>
                  <a:gd name="connsiteX4" fmla="*/ 3640627 w 3640627"/>
                  <a:gd name="connsiteY4" fmla="*/ 197946 h 923747"/>
                  <a:gd name="connsiteX5" fmla="*/ 3195282 w 3640627"/>
                  <a:gd name="connsiteY5" fmla="*/ 461874 h 923747"/>
                  <a:gd name="connsiteX6" fmla="*/ 2980857 w 3640627"/>
                  <a:gd name="connsiteY6" fmla="*/ 379396 h 923747"/>
                  <a:gd name="connsiteX7" fmla="*/ 1826259 w 3640627"/>
                  <a:gd name="connsiteY7" fmla="*/ 923747 h 923747"/>
                  <a:gd name="connsiteX8" fmla="*/ 690067 w 3640627"/>
                  <a:gd name="connsiteY8" fmla="*/ 412387 h 923747"/>
                  <a:gd name="connsiteX9" fmla="*/ 523214 w 3640627"/>
                  <a:gd name="connsiteY9" fmla="*/ 482971 h 923747"/>
                  <a:gd name="connsiteX10" fmla="*/ 0 w 3640627"/>
                  <a:gd name="connsiteY10" fmla="*/ 242051 h 923747"/>
                  <a:gd name="connsiteX0" fmla="*/ 0 w 3640627"/>
                  <a:gd name="connsiteY0" fmla="*/ 242051 h 946755"/>
                  <a:gd name="connsiteX1" fmla="*/ 655168 w 3640627"/>
                  <a:gd name="connsiteY1" fmla="*/ 16495 h 946755"/>
                  <a:gd name="connsiteX2" fmla="*/ 1809765 w 3640627"/>
                  <a:gd name="connsiteY2" fmla="*/ 511360 h 946755"/>
                  <a:gd name="connsiteX3" fmla="*/ 2964363 w 3640627"/>
                  <a:gd name="connsiteY3" fmla="*/ 0 h 946755"/>
                  <a:gd name="connsiteX4" fmla="*/ 3640627 w 3640627"/>
                  <a:gd name="connsiteY4" fmla="*/ 197946 h 946755"/>
                  <a:gd name="connsiteX5" fmla="*/ 3195282 w 3640627"/>
                  <a:gd name="connsiteY5" fmla="*/ 461874 h 946755"/>
                  <a:gd name="connsiteX6" fmla="*/ 2980857 w 3640627"/>
                  <a:gd name="connsiteY6" fmla="*/ 379396 h 946755"/>
                  <a:gd name="connsiteX7" fmla="*/ 1876873 w 3640627"/>
                  <a:gd name="connsiteY7" fmla="*/ 946755 h 946755"/>
                  <a:gd name="connsiteX8" fmla="*/ 690067 w 3640627"/>
                  <a:gd name="connsiteY8" fmla="*/ 412387 h 946755"/>
                  <a:gd name="connsiteX9" fmla="*/ 523214 w 3640627"/>
                  <a:gd name="connsiteY9" fmla="*/ 482971 h 946755"/>
                  <a:gd name="connsiteX10" fmla="*/ 0 w 3640627"/>
                  <a:gd name="connsiteY10" fmla="*/ 242051 h 946755"/>
                  <a:gd name="connsiteX0" fmla="*/ 0 w 3640627"/>
                  <a:gd name="connsiteY0" fmla="*/ 242051 h 946755"/>
                  <a:gd name="connsiteX1" fmla="*/ 655168 w 3640627"/>
                  <a:gd name="connsiteY1" fmla="*/ 16495 h 946755"/>
                  <a:gd name="connsiteX2" fmla="*/ 1855778 w 3640627"/>
                  <a:gd name="connsiteY2" fmla="*/ 534367 h 946755"/>
                  <a:gd name="connsiteX3" fmla="*/ 2964363 w 3640627"/>
                  <a:gd name="connsiteY3" fmla="*/ 0 h 946755"/>
                  <a:gd name="connsiteX4" fmla="*/ 3640627 w 3640627"/>
                  <a:gd name="connsiteY4" fmla="*/ 197946 h 946755"/>
                  <a:gd name="connsiteX5" fmla="*/ 3195282 w 3640627"/>
                  <a:gd name="connsiteY5" fmla="*/ 461874 h 946755"/>
                  <a:gd name="connsiteX6" fmla="*/ 2980857 w 3640627"/>
                  <a:gd name="connsiteY6" fmla="*/ 379396 h 946755"/>
                  <a:gd name="connsiteX7" fmla="*/ 1876873 w 3640627"/>
                  <a:gd name="connsiteY7" fmla="*/ 946755 h 946755"/>
                  <a:gd name="connsiteX8" fmla="*/ 690067 w 3640627"/>
                  <a:gd name="connsiteY8" fmla="*/ 412387 h 946755"/>
                  <a:gd name="connsiteX9" fmla="*/ 523214 w 3640627"/>
                  <a:gd name="connsiteY9" fmla="*/ 482971 h 946755"/>
                  <a:gd name="connsiteX10" fmla="*/ 0 w 3640627"/>
                  <a:gd name="connsiteY10" fmla="*/ 242051 h 946755"/>
                  <a:gd name="connsiteX0" fmla="*/ 0 w 3640627"/>
                  <a:gd name="connsiteY0" fmla="*/ 242051 h 946755"/>
                  <a:gd name="connsiteX1" fmla="*/ 655168 w 3640627"/>
                  <a:gd name="connsiteY1" fmla="*/ 16495 h 946755"/>
                  <a:gd name="connsiteX2" fmla="*/ 1855778 w 3640627"/>
                  <a:gd name="connsiteY2" fmla="*/ 534367 h 946755"/>
                  <a:gd name="connsiteX3" fmla="*/ 2964363 w 3640627"/>
                  <a:gd name="connsiteY3" fmla="*/ 0 h 946755"/>
                  <a:gd name="connsiteX4" fmla="*/ 3640627 w 3640627"/>
                  <a:gd name="connsiteY4" fmla="*/ 197946 h 946755"/>
                  <a:gd name="connsiteX5" fmla="*/ 3195282 w 3640627"/>
                  <a:gd name="connsiteY5" fmla="*/ 461874 h 946755"/>
                  <a:gd name="connsiteX6" fmla="*/ 3008465 w 3640627"/>
                  <a:gd name="connsiteY6" fmla="*/ 402404 h 946755"/>
                  <a:gd name="connsiteX7" fmla="*/ 1876873 w 3640627"/>
                  <a:gd name="connsiteY7" fmla="*/ 946755 h 946755"/>
                  <a:gd name="connsiteX8" fmla="*/ 690067 w 3640627"/>
                  <a:gd name="connsiteY8" fmla="*/ 412387 h 946755"/>
                  <a:gd name="connsiteX9" fmla="*/ 523214 w 3640627"/>
                  <a:gd name="connsiteY9" fmla="*/ 482971 h 946755"/>
                  <a:gd name="connsiteX10" fmla="*/ 0 w 3640627"/>
                  <a:gd name="connsiteY10" fmla="*/ 242051 h 946755"/>
                  <a:gd name="connsiteX0" fmla="*/ 0 w 3723451"/>
                  <a:gd name="connsiteY0" fmla="*/ 242051 h 946755"/>
                  <a:gd name="connsiteX1" fmla="*/ 655168 w 3723451"/>
                  <a:gd name="connsiteY1" fmla="*/ 16495 h 946755"/>
                  <a:gd name="connsiteX2" fmla="*/ 1855778 w 3723451"/>
                  <a:gd name="connsiteY2" fmla="*/ 534367 h 946755"/>
                  <a:gd name="connsiteX3" fmla="*/ 2964363 w 3723451"/>
                  <a:gd name="connsiteY3" fmla="*/ 0 h 946755"/>
                  <a:gd name="connsiteX4" fmla="*/ 3723451 w 3723451"/>
                  <a:gd name="connsiteY4" fmla="*/ 220954 h 946755"/>
                  <a:gd name="connsiteX5" fmla="*/ 3195282 w 3723451"/>
                  <a:gd name="connsiteY5" fmla="*/ 461874 h 946755"/>
                  <a:gd name="connsiteX6" fmla="*/ 3008465 w 3723451"/>
                  <a:gd name="connsiteY6" fmla="*/ 402404 h 946755"/>
                  <a:gd name="connsiteX7" fmla="*/ 1876873 w 3723451"/>
                  <a:gd name="connsiteY7" fmla="*/ 946755 h 946755"/>
                  <a:gd name="connsiteX8" fmla="*/ 690067 w 3723451"/>
                  <a:gd name="connsiteY8" fmla="*/ 412387 h 946755"/>
                  <a:gd name="connsiteX9" fmla="*/ 523214 w 3723451"/>
                  <a:gd name="connsiteY9" fmla="*/ 482971 h 946755"/>
                  <a:gd name="connsiteX10" fmla="*/ 0 w 3723451"/>
                  <a:gd name="connsiteY10" fmla="*/ 242051 h 946755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95282 w 3723451"/>
                  <a:gd name="connsiteY5" fmla="*/ 448069 h 932950"/>
                  <a:gd name="connsiteX6" fmla="*/ 3008465 w 3723451"/>
                  <a:gd name="connsiteY6" fmla="*/ 388599 h 932950"/>
                  <a:gd name="connsiteX7" fmla="*/ 1876873 w 3723451"/>
                  <a:gd name="connsiteY7" fmla="*/ 932950 h 932950"/>
                  <a:gd name="connsiteX8" fmla="*/ 690067 w 3723451"/>
                  <a:gd name="connsiteY8" fmla="*/ 398582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95282 w 3723451"/>
                  <a:gd name="connsiteY5" fmla="*/ 448069 h 932950"/>
                  <a:gd name="connsiteX6" fmla="*/ 3013067 w 3723451"/>
                  <a:gd name="connsiteY6" fmla="*/ 393200 h 932950"/>
                  <a:gd name="connsiteX7" fmla="*/ 1876873 w 3723451"/>
                  <a:gd name="connsiteY7" fmla="*/ 932950 h 932950"/>
                  <a:gd name="connsiteX8" fmla="*/ 690067 w 3723451"/>
                  <a:gd name="connsiteY8" fmla="*/ 398582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86079 w 3723451"/>
                  <a:gd name="connsiteY5" fmla="*/ 461874 h 932950"/>
                  <a:gd name="connsiteX6" fmla="*/ 3013067 w 3723451"/>
                  <a:gd name="connsiteY6" fmla="*/ 393200 h 932950"/>
                  <a:gd name="connsiteX7" fmla="*/ 1876873 w 3723451"/>
                  <a:gd name="connsiteY7" fmla="*/ 932950 h 932950"/>
                  <a:gd name="connsiteX8" fmla="*/ 690067 w 3723451"/>
                  <a:gd name="connsiteY8" fmla="*/ 398582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86079 w 3723451"/>
                  <a:gd name="connsiteY5" fmla="*/ 461874 h 932950"/>
                  <a:gd name="connsiteX6" fmla="*/ 3013067 w 3723451"/>
                  <a:gd name="connsiteY6" fmla="*/ 393200 h 932950"/>
                  <a:gd name="connsiteX7" fmla="*/ 1876873 w 3723451"/>
                  <a:gd name="connsiteY7" fmla="*/ 932950 h 932950"/>
                  <a:gd name="connsiteX8" fmla="*/ 711613 w 3723451"/>
                  <a:gd name="connsiteY8" fmla="*/ 413055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723451" h="932950">
                    <a:moveTo>
                      <a:pt x="0" y="228246"/>
                    </a:moveTo>
                    <a:lnTo>
                      <a:pt x="655168" y="2690"/>
                    </a:lnTo>
                    <a:lnTo>
                      <a:pt x="1855778" y="520562"/>
                    </a:lnTo>
                    <a:lnTo>
                      <a:pt x="3001174" y="0"/>
                    </a:lnTo>
                    <a:lnTo>
                      <a:pt x="3723451" y="207149"/>
                    </a:lnTo>
                    <a:lnTo>
                      <a:pt x="3186079" y="461874"/>
                    </a:lnTo>
                    <a:lnTo>
                      <a:pt x="3013067" y="393200"/>
                    </a:lnTo>
                    <a:lnTo>
                      <a:pt x="1876873" y="932950"/>
                    </a:lnTo>
                    <a:lnTo>
                      <a:pt x="711613" y="413055"/>
                    </a:lnTo>
                    <a:lnTo>
                      <a:pt x="523214" y="469166"/>
                    </a:lnTo>
                    <a:lnTo>
                      <a:pt x="0" y="228246"/>
                    </a:lnTo>
                    <a:close/>
                  </a:path>
                </a:pathLst>
              </a:custGeom>
              <a:solidFill>
                <a:srgbClr val="3333CC">
                  <a:lumMod val="75000"/>
                </a:srgbClr>
              </a:solidFill>
              <a:ln w="9525" cap="flat" cmpd="sng" algn="ctr">
                <a:noFill/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p:spPr>
            <p:txBody>
              <a:bodyPr anchor="ctr"/>
              <a:lstStyle/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Gill Sans MT"/>
                  <a:ea typeface="+mn-ea"/>
                  <a:cs typeface="+mn-cs"/>
                </a:endParaRPr>
              </a:p>
            </p:txBody>
          </p:sp>
          <p:sp>
            <p:nvSpPr>
              <p:cNvPr id="20" name="Freeform 248">
                <a:extLst>
                  <a:ext uri="{FF2B5EF4-FFF2-40B4-BE49-F238E27FC236}">
                    <a16:creationId xmlns:a16="http://schemas.microsoft.com/office/drawing/2014/main" id="{645AE1A1-9142-638C-1E91-52114F3AFE5D}"/>
                  </a:ext>
                </a:extLst>
              </p:cNvPr>
              <p:cNvSpPr/>
              <p:nvPr/>
            </p:nvSpPr>
            <p:spPr bwMode="auto">
              <a:xfrm>
                <a:off x="2536889" y="1728599"/>
                <a:ext cx="244057" cy="97568"/>
              </a:xfrm>
              <a:custGeom>
                <a:avLst/>
                <a:gdLst>
                  <a:gd name="connsiteX0" fmla="*/ 55216 w 1421812"/>
                  <a:gd name="connsiteY0" fmla="*/ 0 h 800665"/>
                  <a:gd name="connsiteX1" fmla="*/ 1421812 w 1421812"/>
                  <a:gd name="connsiteY1" fmla="*/ 625807 h 800665"/>
                  <a:gd name="connsiteX2" fmla="*/ 947874 w 1421812"/>
                  <a:gd name="connsiteY2" fmla="*/ 800665 h 800665"/>
                  <a:gd name="connsiteX3" fmla="*/ 50614 w 1421812"/>
                  <a:gd name="connsiteY3" fmla="*/ 404934 h 800665"/>
                  <a:gd name="connsiteX4" fmla="*/ 0 w 1421812"/>
                  <a:gd name="connsiteY4" fmla="*/ 404934 h 800665"/>
                  <a:gd name="connsiteX5" fmla="*/ 55216 w 1421812"/>
                  <a:gd name="connsiteY5" fmla="*/ 0 h 800665"/>
                  <a:gd name="connsiteX0" fmla="*/ 4602 w 1371198"/>
                  <a:gd name="connsiteY0" fmla="*/ 0 h 800665"/>
                  <a:gd name="connsiteX1" fmla="*/ 1371198 w 1371198"/>
                  <a:gd name="connsiteY1" fmla="*/ 625807 h 800665"/>
                  <a:gd name="connsiteX2" fmla="*/ 897260 w 1371198"/>
                  <a:gd name="connsiteY2" fmla="*/ 800665 h 800665"/>
                  <a:gd name="connsiteX3" fmla="*/ 0 w 1371198"/>
                  <a:gd name="connsiteY3" fmla="*/ 404934 h 800665"/>
                  <a:gd name="connsiteX4" fmla="*/ 4602 w 1371198"/>
                  <a:gd name="connsiteY4" fmla="*/ 0 h 800665"/>
                  <a:gd name="connsiteX0" fmla="*/ 0 w 1366596"/>
                  <a:gd name="connsiteY0" fmla="*/ 0 h 800665"/>
                  <a:gd name="connsiteX1" fmla="*/ 1366596 w 1366596"/>
                  <a:gd name="connsiteY1" fmla="*/ 625807 h 800665"/>
                  <a:gd name="connsiteX2" fmla="*/ 892658 w 1366596"/>
                  <a:gd name="connsiteY2" fmla="*/ 800665 h 800665"/>
                  <a:gd name="connsiteX3" fmla="*/ 4601 w 1366596"/>
                  <a:gd name="connsiteY3" fmla="*/ 427942 h 800665"/>
                  <a:gd name="connsiteX4" fmla="*/ 0 w 1366596"/>
                  <a:gd name="connsiteY4" fmla="*/ 0 h 800665"/>
                  <a:gd name="connsiteX0" fmla="*/ 0 w 1366596"/>
                  <a:gd name="connsiteY0" fmla="*/ 0 h 800665"/>
                  <a:gd name="connsiteX1" fmla="*/ 1366596 w 1366596"/>
                  <a:gd name="connsiteY1" fmla="*/ 625807 h 800665"/>
                  <a:gd name="connsiteX2" fmla="*/ 892658 w 1366596"/>
                  <a:gd name="connsiteY2" fmla="*/ 800665 h 800665"/>
                  <a:gd name="connsiteX3" fmla="*/ 4601 w 1366596"/>
                  <a:gd name="connsiteY3" fmla="*/ 427942 h 800665"/>
                  <a:gd name="connsiteX4" fmla="*/ 0 w 1366596"/>
                  <a:gd name="connsiteY4" fmla="*/ 0 h 800665"/>
                  <a:gd name="connsiteX0" fmla="*/ 0 w 1366596"/>
                  <a:gd name="connsiteY0" fmla="*/ 0 h 800665"/>
                  <a:gd name="connsiteX1" fmla="*/ 1366596 w 1366596"/>
                  <a:gd name="connsiteY1" fmla="*/ 625807 h 800665"/>
                  <a:gd name="connsiteX2" fmla="*/ 892658 w 1366596"/>
                  <a:gd name="connsiteY2" fmla="*/ 800665 h 800665"/>
                  <a:gd name="connsiteX3" fmla="*/ 4601 w 1366596"/>
                  <a:gd name="connsiteY3" fmla="*/ 427942 h 800665"/>
                  <a:gd name="connsiteX4" fmla="*/ 0 w 1366596"/>
                  <a:gd name="connsiteY4" fmla="*/ 0 h 800665"/>
                  <a:gd name="connsiteX0" fmla="*/ 0 w 1366596"/>
                  <a:gd name="connsiteY0" fmla="*/ 0 h 809868"/>
                  <a:gd name="connsiteX1" fmla="*/ 1366596 w 1366596"/>
                  <a:gd name="connsiteY1" fmla="*/ 625807 h 809868"/>
                  <a:gd name="connsiteX2" fmla="*/ 865050 w 1366596"/>
                  <a:gd name="connsiteY2" fmla="*/ 809868 h 809868"/>
                  <a:gd name="connsiteX3" fmla="*/ 4601 w 1366596"/>
                  <a:gd name="connsiteY3" fmla="*/ 427942 h 809868"/>
                  <a:gd name="connsiteX4" fmla="*/ 0 w 1366596"/>
                  <a:gd name="connsiteY4" fmla="*/ 0 h 8098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66596" h="809868">
                    <a:moveTo>
                      <a:pt x="0" y="0"/>
                    </a:moveTo>
                    <a:lnTo>
                      <a:pt x="1366596" y="625807"/>
                    </a:lnTo>
                    <a:lnTo>
                      <a:pt x="865050" y="809868"/>
                    </a:lnTo>
                    <a:lnTo>
                      <a:pt x="4601" y="427942"/>
                    </a:lnTo>
                    <a:cubicBezTo>
                      <a:pt x="-1535" y="105836"/>
                      <a:pt x="1534" y="142647"/>
                      <a:pt x="0" y="0"/>
                    </a:cubicBezTo>
                    <a:close/>
                  </a:path>
                </a:pathLst>
              </a:custGeom>
              <a:solidFill>
                <a:srgbClr val="3333CC">
                  <a:lumMod val="75000"/>
                </a:srgbClr>
              </a:solidFill>
              <a:ln w="9525" cap="flat" cmpd="sng" algn="ctr">
                <a:noFill/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p:spPr>
            <p:txBody>
              <a:bodyPr anchor="ctr"/>
              <a:lstStyle/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Gill Sans MT"/>
                  <a:ea typeface="+mn-ea"/>
                  <a:cs typeface="+mn-cs"/>
                </a:endParaRPr>
              </a:p>
            </p:txBody>
          </p:sp>
          <p:sp>
            <p:nvSpPr>
              <p:cNvPr id="21" name="Freeform 249">
                <a:extLst>
                  <a:ext uri="{FF2B5EF4-FFF2-40B4-BE49-F238E27FC236}">
                    <a16:creationId xmlns:a16="http://schemas.microsoft.com/office/drawing/2014/main" id="{947468CD-9A77-E33F-DABC-6F6A21835A79}"/>
                  </a:ext>
                </a:extLst>
              </p:cNvPr>
              <p:cNvSpPr/>
              <p:nvPr/>
            </p:nvSpPr>
            <p:spPr bwMode="auto">
              <a:xfrm>
                <a:off x="2089977" y="1730980"/>
                <a:ext cx="240888" cy="95187"/>
              </a:xfrm>
              <a:custGeom>
                <a:avLst/>
                <a:gdLst>
                  <a:gd name="connsiteX0" fmla="*/ 1329786 w 1348191"/>
                  <a:gd name="connsiteY0" fmla="*/ 0 h 809869"/>
                  <a:gd name="connsiteX1" fmla="*/ 1348191 w 1348191"/>
                  <a:gd name="connsiteY1" fmla="*/ 400333 h 809869"/>
                  <a:gd name="connsiteX2" fmla="*/ 487742 w 1348191"/>
                  <a:gd name="connsiteY2" fmla="*/ 809869 h 809869"/>
                  <a:gd name="connsiteX3" fmla="*/ 0 w 1348191"/>
                  <a:gd name="connsiteY3" fmla="*/ 630409 h 809869"/>
                  <a:gd name="connsiteX4" fmla="*/ 1329786 w 1348191"/>
                  <a:gd name="connsiteY4" fmla="*/ 0 h 809869"/>
                  <a:gd name="connsiteX0" fmla="*/ 1329786 w 1348191"/>
                  <a:gd name="connsiteY0" fmla="*/ 0 h 791462"/>
                  <a:gd name="connsiteX1" fmla="*/ 1348191 w 1348191"/>
                  <a:gd name="connsiteY1" fmla="*/ 381926 h 791462"/>
                  <a:gd name="connsiteX2" fmla="*/ 487742 w 1348191"/>
                  <a:gd name="connsiteY2" fmla="*/ 791462 h 791462"/>
                  <a:gd name="connsiteX3" fmla="*/ 0 w 1348191"/>
                  <a:gd name="connsiteY3" fmla="*/ 612002 h 791462"/>
                  <a:gd name="connsiteX4" fmla="*/ 1329786 w 1348191"/>
                  <a:gd name="connsiteY4" fmla="*/ 0 h 7914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48191" h="791462">
                    <a:moveTo>
                      <a:pt x="1329786" y="0"/>
                    </a:moveTo>
                    <a:lnTo>
                      <a:pt x="1348191" y="381926"/>
                    </a:lnTo>
                    <a:lnTo>
                      <a:pt x="487742" y="791462"/>
                    </a:lnTo>
                    <a:lnTo>
                      <a:pt x="0" y="612002"/>
                    </a:lnTo>
                    <a:lnTo>
                      <a:pt x="1329786" y="0"/>
                    </a:lnTo>
                    <a:close/>
                  </a:path>
                </a:pathLst>
              </a:custGeom>
              <a:solidFill>
                <a:srgbClr val="3333CC">
                  <a:lumMod val="75000"/>
                </a:srgbClr>
              </a:solidFill>
              <a:ln w="9525" cap="flat" cmpd="sng" algn="ctr">
                <a:noFill/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p:spPr>
            <p:txBody>
              <a:bodyPr anchor="ctr"/>
              <a:lstStyle/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Gill Sans MT"/>
                  <a:ea typeface="+mn-ea"/>
                  <a:cs typeface="+mn-cs"/>
                </a:endParaRPr>
              </a:p>
            </p:txBody>
          </p:sp>
          <p:cxnSp>
            <p:nvCxnSpPr>
              <p:cNvPr id="22" name="Straight Connector 21">
                <a:extLst>
                  <a:ext uri="{FF2B5EF4-FFF2-40B4-BE49-F238E27FC236}">
                    <a16:creationId xmlns:a16="http://schemas.microsoft.com/office/drawing/2014/main" id="{6AFFBB91-8957-F5EE-F499-FBB21C4B38AF}"/>
                  </a:ext>
                </a:extLst>
              </p:cNvPr>
              <p:cNvCxnSpPr>
                <a:endCxn id="17" idx="2"/>
              </p:cNvCxnSpPr>
              <p:nvPr/>
            </p:nvCxnSpPr>
            <p:spPr bwMode="auto">
              <a:xfrm flipH="1" flipV="1">
                <a:off x="1871277" y="1735739"/>
                <a:ext cx="3169" cy="123743"/>
              </a:xfrm>
              <a:prstGeom prst="line">
                <a:avLst/>
              </a:prstGeom>
              <a:noFill/>
              <a:ln w="6350" cap="flat" cmpd="sng" algn="ctr">
                <a:solidFill>
                  <a:srgbClr val="000000"/>
                </a:solidFill>
                <a:prstDash val="solid"/>
              </a:ln>
              <a:effectLst>
                <a:outerShdw blurRad="40005" dist="19939" dir="5400000" algn="tl" rotWithShape="0">
                  <a:srgbClr val="000000">
                    <a:alpha val="38000"/>
                  </a:srgbClr>
                </a:outerShdw>
              </a:effectLst>
            </p:spPr>
          </p:cxn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43A3EEE0-F1F0-5051-AD3D-FB2A58C311D5}"/>
                  </a:ext>
                </a:extLst>
              </p:cNvPr>
              <p:cNvCxnSpPr/>
              <p:nvPr/>
            </p:nvCxnSpPr>
            <p:spPr bwMode="auto">
              <a:xfrm flipH="1" flipV="1">
                <a:off x="2996477" y="1733359"/>
                <a:ext cx="3171" cy="123743"/>
              </a:xfrm>
              <a:prstGeom prst="line">
                <a:avLst/>
              </a:prstGeom>
              <a:noFill/>
              <a:ln w="6350" cap="flat" cmpd="sng" algn="ctr">
                <a:solidFill>
                  <a:srgbClr val="000000"/>
                </a:solidFill>
                <a:prstDash val="solid"/>
              </a:ln>
              <a:effectLst>
                <a:outerShdw blurRad="40005" dist="19939" dir="5400000" algn="tl" rotWithShape="0">
                  <a:srgbClr val="000000">
                    <a:alpha val="38000"/>
                  </a:srgbClr>
                </a:outerShdw>
              </a:effectLst>
            </p:spPr>
          </p:cxnSp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9DB20F25-D21C-C831-1ED5-346C81D8AF22}"/>
                </a:ext>
              </a:extLst>
            </p:cNvPr>
            <p:cNvGrpSpPr/>
            <p:nvPr/>
          </p:nvGrpSpPr>
          <p:grpSpPr>
            <a:xfrm>
              <a:off x="1770362" y="2873352"/>
              <a:ext cx="441422" cy="369332"/>
              <a:chOff x="667045" y="1708643"/>
              <a:chExt cx="441422" cy="369332"/>
            </a:xfrm>
          </p:grpSpPr>
          <p:sp>
            <p:nvSpPr>
              <p:cNvPr id="13" name="Oval 12">
                <a:extLst>
                  <a:ext uri="{FF2B5EF4-FFF2-40B4-BE49-F238E27FC236}">
                    <a16:creationId xmlns:a16="http://schemas.microsoft.com/office/drawing/2014/main" id="{13FA0AB0-E3F0-49F9-20A2-9173065F5E36}"/>
                  </a:ext>
                </a:extLst>
              </p:cNvPr>
              <p:cNvSpPr/>
              <p:nvPr/>
            </p:nvSpPr>
            <p:spPr bwMode="auto">
              <a:xfrm>
                <a:off x="725417" y="1787240"/>
                <a:ext cx="356365" cy="231962"/>
              </a:xfrm>
              <a:prstGeom prst="ellipse">
                <a:avLst/>
              </a:prstGeom>
              <a:solidFill>
                <a:srgbClr val="FFFFFF">
                  <a:alpha val="76000"/>
                </a:srgbClr>
              </a:solidFill>
              <a:ln w="9525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Gill Sans MT"/>
                  <a:ea typeface="+mn-ea"/>
                  <a:cs typeface="+mn-cs"/>
                </a:endParaRPr>
              </a:p>
            </p:txBody>
          </p:sp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7A392540-F277-0A9B-591D-8CA679D48690}"/>
                  </a:ext>
                </a:extLst>
              </p:cNvPr>
              <p:cNvSpPr txBox="1"/>
              <p:nvPr/>
            </p:nvSpPr>
            <p:spPr>
              <a:xfrm>
                <a:off x="667045" y="1708643"/>
                <a:ext cx="44142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rPr>
                  <a:t>1b</a:t>
                </a:r>
              </a:p>
            </p:txBody>
          </p:sp>
        </p:grp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64CCF66A-E13F-A0B0-E6DB-21FEF4FA1DE5}"/>
              </a:ext>
            </a:extLst>
          </p:cNvPr>
          <p:cNvGrpSpPr/>
          <p:nvPr/>
        </p:nvGrpSpPr>
        <p:grpSpPr>
          <a:xfrm>
            <a:off x="3392335" y="3802335"/>
            <a:ext cx="565150" cy="369332"/>
            <a:chOff x="1736090" y="2873352"/>
            <a:chExt cx="565150" cy="369332"/>
          </a:xfrm>
        </p:grpSpPr>
        <p:grpSp>
          <p:nvGrpSpPr>
            <p:cNvPr id="25" name="Group 327">
              <a:extLst>
                <a:ext uri="{FF2B5EF4-FFF2-40B4-BE49-F238E27FC236}">
                  <a16:creationId xmlns:a16="http://schemas.microsoft.com/office/drawing/2014/main" id="{26FF79ED-852A-A6C3-73F7-1835DA5BE56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36090" y="2893762"/>
              <a:ext cx="565150" cy="292100"/>
              <a:chOff x="1871277" y="1576300"/>
              <a:chExt cx="1128371" cy="437861"/>
            </a:xfrm>
          </p:grpSpPr>
          <p:sp>
            <p:nvSpPr>
              <p:cNvPr id="29" name="Oval 28">
                <a:extLst>
                  <a:ext uri="{FF2B5EF4-FFF2-40B4-BE49-F238E27FC236}">
                    <a16:creationId xmlns:a16="http://schemas.microsoft.com/office/drawing/2014/main" id="{3FC9DA8A-A596-33CC-0F69-00D24A0DDD27}"/>
                  </a:ext>
                </a:extLst>
              </p:cNvPr>
              <p:cNvSpPr/>
              <p:nvPr/>
            </p:nvSpPr>
            <p:spPr bwMode="auto">
              <a:xfrm flipV="1">
                <a:off x="1874446" y="1692905"/>
                <a:ext cx="1125202" cy="321256"/>
              </a:xfrm>
              <a:prstGeom prst="ellipse">
                <a:avLst/>
              </a:prstGeom>
              <a:gradFill flip="none" rotWithShape="1">
                <a:gsLst>
                  <a:gs pos="0">
                    <a:srgbClr val="3333CC">
                      <a:lumMod val="75000"/>
                    </a:srgbClr>
                  </a:gs>
                  <a:gs pos="53000">
                    <a:srgbClr val="3333CC">
                      <a:lumMod val="60000"/>
                      <a:lumOff val="40000"/>
                    </a:srgbClr>
                  </a:gs>
                  <a:gs pos="100000">
                    <a:srgbClr val="3333CC">
                      <a:lumMod val="75000"/>
                    </a:srgbClr>
                  </a:gs>
                </a:gsLst>
                <a:lin ang="0" scaled="1"/>
                <a:tileRect/>
              </a:gradFill>
              <a:ln w="6350" cap="flat" cmpd="sng" algn="ctr">
                <a:solidFill>
                  <a:srgbClr val="000000"/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p:spPr>
            <p:txBody>
              <a:bodyPr anchor="ctr"/>
              <a:lstStyle/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solidFill>
                      <a:srgbClr val="000000"/>
                    </a:solidFill>
                  </a:ln>
                  <a:solidFill>
                    <a:srgbClr val="FFFFFF"/>
                  </a:solidFill>
                  <a:effectLst/>
                  <a:uLnTx/>
                  <a:uFillTx/>
                  <a:latin typeface="Gill Sans MT"/>
                  <a:ea typeface="+mn-ea"/>
                  <a:cs typeface="+mn-cs"/>
                </a:endParaRPr>
              </a:p>
            </p:txBody>
          </p:sp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60621E2A-8123-1DA8-CFEC-0FDE39C79C5E}"/>
                  </a:ext>
                </a:extLst>
              </p:cNvPr>
              <p:cNvSpPr/>
              <p:nvPr/>
            </p:nvSpPr>
            <p:spPr bwMode="auto">
              <a:xfrm>
                <a:off x="1871277" y="1740499"/>
                <a:ext cx="1128371" cy="114225"/>
              </a:xfrm>
              <a:prstGeom prst="rect">
                <a:avLst/>
              </a:prstGeom>
              <a:gradFill rotWithShape="1">
                <a:gsLst>
                  <a:gs pos="0">
                    <a:srgbClr val="3333CC">
                      <a:lumMod val="75000"/>
                    </a:srgbClr>
                  </a:gs>
                  <a:gs pos="53000">
                    <a:srgbClr val="3333CC">
                      <a:lumMod val="60000"/>
                      <a:lumOff val="40000"/>
                    </a:srgbClr>
                  </a:gs>
                  <a:gs pos="100000">
                    <a:srgbClr val="3333CC">
                      <a:lumMod val="75000"/>
                    </a:srgbClr>
                  </a:gs>
                </a:gsLst>
                <a:lin ang="10800000" scaled="0"/>
              </a:gradFill>
              <a:ln w="25400" cap="flat" cmpd="sng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Gill Sans MT"/>
                  <a:ea typeface="+mn-ea"/>
                  <a:cs typeface="+mn-cs"/>
                </a:endParaRPr>
              </a:p>
            </p:txBody>
          </p:sp>
          <p:sp>
            <p:nvSpPr>
              <p:cNvPr id="31" name="Oval 30">
                <a:extLst>
                  <a:ext uri="{FF2B5EF4-FFF2-40B4-BE49-F238E27FC236}">
                    <a16:creationId xmlns:a16="http://schemas.microsoft.com/office/drawing/2014/main" id="{096CCBFF-85AD-3A22-59E0-5AFCD892D1A9}"/>
                  </a:ext>
                </a:extLst>
              </p:cNvPr>
              <p:cNvSpPr/>
              <p:nvPr/>
            </p:nvSpPr>
            <p:spPr bwMode="auto">
              <a:xfrm flipV="1">
                <a:off x="1871277" y="1576300"/>
                <a:ext cx="1125200" cy="321257"/>
              </a:xfrm>
              <a:prstGeom prst="ellipse">
                <a:avLst/>
              </a:prstGeom>
              <a:solidFill>
                <a:srgbClr val="FFFFFF">
                  <a:lumMod val="75000"/>
                </a:srgbClr>
              </a:solidFill>
              <a:ln w="6350" cap="flat" cmpd="sng" algn="ctr">
                <a:solidFill>
                  <a:srgbClr val="000000"/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p:spPr>
            <p:txBody>
              <a:bodyPr anchor="ctr"/>
              <a:lstStyle/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solidFill>
                      <a:srgbClr val="000000"/>
                    </a:solidFill>
                  </a:ln>
                  <a:solidFill>
                    <a:srgbClr val="FFFFFF"/>
                  </a:solidFill>
                  <a:effectLst/>
                  <a:uLnTx/>
                  <a:uFillTx/>
                  <a:latin typeface="Gill Sans MT"/>
                  <a:ea typeface="+mn-ea"/>
                  <a:cs typeface="+mn-cs"/>
                </a:endParaRPr>
              </a:p>
            </p:txBody>
          </p:sp>
          <p:sp>
            <p:nvSpPr>
              <p:cNvPr id="32" name="Freeform 260">
                <a:extLst>
                  <a:ext uri="{FF2B5EF4-FFF2-40B4-BE49-F238E27FC236}">
                    <a16:creationId xmlns:a16="http://schemas.microsoft.com/office/drawing/2014/main" id="{E73F1C75-CE62-F4E3-3FBB-147588C6AA53}"/>
                  </a:ext>
                </a:extLst>
              </p:cNvPr>
              <p:cNvSpPr/>
              <p:nvPr/>
            </p:nvSpPr>
            <p:spPr bwMode="auto">
              <a:xfrm>
                <a:off x="2159708" y="1673868"/>
                <a:ext cx="548339" cy="159438"/>
              </a:xfrm>
              <a:custGeom>
                <a:avLst/>
                <a:gdLst>
                  <a:gd name="connsiteX0" fmla="*/ 1486231 w 2944854"/>
                  <a:gd name="connsiteY0" fmla="*/ 727041 h 1302232"/>
                  <a:gd name="connsiteX1" fmla="*/ 257675 w 2944854"/>
                  <a:gd name="connsiteY1" fmla="*/ 1302232 h 1302232"/>
                  <a:gd name="connsiteX2" fmla="*/ 0 w 2944854"/>
                  <a:gd name="connsiteY2" fmla="*/ 1228607 h 1302232"/>
                  <a:gd name="connsiteX3" fmla="*/ 911064 w 2944854"/>
                  <a:gd name="connsiteY3" fmla="*/ 837478 h 1302232"/>
                  <a:gd name="connsiteX4" fmla="*/ 883456 w 2944854"/>
                  <a:gd name="connsiteY4" fmla="*/ 450949 h 1302232"/>
                  <a:gd name="connsiteX5" fmla="*/ 161047 w 2944854"/>
                  <a:gd name="connsiteY5" fmla="*/ 119640 h 1302232"/>
                  <a:gd name="connsiteX6" fmla="*/ 404917 w 2944854"/>
                  <a:gd name="connsiteY6" fmla="*/ 50617 h 1302232"/>
                  <a:gd name="connsiteX7" fmla="*/ 1477028 w 2944854"/>
                  <a:gd name="connsiteY7" fmla="*/ 501566 h 1302232"/>
                  <a:gd name="connsiteX8" fmla="*/ 2572146 w 2944854"/>
                  <a:gd name="connsiteY8" fmla="*/ 0 h 1302232"/>
                  <a:gd name="connsiteX9" fmla="*/ 2875834 w 2944854"/>
                  <a:gd name="connsiteY9" fmla="*/ 96632 h 1302232"/>
                  <a:gd name="connsiteX10" fmla="*/ 2079803 w 2944854"/>
                  <a:gd name="connsiteY10" fmla="*/ 432543 h 1302232"/>
                  <a:gd name="connsiteX11" fmla="*/ 2240850 w 2944854"/>
                  <a:gd name="connsiteY11" fmla="*/ 920305 h 1302232"/>
                  <a:gd name="connsiteX12" fmla="*/ 2944854 w 2944854"/>
                  <a:gd name="connsiteY12" fmla="*/ 1228607 h 1302232"/>
                  <a:gd name="connsiteX13" fmla="*/ 2733192 w 2944854"/>
                  <a:gd name="connsiteY13" fmla="*/ 1297630 h 1302232"/>
                  <a:gd name="connsiteX14" fmla="*/ 1486231 w 2944854"/>
                  <a:gd name="connsiteY14" fmla="*/ 727041 h 1302232"/>
                  <a:gd name="connsiteX0" fmla="*/ 1486231 w 2944854"/>
                  <a:gd name="connsiteY0" fmla="*/ 727041 h 1316375"/>
                  <a:gd name="connsiteX1" fmla="*/ 257675 w 2944854"/>
                  <a:gd name="connsiteY1" fmla="*/ 1302232 h 1316375"/>
                  <a:gd name="connsiteX2" fmla="*/ 0 w 2944854"/>
                  <a:gd name="connsiteY2" fmla="*/ 1228607 h 1316375"/>
                  <a:gd name="connsiteX3" fmla="*/ 911064 w 2944854"/>
                  <a:gd name="connsiteY3" fmla="*/ 837478 h 1316375"/>
                  <a:gd name="connsiteX4" fmla="*/ 883456 w 2944854"/>
                  <a:gd name="connsiteY4" fmla="*/ 450949 h 1316375"/>
                  <a:gd name="connsiteX5" fmla="*/ 161047 w 2944854"/>
                  <a:gd name="connsiteY5" fmla="*/ 119640 h 1316375"/>
                  <a:gd name="connsiteX6" fmla="*/ 404917 w 2944854"/>
                  <a:gd name="connsiteY6" fmla="*/ 50617 h 1316375"/>
                  <a:gd name="connsiteX7" fmla="*/ 1477028 w 2944854"/>
                  <a:gd name="connsiteY7" fmla="*/ 501566 h 1316375"/>
                  <a:gd name="connsiteX8" fmla="*/ 2572146 w 2944854"/>
                  <a:gd name="connsiteY8" fmla="*/ 0 h 1316375"/>
                  <a:gd name="connsiteX9" fmla="*/ 2875834 w 2944854"/>
                  <a:gd name="connsiteY9" fmla="*/ 96632 h 1316375"/>
                  <a:gd name="connsiteX10" fmla="*/ 2079803 w 2944854"/>
                  <a:gd name="connsiteY10" fmla="*/ 432543 h 1316375"/>
                  <a:gd name="connsiteX11" fmla="*/ 2240850 w 2944854"/>
                  <a:gd name="connsiteY11" fmla="*/ 920305 h 1316375"/>
                  <a:gd name="connsiteX12" fmla="*/ 2944854 w 2944854"/>
                  <a:gd name="connsiteY12" fmla="*/ 1228607 h 1316375"/>
                  <a:gd name="connsiteX13" fmla="*/ 2756623 w 2944854"/>
                  <a:gd name="connsiteY13" fmla="*/ 1316375 h 1316375"/>
                  <a:gd name="connsiteX14" fmla="*/ 1486231 w 2944854"/>
                  <a:gd name="connsiteY14" fmla="*/ 727041 h 1316375"/>
                  <a:gd name="connsiteX0" fmla="*/ 1486231 w 3024520"/>
                  <a:gd name="connsiteY0" fmla="*/ 727041 h 1316375"/>
                  <a:gd name="connsiteX1" fmla="*/ 257675 w 3024520"/>
                  <a:gd name="connsiteY1" fmla="*/ 1302232 h 1316375"/>
                  <a:gd name="connsiteX2" fmla="*/ 0 w 3024520"/>
                  <a:gd name="connsiteY2" fmla="*/ 1228607 h 1316375"/>
                  <a:gd name="connsiteX3" fmla="*/ 911064 w 3024520"/>
                  <a:gd name="connsiteY3" fmla="*/ 837478 h 1316375"/>
                  <a:gd name="connsiteX4" fmla="*/ 883456 w 3024520"/>
                  <a:gd name="connsiteY4" fmla="*/ 450949 h 1316375"/>
                  <a:gd name="connsiteX5" fmla="*/ 161047 w 3024520"/>
                  <a:gd name="connsiteY5" fmla="*/ 119640 h 1316375"/>
                  <a:gd name="connsiteX6" fmla="*/ 404917 w 3024520"/>
                  <a:gd name="connsiteY6" fmla="*/ 50617 h 1316375"/>
                  <a:gd name="connsiteX7" fmla="*/ 1477028 w 3024520"/>
                  <a:gd name="connsiteY7" fmla="*/ 501566 h 1316375"/>
                  <a:gd name="connsiteX8" fmla="*/ 2572146 w 3024520"/>
                  <a:gd name="connsiteY8" fmla="*/ 0 h 1316375"/>
                  <a:gd name="connsiteX9" fmla="*/ 2875834 w 3024520"/>
                  <a:gd name="connsiteY9" fmla="*/ 96632 h 1316375"/>
                  <a:gd name="connsiteX10" fmla="*/ 2079803 w 3024520"/>
                  <a:gd name="connsiteY10" fmla="*/ 432543 h 1316375"/>
                  <a:gd name="connsiteX11" fmla="*/ 2240850 w 3024520"/>
                  <a:gd name="connsiteY11" fmla="*/ 920305 h 1316375"/>
                  <a:gd name="connsiteX12" fmla="*/ 3024520 w 3024520"/>
                  <a:gd name="connsiteY12" fmla="*/ 1228607 h 1316375"/>
                  <a:gd name="connsiteX13" fmla="*/ 2756623 w 3024520"/>
                  <a:gd name="connsiteY13" fmla="*/ 1316375 h 1316375"/>
                  <a:gd name="connsiteX14" fmla="*/ 1486231 w 3024520"/>
                  <a:gd name="connsiteY14" fmla="*/ 727041 h 1316375"/>
                  <a:gd name="connsiteX0" fmla="*/ 1537780 w 3076069"/>
                  <a:gd name="connsiteY0" fmla="*/ 727041 h 1316375"/>
                  <a:gd name="connsiteX1" fmla="*/ 309224 w 3076069"/>
                  <a:gd name="connsiteY1" fmla="*/ 1302232 h 1316375"/>
                  <a:gd name="connsiteX2" fmla="*/ 0 w 3076069"/>
                  <a:gd name="connsiteY2" fmla="*/ 1228607 h 1316375"/>
                  <a:gd name="connsiteX3" fmla="*/ 962613 w 3076069"/>
                  <a:gd name="connsiteY3" fmla="*/ 837478 h 1316375"/>
                  <a:gd name="connsiteX4" fmla="*/ 935005 w 3076069"/>
                  <a:gd name="connsiteY4" fmla="*/ 450949 h 1316375"/>
                  <a:gd name="connsiteX5" fmla="*/ 212596 w 3076069"/>
                  <a:gd name="connsiteY5" fmla="*/ 119640 h 1316375"/>
                  <a:gd name="connsiteX6" fmla="*/ 456466 w 3076069"/>
                  <a:gd name="connsiteY6" fmla="*/ 50617 h 1316375"/>
                  <a:gd name="connsiteX7" fmla="*/ 1528577 w 3076069"/>
                  <a:gd name="connsiteY7" fmla="*/ 501566 h 1316375"/>
                  <a:gd name="connsiteX8" fmla="*/ 2623695 w 3076069"/>
                  <a:gd name="connsiteY8" fmla="*/ 0 h 1316375"/>
                  <a:gd name="connsiteX9" fmla="*/ 2927383 w 3076069"/>
                  <a:gd name="connsiteY9" fmla="*/ 96632 h 1316375"/>
                  <a:gd name="connsiteX10" fmla="*/ 2131352 w 3076069"/>
                  <a:gd name="connsiteY10" fmla="*/ 432543 h 1316375"/>
                  <a:gd name="connsiteX11" fmla="*/ 2292399 w 3076069"/>
                  <a:gd name="connsiteY11" fmla="*/ 920305 h 1316375"/>
                  <a:gd name="connsiteX12" fmla="*/ 3076069 w 3076069"/>
                  <a:gd name="connsiteY12" fmla="*/ 1228607 h 1316375"/>
                  <a:gd name="connsiteX13" fmla="*/ 2808172 w 3076069"/>
                  <a:gd name="connsiteY13" fmla="*/ 1316375 h 1316375"/>
                  <a:gd name="connsiteX14" fmla="*/ 1537780 w 3076069"/>
                  <a:gd name="connsiteY14" fmla="*/ 727041 h 1316375"/>
                  <a:gd name="connsiteX0" fmla="*/ 1537780 w 3076069"/>
                  <a:gd name="connsiteY0" fmla="*/ 727041 h 1321259"/>
                  <a:gd name="connsiteX1" fmla="*/ 313981 w 3076069"/>
                  <a:gd name="connsiteY1" fmla="*/ 1321259 h 1321259"/>
                  <a:gd name="connsiteX2" fmla="*/ 0 w 3076069"/>
                  <a:gd name="connsiteY2" fmla="*/ 1228607 h 1321259"/>
                  <a:gd name="connsiteX3" fmla="*/ 962613 w 3076069"/>
                  <a:gd name="connsiteY3" fmla="*/ 837478 h 1321259"/>
                  <a:gd name="connsiteX4" fmla="*/ 935005 w 3076069"/>
                  <a:gd name="connsiteY4" fmla="*/ 450949 h 1321259"/>
                  <a:gd name="connsiteX5" fmla="*/ 212596 w 3076069"/>
                  <a:gd name="connsiteY5" fmla="*/ 119640 h 1321259"/>
                  <a:gd name="connsiteX6" fmla="*/ 456466 w 3076069"/>
                  <a:gd name="connsiteY6" fmla="*/ 50617 h 1321259"/>
                  <a:gd name="connsiteX7" fmla="*/ 1528577 w 3076069"/>
                  <a:gd name="connsiteY7" fmla="*/ 501566 h 1321259"/>
                  <a:gd name="connsiteX8" fmla="*/ 2623695 w 3076069"/>
                  <a:gd name="connsiteY8" fmla="*/ 0 h 1321259"/>
                  <a:gd name="connsiteX9" fmla="*/ 2927383 w 3076069"/>
                  <a:gd name="connsiteY9" fmla="*/ 96632 h 1321259"/>
                  <a:gd name="connsiteX10" fmla="*/ 2131352 w 3076069"/>
                  <a:gd name="connsiteY10" fmla="*/ 432543 h 1321259"/>
                  <a:gd name="connsiteX11" fmla="*/ 2292399 w 3076069"/>
                  <a:gd name="connsiteY11" fmla="*/ 920305 h 1321259"/>
                  <a:gd name="connsiteX12" fmla="*/ 3076069 w 3076069"/>
                  <a:gd name="connsiteY12" fmla="*/ 1228607 h 1321259"/>
                  <a:gd name="connsiteX13" fmla="*/ 2808172 w 3076069"/>
                  <a:gd name="connsiteY13" fmla="*/ 1316375 h 1321259"/>
                  <a:gd name="connsiteX14" fmla="*/ 1537780 w 3076069"/>
                  <a:gd name="connsiteY14" fmla="*/ 727041 h 1321259"/>
                  <a:gd name="connsiteX0" fmla="*/ 1537780 w 3076069"/>
                  <a:gd name="connsiteY0" fmla="*/ 750825 h 1321259"/>
                  <a:gd name="connsiteX1" fmla="*/ 313981 w 3076069"/>
                  <a:gd name="connsiteY1" fmla="*/ 1321259 h 1321259"/>
                  <a:gd name="connsiteX2" fmla="*/ 0 w 3076069"/>
                  <a:gd name="connsiteY2" fmla="*/ 1228607 h 1321259"/>
                  <a:gd name="connsiteX3" fmla="*/ 962613 w 3076069"/>
                  <a:gd name="connsiteY3" fmla="*/ 837478 h 1321259"/>
                  <a:gd name="connsiteX4" fmla="*/ 935005 w 3076069"/>
                  <a:gd name="connsiteY4" fmla="*/ 450949 h 1321259"/>
                  <a:gd name="connsiteX5" fmla="*/ 212596 w 3076069"/>
                  <a:gd name="connsiteY5" fmla="*/ 119640 h 1321259"/>
                  <a:gd name="connsiteX6" fmla="*/ 456466 w 3076069"/>
                  <a:gd name="connsiteY6" fmla="*/ 50617 h 1321259"/>
                  <a:gd name="connsiteX7" fmla="*/ 1528577 w 3076069"/>
                  <a:gd name="connsiteY7" fmla="*/ 501566 h 1321259"/>
                  <a:gd name="connsiteX8" fmla="*/ 2623695 w 3076069"/>
                  <a:gd name="connsiteY8" fmla="*/ 0 h 1321259"/>
                  <a:gd name="connsiteX9" fmla="*/ 2927383 w 3076069"/>
                  <a:gd name="connsiteY9" fmla="*/ 96632 h 1321259"/>
                  <a:gd name="connsiteX10" fmla="*/ 2131352 w 3076069"/>
                  <a:gd name="connsiteY10" fmla="*/ 432543 h 1321259"/>
                  <a:gd name="connsiteX11" fmla="*/ 2292399 w 3076069"/>
                  <a:gd name="connsiteY11" fmla="*/ 920305 h 1321259"/>
                  <a:gd name="connsiteX12" fmla="*/ 3076069 w 3076069"/>
                  <a:gd name="connsiteY12" fmla="*/ 1228607 h 1321259"/>
                  <a:gd name="connsiteX13" fmla="*/ 2808172 w 3076069"/>
                  <a:gd name="connsiteY13" fmla="*/ 1316375 h 1321259"/>
                  <a:gd name="connsiteX14" fmla="*/ 1537780 w 3076069"/>
                  <a:gd name="connsiteY14" fmla="*/ 750825 h 13212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3076069" h="1321259">
                    <a:moveTo>
                      <a:pt x="1537780" y="750825"/>
                    </a:moveTo>
                    <a:lnTo>
                      <a:pt x="313981" y="1321259"/>
                    </a:lnTo>
                    <a:lnTo>
                      <a:pt x="0" y="1228607"/>
                    </a:lnTo>
                    <a:lnTo>
                      <a:pt x="962613" y="837478"/>
                    </a:lnTo>
                    <a:lnTo>
                      <a:pt x="935005" y="450949"/>
                    </a:lnTo>
                    <a:lnTo>
                      <a:pt x="212596" y="119640"/>
                    </a:lnTo>
                    <a:lnTo>
                      <a:pt x="456466" y="50617"/>
                    </a:lnTo>
                    <a:lnTo>
                      <a:pt x="1528577" y="501566"/>
                    </a:lnTo>
                    <a:lnTo>
                      <a:pt x="2623695" y="0"/>
                    </a:lnTo>
                    <a:lnTo>
                      <a:pt x="2927383" y="96632"/>
                    </a:lnTo>
                    <a:lnTo>
                      <a:pt x="2131352" y="432543"/>
                    </a:lnTo>
                    <a:lnTo>
                      <a:pt x="2292399" y="920305"/>
                    </a:lnTo>
                    <a:lnTo>
                      <a:pt x="3076069" y="1228607"/>
                    </a:lnTo>
                    <a:lnTo>
                      <a:pt x="2808172" y="1316375"/>
                    </a:lnTo>
                    <a:lnTo>
                      <a:pt x="1537780" y="750825"/>
                    </a:lnTo>
                    <a:close/>
                  </a:path>
                </a:pathLst>
              </a:custGeom>
              <a:solidFill>
                <a:srgbClr val="3333CC">
                  <a:lumMod val="60000"/>
                  <a:lumOff val="40000"/>
                </a:srgbClr>
              </a:solidFill>
              <a:ln w="9525" cap="flat" cmpd="sng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Gill Sans MT"/>
                  <a:ea typeface="+mn-ea"/>
                  <a:cs typeface="+mn-cs"/>
                </a:endParaRPr>
              </a:p>
            </p:txBody>
          </p:sp>
          <p:sp>
            <p:nvSpPr>
              <p:cNvPr id="33" name="Freeform 261">
                <a:extLst>
                  <a:ext uri="{FF2B5EF4-FFF2-40B4-BE49-F238E27FC236}">
                    <a16:creationId xmlns:a16="http://schemas.microsoft.com/office/drawing/2014/main" id="{88876FA4-9387-8D79-4EF1-6F2C971615C4}"/>
                  </a:ext>
                </a:extLst>
              </p:cNvPr>
              <p:cNvSpPr/>
              <p:nvPr/>
            </p:nvSpPr>
            <p:spPr bwMode="auto">
              <a:xfrm>
                <a:off x="2102655" y="1633412"/>
                <a:ext cx="662444" cy="111846"/>
              </a:xfrm>
              <a:custGeom>
                <a:avLst/>
                <a:gdLst>
                  <a:gd name="connsiteX0" fmla="*/ 0 w 3645229"/>
                  <a:gd name="connsiteY0" fmla="*/ 214441 h 923747"/>
                  <a:gd name="connsiteX1" fmla="*/ 659770 w 3645229"/>
                  <a:gd name="connsiteY1" fmla="*/ 16495 h 923747"/>
                  <a:gd name="connsiteX2" fmla="*/ 1814367 w 3645229"/>
                  <a:gd name="connsiteY2" fmla="*/ 511360 h 923747"/>
                  <a:gd name="connsiteX3" fmla="*/ 2968965 w 3645229"/>
                  <a:gd name="connsiteY3" fmla="*/ 0 h 923747"/>
                  <a:gd name="connsiteX4" fmla="*/ 3645229 w 3645229"/>
                  <a:gd name="connsiteY4" fmla="*/ 197946 h 923747"/>
                  <a:gd name="connsiteX5" fmla="*/ 3199884 w 3645229"/>
                  <a:gd name="connsiteY5" fmla="*/ 461874 h 923747"/>
                  <a:gd name="connsiteX6" fmla="*/ 2985459 w 3645229"/>
                  <a:gd name="connsiteY6" fmla="*/ 379396 h 923747"/>
                  <a:gd name="connsiteX7" fmla="*/ 1830861 w 3645229"/>
                  <a:gd name="connsiteY7" fmla="*/ 923747 h 923747"/>
                  <a:gd name="connsiteX8" fmla="*/ 676264 w 3645229"/>
                  <a:gd name="connsiteY8" fmla="*/ 412387 h 923747"/>
                  <a:gd name="connsiteX9" fmla="*/ 527816 w 3645229"/>
                  <a:gd name="connsiteY9" fmla="*/ 478369 h 923747"/>
                  <a:gd name="connsiteX10" fmla="*/ 0 w 3645229"/>
                  <a:gd name="connsiteY10" fmla="*/ 214441 h 923747"/>
                  <a:gd name="connsiteX0" fmla="*/ 0 w 3640627"/>
                  <a:gd name="connsiteY0" fmla="*/ 242051 h 923747"/>
                  <a:gd name="connsiteX1" fmla="*/ 655168 w 3640627"/>
                  <a:gd name="connsiteY1" fmla="*/ 16495 h 923747"/>
                  <a:gd name="connsiteX2" fmla="*/ 1809765 w 3640627"/>
                  <a:gd name="connsiteY2" fmla="*/ 511360 h 923747"/>
                  <a:gd name="connsiteX3" fmla="*/ 2964363 w 3640627"/>
                  <a:gd name="connsiteY3" fmla="*/ 0 h 923747"/>
                  <a:gd name="connsiteX4" fmla="*/ 3640627 w 3640627"/>
                  <a:gd name="connsiteY4" fmla="*/ 197946 h 923747"/>
                  <a:gd name="connsiteX5" fmla="*/ 3195282 w 3640627"/>
                  <a:gd name="connsiteY5" fmla="*/ 461874 h 923747"/>
                  <a:gd name="connsiteX6" fmla="*/ 2980857 w 3640627"/>
                  <a:gd name="connsiteY6" fmla="*/ 379396 h 923747"/>
                  <a:gd name="connsiteX7" fmla="*/ 1826259 w 3640627"/>
                  <a:gd name="connsiteY7" fmla="*/ 923747 h 923747"/>
                  <a:gd name="connsiteX8" fmla="*/ 671662 w 3640627"/>
                  <a:gd name="connsiteY8" fmla="*/ 412387 h 923747"/>
                  <a:gd name="connsiteX9" fmla="*/ 523214 w 3640627"/>
                  <a:gd name="connsiteY9" fmla="*/ 478369 h 923747"/>
                  <a:gd name="connsiteX10" fmla="*/ 0 w 3640627"/>
                  <a:gd name="connsiteY10" fmla="*/ 242051 h 923747"/>
                  <a:gd name="connsiteX0" fmla="*/ 0 w 3640627"/>
                  <a:gd name="connsiteY0" fmla="*/ 242051 h 923747"/>
                  <a:gd name="connsiteX1" fmla="*/ 655168 w 3640627"/>
                  <a:gd name="connsiteY1" fmla="*/ 16495 h 923747"/>
                  <a:gd name="connsiteX2" fmla="*/ 1809765 w 3640627"/>
                  <a:gd name="connsiteY2" fmla="*/ 511360 h 923747"/>
                  <a:gd name="connsiteX3" fmla="*/ 2964363 w 3640627"/>
                  <a:gd name="connsiteY3" fmla="*/ 0 h 923747"/>
                  <a:gd name="connsiteX4" fmla="*/ 3640627 w 3640627"/>
                  <a:gd name="connsiteY4" fmla="*/ 197946 h 923747"/>
                  <a:gd name="connsiteX5" fmla="*/ 3195282 w 3640627"/>
                  <a:gd name="connsiteY5" fmla="*/ 461874 h 923747"/>
                  <a:gd name="connsiteX6" fmla="*/ 2980857 w 3640627"/>
                  <a:gd name="connsiteY6" fmla="*/ 379396 h 923747"/>
                  <a:gd name="connsiteX7" fmla="*/ 1826259 w 3640627"/>
                  <a:gd name="connsiteY7" fmla="*/ 923747 h 923747"/>
                  <a:gd name="connsiteX8" fmla="*/ 671662 w 3640627"/>
                  <a:gd name="connsiteY8" fmla="*/ 412387 h 923747"/>
                  <a:gd name="connsiteX9" fmla="*/ 523214 w 3640627"/>
                  <a:gd name="connsiteY9" fmla="*/ 482971 h 923747"/>
                  <a:gd name="connsiteX10" fmla="*/ 0 w 3640627"/>
                  <a:gd name="connsiteY10" fmla="*/ 242051 h 923747"/>
                  <a:gd name="connsiteX0" fmla="*/ 0 w 3640627"/>
                  <a:gd name="connsiteY0" fmla="*/ 242051 h 923747"/>
                  <a:gd name="connsiteX1" fmla="*/ 655168 w 3640627"/>
                  <a:gd name="connsiteY1" fmla="*/ 16495 h 923747"/>
                  <a:gd name="connsiteX2" fmla="*/ 1809765 w 3640627"/>
                  <a:gd name="connsiteY2" fmla="*/ 511360 h 923747"/>
                  <a:gd name="connsiteX3" fmla="*/ 2964363 w 3640627"/>
                  <a:gd name="connsiteY3" fmla="*/ 0 h 923747"/>
                  <a:gd name="connsiteX4" fmla="*/ 3640627 w 3640627"/>
                  <a:gd name="connsiteY4" fmla="*/ 197946 h 923747"/>
                  <a:gd name="connsiteX5" fmla="*/ 3195282 w 3640627"/>
                  <a:gd name="connsiteY5" fmla="*/ 461874 h 923747"/>
                  <a:gd name="connsiteX6" fmla="*/ 2980857 w 3640627"/>
                  <a:gd name="connsiteY6" fmla="*/ 379396 h 923747"/>
                  <a:gd name="connsiteX7" fmla="*/ 1826259 w 3640627"/>
                  <a:gd name="connsiteY7" fmla="*/ 923747 h 923747"/>
                  <a:gd name="connsiteX8" fmla="*/ 690067 w 3640627"/>
                  <a:gd name="connsiteY8" fmla="*/ 412387 h 923747"/>
                  <a:gd name="connsiteX9" fmla="*/ 523214 w 3640627"/>
                  <a:gd name="connsiteY9" fmla="*/ 482971 h 923747"/>
                  <a:gd name="connsiteX10" fmla="*/ 0 w 3640627"/>
                  <a:gd name="connsiteY10" fmla="*/ 242051 h 923747"/>
                  <a:gd name="connsiteX0" fmla="*/ 0 w 3640627"/>
                  <a:gd name="connsiteY0" fmla="*/ 242051 h 946755"/>
                  <a:gd name="connsiteX1" fmla="*/ 655168 w 3640627"/>
                  <a:gd name="connsiteY1" fmla="*/ 16495 h 946755"/>
                  <a:gd name="connsiteX2" fmla="*/ 1809765 w 3640627"/>
                  <a:gd name="connsiteY2" fmla="*/ 511360 h 946755"/>
                  <a:gd name="connsiteX3" fmla="*/ 2964363 w 3640627"/>
                  <a:gd name="connsiteY3" fmla="*/ 0 h 946755"/>
                  <a:gd name="connsiteX4" fmla="*/ 3640627 w 3640627"/>
                  <a:gd name="connsiteY4" fmla="*/ 197946 h 946755"/>
                  <a:gd name="connsiteX5" fmla="*/ 3195282 w 3640627"/>
                  <a:gd name="connsiteY5" fmla="*/ 461874 h 946755"/>
                  <a:gd name="connsiteX6" fmla="*/ 2980857 w 3640627"/>
                  <a:gd name="connsiteY6" fmla="*/ 379396 h 946755"/>
                  <a:gd name="connsiteX7" fmla="*/ 1876873 w 3640627"/>
                  <a:gd name="connsiteY7" fmla="*/ 946755 h 946755"/>
                  <a:gd name="connsiteX8" fmla="*/ 690067 w 3640627"/>
                  <a:gd name="connsiteY8" fmla="*/ 412387 h 946755"/>
                  <a:gd name="connsiteX9" fmla="*/ 523214 w 3640627"/>
                  <a:gd name="connsiteY9" fmla="*/ 482971 h 946755"/>
                  <a:gd name="connsiteX10" fmla="*/ 0 w 3640627"/>
                  <a:gd name="connsiteY10" fmla="*/ 242051 h 946755"/>
                  <a:gd name="connsiteX0" fmla="*/ 0 w 3640627"/>
                  <a:gd name="connsiteY0" fmla="*/ 242051 h 946755"/>
                  <a:gd name="connsiteX1" fmla="*/ 655168 w 3640627"/>
                  <a:gd name="connsiteY1" fmla="*/ 16495 h 946755"/>
                  <a:gd name="connsiteX2" fmla="*/ 1855778 w 3640627"/>
                  <a:gd name="connsiteY2" fmla="*/ 534367 h 946755"/>
                  <a:gd name="connsiteX3" fmla="*/ 2964363 w 3640627"/>
                  <a:gd name="connsiteY3" fmla="*/ 0 h 946755"/>
                  <a:gd name="connsiteX4" fmla="*/ 3640627 w 3640627"/>
                  <a:gd name="connsiteY4" fmla="*/ 197946 h 946755"/>
                  <a:gd name="connsiteX5" fmla="*/ 3195282 w 3640627"/>
                  <a:gd name="connsiteY5" fmla="*/ 461874 h 946755"/>
                  <a:gd name="connsiteX6" fmla="*/ 2980857 w 3640627"/>
                  <a:gd name="connsiteY6" fmla="*/ 379396 h 946755"/>
                  <a:gd name="connsiteX7" fmla="*/ 1876873 w 3640627"/>
                  <a:gd name="connsiteY7" fmla="*/ 946755 h 946755"/>
                  <a:gd name="connsiteX8" fmla="*/ 690067 w 3640627"/>
                  <a:gd name="connsiteY8" fmla="*/ 412387 h 946755"/>
                  <a:gd name="connsiteX9" fmla="*/ 523214 w 3640627"/>
                  <a:gd name="connsiteY9" fmla="*/ 482971 h 946755"/>
                  <a:gd name="connsiteX10" fmla="*/ 0 w 3640627"/>
                  <a:gd name="connsiteY10" fmla="*/ 242051 h 946755"/>
                  <a:gd name="connsiteX0" fmla="*/ 0 w 3640627"/>
                  <a:gd name="connsiteY0" fmla="*/ 242051 h 946755"/>
                  <a:gd name="connsiteX1" fmla="*/ 655168 w 3640627"/>
                  <a:gd name="connsiteY1" fmla="*/ 16495 h 946755"/>
                  <a:gd name="connsiteX2" fmla="*/ 1855778 w 3640627"/>
                  <a:gd name="connsiteY2" fmla="*/ 534367 h 946755"/>
                  <a:gd name="connsiteX3" fmla="*/ 2964363 w 3640627"/>
                  <a:gd name="connsiteY3" fmla="*/ 0 h 946755"/>
                  <a:gd name="connsiteX4" fmla="*/ 3640627 w 3640627"/>
                  <a:gd name="connsiteY4" fmla="*/ 197946 h 946755"/>
                  <a:gd name="connsiteX5" fmla="*/ 3195282 w 3640627"/>
                  <a:gd name="connsiteY5" fmla="*/ 461874 h 946755"/>
                  <a:gd name="connsiteX6" fmla="*/ 3008465 w 3640627"/>
                  <a:gd name="connsiteY6" fmla="*/ 402404 h 946755"/>
                  <a:gd name="connsiteX7" fmla="*/ 1876873 w 3640627"/>
                  <a:gd name="connsiteY7" fmla="*/ 946755 h 946755"/>
                  <a:gd name="connsiteX8" fmla="*/ 690067 w 3640627"/>
                  <a:gd name="connsiteY8" fmla="*/ 412387 h 946755"/>
                  <a:gd name="connsiteX9" fmla="*/ 523214 w 3640627"/>
                  <a:gd name="connsiteY9" fmla="*/ 482971 h 946755"/>
                  <a:gd name="connsiteX10" fmla="*/ 0 w 3640627"/>
                  <a:gd name="connsiteY10" fmla="*/ 242051 h 946755"/>
                  <a:gd name="connsiteX0" fmla="*/ 0 w 3723451"/>
                  <a:gd name="connsiteY0" fmla="*/ 242051 h 946755"/>
                  <a:gd name="connsiteX1" fmla="*/ 655168 w 3723451"/>
                  <a:gd name="connsiteY1" fmla="*/ 16495 h 946755"/>
                  <a:gd name="connsiteX2" fmla="*/ 1855778 w 3723451"/>
                  <a:gd name="connsiteY2" fmla="*/ 534367 h 946755"/>
                  <a:gd name="connsiteX3" fmla="*/ 2964363 w 3723451"/>
                  <a:gd name="connsiteY3" fmla="*/ 0 h 946755"/>
                  <a:gd name="connsiteX4" fmla="*/ 3723451 w 3723451"/>
                  <a:gd name="connsiteY4" fmla="*/ 220954 h 946755"/>
                  <a:gd name="connsiteX5" fmla="*/ 3195282 w 3723451"/>
                  <a:gd name="connsiteY5" fmla="*/ 461874 h 946755"/>
                  <a:gd name="connsiteX6" fmla="*/ 3008465 w 3723451"/>
                  <a:gd name="connsiteY6" fmla="*/ 402404 h 946755"/>
                  <a:gd name="connsiteX7" fmla="*/ 1876873 w 3723451"/>
                  <a:gd name="connsiteY7" fmla="*/ 946755 h 946755"/>
                  <a:gd name="connsiteX8" fmla="*/ 690067 w 3723451"/>
                  <a:gd name="connsiteY8" fmla="*/ 412387 h 946755"/>
                  <a:gd name="connsiteX9" fmla="*/ 523214 w 3723451"/>
                  <a:gd name="connsiteY9" fmla="*/ 482971 h 946755"/>
                  <a:gd name="connsiteX10" fmla="*/ 0 w 3723451"/>
                  <a:gd name="connsiteY10" fmla="*/ 242051 h 946755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95282 w 3723451"/>
                  <a:gd name="connsiteY5" fmla="*/ 448069 h 932950"/>
                  <a:gd name="connsiteX6" fmla="*/ 3008465 w 3723451"/>
                  <a:gd name="connsiteY6" fmla="*/ 388599 h 932950"/>
                  <a:gd name="connsiteX7" fmla="*/ 1876873 w 3723451"/>
                  <a:gd name="connsiteY7" fmla="*/ 932950 h 932950"/>
                  <a:gd name="connsiteX8" fmla="*/ 690067 w 3723451"/>
                  <a:gd name="connsiteY8" fmla="*/ 398582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95282 w 3723451"/>
                  <a:gd name="connsiteY5" fmla="*/ 448069 h 932950"/>
                  <a:gd name="connsiteX6" fmla="*/ 3013067 w 3723451"/>
                  <a:gd name="connsiteY6" fmla="*/ 393200 h 932950"/>
                  <a:gd name="connsiteX7" fmla="*/ 1876873 w 3723451"/>
                  <a:gd name="connsiteY7" fmla="*/ 932950 h 932950"/>
                  <a:gd name="connsiteX8" fmla="*/ 690067 w 3723451"/>
                  <a:gd name="connsiteY8" fmla="*/ 398582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86079 w 3723451"/>
                  <a:gd name="connsiteY5" fmla="*/ 461874 h 932950"/>
                  <a:gd name="connsiteX6" fmla="*/ 3013067 w 3723451"/>
                  <a:gd name="connsiteY6" fmla="*/ 393200 h 932950"/>
                  <a:gd name="connsiteX7" fmla="*/ 1876873 w 3723451"/>
                  <a:gd name="connsiteY7" fmla="*/ 932950 h 932950"/>
                  <a:gd name="connsiteX8" fmla="*/ 690067 w 3723451"/>
                  <a:gd name="connsiteY8" fmla="*/ 398582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86079 w 3723451"/>
                  <a:gd name="connsiteY5" fmla="*/ 461874 h 932950"/>
                  <a:gd name="connsiteX6" fmla="*/ 3013067 w 3723451"/>
                  <a:gd name="connsiteY6" fmla="*/ 393200 h 932950"/>
                  <a:gd name="connsiteX7" fmla="*/ 1876873 w 3723451"/>
                  <a:gd name="connsiteY7" fmla="*/ 932950 h 932950"/>
                  <a:gd name="connsiteX8" fmla="*/ 711613 w 3723451"/>
                  <a:gd name="connsiteY8" fmla="*/ 413055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723451" h="932950">
                    <a:moveTo>
                      <a:pt x="0" y="228246"/>
                    </a:moveTo>
                    <a:lnTo>
                      <a:pt x="655168" y="2690"/>
                    </a:lnTo>
                    <a:lnTo>
                      <a:pt x="1855778" y="520562"/>
                    </a:lnTo>
                    <a:lnTo>
                      <a:pt x="3001174" y="0"/>
                    </a:lnTo>
                    <a:lnTo>
                      <a:pt x="3723451" y="207149"/>
                    </a:lnTo>
                    <a:lnTo>
                      <a:pt x="3186079" y="461874"/>
                    </a:lnTo>
                    <a:lnTo>
                      <a:pt x="3013067" y="393200"/>
                    </a:lnTo>
                    <a:lnTo>
                      <a:pt x="1876873" y="932950"/>
                    </a:lnTo>
                    <a:lnTo>
                      <a:pt x="711613" y="413055"/>
                    </a:lnTo>
                    <a:lnTo>
                      <a:pt x="523214" y="469166"/>
                    </a:lnTo>
                    <a:lnTo>
                      <a:pt x="0" y="228246"/>
                    </a:lnTo>
                    <a:close/>
                  </a:path>
                </a:pathLst>
              </a:custGeom>
              <a:solidFill>
                <a:srgbClr val="3333CC">
                  <a:lumMod val="75000"/>
                </a:srgbClr>
              </a:solidFill>
              <a:ln w="9525" cap="flat" cmpd="sng" algn="ctr">
                <a:noFill/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p:spPr>
            <p:txBody>
              <a:bodyPr anchor="ctr"/>
              <a:lstStyle/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Gill Sans MT"/>
                  <a:ea typeface="+mn-ea"/>
                  <a:cs typeface="+mn-cs"/>
                </a:endParaRPr>
              </a:p>
            </p:txBody>
          </p:sp>
          <p:sp>
            <p:nvSpPr>
              <p:cNvPr id="34" name="Freeform 262">
                <a:extLst>
                  <a:ext uri="{FF2B5EF4-FFF2-40B4-BE49-F238E27FC236}">
                    <a16:creationId xmlns:a16="http://schemas.microsoft.com/office/drawing/2014/main" id="{08B9B73E-B713-5B7B-FE86-1EFA1B33FDBE}"/>
                  </a:ext>
                </a:extLst>
              </p:cNvPr>
              <p:cNvSpPr/>
              <p:nvPr/>
            </p:nvSpPr>
            <p:spPr bwMode="auto">
              <a:xfrm>
                <a:off x="2536889" y="1728599"/>
                <a:ext cx="244057" cy="97568"/>
              </a:xfrm>
              <a:custGeom>
                <a:avLst/>
                <a:gdLst>
                  <a:gd name="connsiteX0" fmla="*/ 55216 w 1421812"/>
                  <a:gd name="connsiteY0" fmla="*/ 0 h 800665"/>
                  <a:gd name="connsiteX1" fmla="*/ 1421812 w 1421812"/>
                  <a:gd name="connsiteY1" fmla="*/ 625807 h 800665"/>
                  <a:gd name="connsiteX2" fmla="*/ 947874 w 1421812"/>
                  <a:gd name="connsiteY2" fmla="*/ 800665 h 800665"/>
                  <a:gd name="connsiteX3" fmla="*/ 50614 w 1421812"/>
                  <a:gd name="connsiteY3" fmla="*/ 404934 h 800665"/>
                  <a:gd name="connsiteX4" fmla="*/ 0 w 1421812"/>
                  <a:gd name="connsiteY4" fmla="*/ 404934 h 800665"/>
                  <a:gd name="connsiteX5" fmla="*/ 55216 w 1421812"/>
                  <a:gd name="connsiteY5" fmla="*/ 0 h 800665"/>
                  <a:gd name="connsiteX0" fmla="*/ 4602 w 1371198"/>
                  <a:gd name="connsiteY0" fmla="*/ 0 h 800665"/>
                  <a:gd name="connsiteX1" fmla="*/ 1371198 w 1371198"/>
                  <a:gd name="connsiteY1" fmla="*/ 625807 h 800665"/>
                  <a:gd name="connsiteX2" fmla="*/ 897260 w 1371198"/>
                  <a:gd name="connsiteY2" fmla="*/ 800665 h 800665"/>
                  <a:gd name="connsiteX3" fmla="*/ 0 w 1371198"/>
                  <a:gd name="connsiteY3" fmla="*/ 404934 h 800665"/>
                  <a:gd name="connsiteX4" fmla="*/ 4602 w 1371198"/>
                  <a:gd name="connsiteY4" fmla="*/ 0 h 800665"/>
                  <a:gd name="connsiteX0" fmla="*/ 0 w 1366596"/>
                  <a:gd name="connsiteY0" fmla="*/ 0 h 800665"/>
                  <a:gd name="connsiteX1" fmla="*/ 1366596 w 1366596"/>
                  <a:gd name="connsiteY1" fmla="*/ 625807 h 800665"/>
                  <a:gd name="connsiteX2" fmla="*/ 892658 w 1366596"/>
                  <a:gd name="connsiteY2" fmla="*/ 800665 h 800665"/>
                  <a:gd name="connsiteX3" fmla="*/ 4601 w 1366596"/>
                  <a:gd name="connsiteY3" fmla="*/ 427942 h 800665"/>
                  <a:gd name="connsiteX4" fmla="*/ 0 w 1366596"/>
                  <a:gd name="connsiteY4" fmla="*/ 0 h 800665"/>
                  <a:gd name="connsiteX0" fmla="*/ 0 w 1366596"/>
                  <a:gd name="connsiteY0" fmla="*/ 0 h 800665"/>
                  <a:gd name="connsiteX1" fmla="*/ 1366596 w 1366596"/>
                  <a:gd name="connsiteY1" fmla="*/ 625807 h 800665"/>
                  <a:gd name="connsiteX2" fmla="*/ 892658 w 1366596"/>
                  <a:gd name="connsiteY2" fmla="*/ 800665 h 800665"/>
                  <a:gd name="connsiteX3" fmla="*/ 4601 w 1366596"/>
                  <a:gd name="connsiteY3" fmla="*/ 427942 h 800665"/>
                  <a:gd name="connsiteX4" fmla="*/ 0 w 1366596"/>
                  <a:gd name="connsiteY4" fmla="*/ 0 h 800665"/>
                  <a:gd name="connsiteX0" fmla="*/ 0 w 1366596"/>
                  <a:gd name="connsiteY0" fmla="*/ 0 h 800665"/>
                  <a:gd name="connsiteX1" fmla="*/ 1366596 w 1366596"/>
                  <a:gd name="connsiteY1" fmla="*/ 625807 h 800665"/>
                  <a:gd name="connsiteX2" fmla="*/ 892658 w 1366596"/>
                  <a:gd name="connsiteY2" fmla="*/ 800665 h 800665"/>
                  <a:gd name="connsiteX3" fmla="*/ 4601 w 1366596"/>
                  <a:gd name="connsiteY3" fmla="*/ 427942 h 800665"/>
                  <a:gd name="connsiteX4" fmla="*/ 0 w 1366596"/>
                  <a:gd name="connsiteY4" fmla="*/ 0 h 800665"/>
                  <a:gd name="connsiteX0" fmla="*/ 0 w 1366596"/>
                  <a:gd name="connsiteY0" fmla="*/ 0 h 809868"/>
                  <a:gd name="connsiteX1" fmla="*/ 1366596 w 1366596"/>
                  <a:gd name="connsiteY1" fmla="*/ 625807 h 809868"/>
                  <a:gd name="connsiteX2" fmla="*/ 865050 w 1366596"/>
                  <a:gd name="connsiteY2" fmla="*/ 809868 h 809868"/>
                  <a:gd name="connsiteX3" fmla="*/ 4601 w 1366596"/>
                  <a:gd name="connsiteY3" fmla="*/ 427942 h 809868"/>
                  <a:gd name="connsiteX4" fmla="*/ 0 w 1366596"/>
                  <a:gd name="connsiteY4" fmla="*/ 0 h 8098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66596" h="809868">
                    <a:moveTo>
                      <a:pt x="0" y="0"/>
                    </a:moveTo>
                    <a:lnTo>
                      <a:pt x="1366596" y="625807"/>
                    </a:lnTo>
                    <a:lnTo>
                      <a:pt x="865050" y="809868"/>
                    </a:lnTo>
                    <a:lnTo>
                      <a:pt x="4601" y="427942"/>
                    </a:lnTo>
                    <a:cubicBezTo>
                      <a:pt x="-1535" y="105836"/>
                      <a:pt x="1534" y="142647"/>
                      <a:pt x="0" y="0"/>
                    </a:cubicBezTo>
                    <a:close/>
                  </a:path>
                </a:pathLst>
              </a:custGeom>
              <a:solidFill>
                <a:srgbClr val="3333CC">
                  <a:lumMod val="75000"/>
                </a:srgbClr>
              </a:solidFill>
              <a:ln w="9525" cap="flat" cmpd="sng" algn="ctr">
                <a:noFill/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p:spPr>
            <p:txBody>
              <a:bodyPr anchor="ctr"/>
              <a:lstStyle/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Gill Sans MT"/>
                  <a:ea typeface="+mn-ea"/>
                  <a:cs typeface="+mn-cs"/>
                </a:endParaRPr>
              </a:p>
            </p:txBody>
          </p:sp>
          <p:sp>
            <p:nvSpPr>
              <p:cNvPr id="35" name="Freeform 263">
                <a:extLst>
                  <a:ext uri="{FF2B5EF4-FFF2-40B4-BE49-F238E27FC236}">
                    <a16:creationId xmlns:a16="http://schemas.microsoft.com/office/drawing/2014/main" id="{FEA771F9-C900-79A2-F3FE-5A1E4E13D09B}"/>
                  </a:ext>
                </a:extLst>
              </p:cNvPr>
              <p:cNvSpPr/>
              <p:nvPr/>
            </p:nvSpPr>
            <p:spPr bwMode="auto">
              <a:xfrm>
                <a:off x="2089977" y="1730980"/>
                <a:ext cx="240888" cy="95187"/>
              </a:xfrm>
              <a:custGeom>
                <a:avLst/>
                <a:gdLst>
                  <a:gd name="connsiteX0" fmla="*/ 1329786 w 1348191"/>
                  <a:gd name="connsiteY0" fmla="*/ 0 h 809869"/>
                  <a:gd name="connsiteX1" fmla="*/ 1348191 w 1348191"/>
                  <a:gd name="connsiteY1" fmla="*/ 400333 h 809869"/>
                  <a:gd name="connsiteX2" fmla="*/ 487742 w 1348191"/>
                  <a:gd name="connsiteY2" fmla="*/ 809869 h 809869"/>
                  <a:gd name="connsiteX3" fmla="*/ 0 w 1348191"/>
                  <a:gd name="connsiteY3" fmla="*/ 630409 h 809869"/>
                  <a:gd name="connsiteX4" fmla="*/ 1329786 w 1348191"/>
                  <a:gd name="connsiteY4" fmla="*/ 0 h 809869"/>
                  <a:gd name="connsiteX0" fmla="*/ 1329786 w 1348191"/>
                  <a:gd name="connsiteY0" fmla="*/ 0 h 791462"/>
                  <a:gd name="connsiteX1" fmla="*/ 1348191 w 1348191"/>
                  <a:gd name="connsiteY1" fmla="*/ 381926 h 791462"/>
                  <a:gd name="connsiteX2" fmla="*/ 487742 w 1348191"/>
                  <a:gd name="connsiteY2" fmla="*/ 791462 h 791462"/>
                  <a:gd name="connsiteX3" fmla="*/ 0 w 1348191"/>
                  <a:gd name="connsiteY3" fmla="*/ 612002 h 791462"/>
                  <a:gd name="connsiteX4" fmla="*/ 1329786 w 1348191"/>
                  <a:gd name="connsiteY4" fmla="*/ 0 h 7914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48191" h="791462">
                    <a:moveTo>
                      <a:pt x="1329786" y="0"/>
                    </a:moveTo>
                    <a:lnTo>
                      <a:pt x="1348191" y="381926"/>
                    </a:lnTo>
                    <a:lnTo>
                      <a:pt x="487742" y="791462"/>
                    </a:lnTo>
                    <a:lnTo>
                      <a:pt x="0" y="612002"/>
                    </a:lnTo>
                    <a:lnTo>
                      <a:pt x="1329786" y="0"/>
                    </a:lnTo>
                    <a:close/>
                  </a:path>
                </a:pathLst>
              </a:custGeom>
              <a:solidFill>
                <a:srgbClr val="3333CC">
                  <a:lumMod val="75000"/>
                </a:srgbClr>
              </a:solidFill>
              <a:ln w="9525" cap="flat" cmpd="sng" algn="ctr">
                <a:noFill/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p:spPr>
            <p:txBody>
              <a:bodyPr anchor="ctr"/>
              <a:lstStyle/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Gill Sans MT"/>
                  <a:ea typeface="+mn-ea"/>
                  <a:cs typeface="+mn-cs"/>
                </a:endParaRPr>
              </a:p>
            </p:txBody>
          </p: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5DF4757F-8146-8B71-97FD-37AD2E758D72}"/>
                  </a:ext>
                </a:extLst>
              </p:cNvPr>
              <p:cNvCxnSpPr>
                <a:endCxn id="31" idx="2"/>
              </p:cNvCxnSpPr>
              <p:nvPr/>
            </p:nvCxnSpPr>
            <p:spPr bwMode="auto">
              <a:xfrm flipH="1" flipV="1">
                <a:off x="1871277" y="1735739"/>
                <a:ext cx="3169" cy="123743"/>
              </a:xfrm>
              <a:prstGeom prst="line">
                <a:avLst/>
              </a:prstGeom>
              <a:noFill/>
              <a:ln w="6350" cap="flat" cmpd="sng" algn="ctr">
                <a:solidFill>
                  <a:srgbClr val="000000"/>
                </a:solidFill>
                <a:prstDash val="solid"/>
              </a:ln>
              <a:effectLst>
                <a:outerShdw blurRad="40005" dist="19939" dir="5400000" algn="tl" rotWithShape="0">
                  <a:srgbClr val="000000">
                    <a:alpha val="38000"/>
                  </a:srgbClr>
                </a:outerShdw>
              </a:effectLst>
            </p:spPr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E5E01760-F00C-4674-1B80-73F5EB38C430}"/>
                  </a:ext>
                </a:extLst>
              </p:cNvPr>
              <p:cNvCxnSpPr/>
              <p:nvPr/>
            </p:nvCxnSpPr>
            <p:spPr bwMode="auto">
              <a:xfrm flipH="1" flipV="1">
                <a:off x="2996477" y="1733359"/>
                <a:ext cx="3171" cy="123743"/>
              </a:xfrm>
              <a:prstGeom prst="line">
                <a:avLst/>
              </a:prstGeom>
              <a:noFill/>
              <a:ln w="6350" cap="flat" cmpd="sng" algn="ctr">
                <a:solidFill>
                  <a:srgbClr val="000000"/>
                </a:solidFill>
                <a:prstDash val="solid"/>
              </a:ln>
              <a:effectLst>
                <a:outerShdw blurRad="40005" dist="19939" dir="5400000" algn="tl" rotWithShape="0">
                  <a:srgbClr val="000000">
                    <a:alpha val="38000"/>
                  </a:srgbClr>
                </a:outerShdw>
              </a:effectLst>
            </p:spPr>
          </p:cxnSp>
        </p:grpSp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FCD867A2-F47A-FD8F-F30A-A10F64AF8ADA}"/>
                </a:ext>
              </a:extLst>
            </p:cNvPr>
            <p:cNvGrpSpPr/>
            <p:nvPr/>
          </p:nvGrpSpPr>
          <p:grpSpPr>
            <a:xfrm>
              <a:off x="1770362" y="2873352"/>
              <a:ext cx="441422" cy="369332"/>
              <a:chOff x="667045" y="1708643"/>
              <a:chExt cx="441422" cy="369332"/>
            </a:xfrm>
          </p:grpSpPr>
          <p:sp>
            <p:nvSpPr>
              <p:cNvPr id="27" name="Oval 26">
                <a:extLst>
                  <a:ext uri="{FF2B5EF4-FFF2-40B4-BE49-F238E27FC236}">
                    <a16:creationId xmlns:a16="http://schemas.microsoft.com/office/drawing/2014/main" id="{B166D352-0FBA-C3CE-FA2D-EF071FAF5182}"/>
                  </a:ext>
                </a:extLst>
              </p:cNvPr>
              <p:cNvSpPr/>
              <p:nvPr/>
            </p:nvSpPr>
            <p:spPr bwMode="auto">
              <a:xfrm>
                <a:off x="725417" y="1787240"/>
                <a:ext cx="356365" cy="231962"/>
              </a:xfrm>
              <a:prstGeom prst="ellipse">
                <a:avLst/>
              </a:prstGeom>
              <a:solidFill>
                <a:srgbClr val="FFFFFF">
                  <a:alpha val="76000"/>
                </a:srgbClr>
              </a:solidFill>
              <a:ln w="9525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Gill Sans MT"/>
                  <a:ea typeface="+mn-ea"/>
                  <a:cs typeface="+mn-cs"/>
                </a:endParaRPr>
              </a:p>
            </p:txBody>
          </p:sp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61208918-C0BE-3678-63E5-92128E273D8C}"/>
                  </a:ext>
                </a:extLst>
              </p:cNvPr>
              <p:cNvSpPr txBox="1"/>
              <p:nvPr/>
            </p:nvSpPr>
            <p:spPr>
              <a:xfrm>
                <a:off x="667045" y="1708643"/>
                <a:ext cx="44142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rPr>
                  <a:t>1d</a:t>
                </a:r>
              </a:p>
            </p:txBody>
          </p:sp>
        </p:grp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C76064A6-56A1-3837-1D6B-20C8E3C83F59}"/>
              </a:ext>
            </a:extLst>
          </p:cNvPr>
          <p:cNvGrpSpPr/>
          <p:nvPr/>
        </p:nvGrpSpPr>
        <p:grpSpPr>
          <a:xfrm>
            <a:off x="4253821" y="3192738"/>
            <a:ext cx="565150" cy="369332"/>
            <a:chOff x="1736090" y="2873352"/>
            <a:chExt cx="565150" cy="369332"/>
          </a:xfrm>
        </p:grpSpPr>
        <p:grpSp>
          <p:nvGrpSpPr>
            <p:cNvPr id="39" name="Group 327">
              <a:extLst>
                <a:ext uri="{FF2B5EF4-FFF2-40B4-BE49-F238E27FC236}">
                  <a16:creationId xmlns:a16="http://schemas.microsoft.com/office/drawing/2014/main" id="{2D42F0F5-FD45-2716-90D8-717C12DC8C5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36090" y="2893762"/>
              <a:ext cx="565150" cy="292100"/>
              <a:chOff x="1871277" y="1576300"/>
              <a:chExt cx="1128371" cy="437861"/>
            </a:xfrm>
          </p:grpSpPr>
          <p:sp>
            <p:nvSpPr>
              <p:cNvPr id="43" name="Oval 42">
                <a:extLst>
                  <a:ext uri="{FF2B5EF4-FFF2-40B4-BE49-F238E27FC236}">
                    <a16:creationId xmlns:a16="http://schemas.microsoft.com/office/drawing/2014/main" id="{C9636B7A-8CC6-CE31-9CA3-3013EEDDE69B}"/>
                  </a:ext>
                </a:extLst>
              </p:cNvPr>
              <p:cNvSpPr/>
              <p:nvPr/>
            </p:nvSpPr>
            <p:spPr bwMode="auto">
              <a:xfrm flipV="1">
                <a:off x="1874446" y="1692905"/>
                <a:ext cx="1125202" cy="321256"/>
              </a:xfrm>
              <a:prstGeom prst="ellipse">
                <a:avLst/>
              </a:prstGeom>
              <a:gradFill flip="none" rotWithShape="1">
                <a:gsLst>
                  <a:gs pos="0">
                    <a:srgbClr val="3333CC">
                      <a:lumMod val="75000"/>
                    </a:srgbClr>
                  </a:gs>
                  <a:gs pos="53000">
                    <a:srgbClr val="3333CC">
                      <a:lumMod val="60000"/>
                      <a:lumOff val="40000"/>
                    </a:srgbClr>
                  </a:gs>
                  <a:gs pos="100000">
                    <a:srgbClr val="3333CC">
                      <a:lumMod val="75000"/>
                    </a:srgbClr>
                  </a:gs>
                </a:gsLst>
                <a:lin ang="0" scaled="1"/>
                <a:tileRect/>
              </a:gradFill>
              <a:ln w="6350" cap="flat" cmpd="sng" algn="ctr">
                <a:solidFill>
                  <a:srgbClr val="000000"/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p:spPr>
            <p:txBody>
              <a:bodyPr anchor="ctr"/>
              <a:lstStyle/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solidFill>
                      <a:srgbClr val="000000"/>
                    </a:solidFill>
                  </a:ln>
                  <a:solidFill>
                    <a:srgbClr val="FFFFFF"/>
                  </a:solidFill>
                  <a:effectLst/>
                  <a:uLnTx/>
                  <a:uFillTx/>
                  <a:latin typeface="Gill Sans MT"/>
                  <a:ea typeface="+mn-ea"/>
                  <a:cs typeface="+mn-cs"/>
                </a:endParaRPr>
              </a:p>
            </p:txBody>
          </p:sp>
          <p:sp>
            <p:nvSpPr>
              <p:cNvPr id="44" name="Rectangle 43">
                <a:extLst>
                  <a:ext uri="{FF2B5EF4-FFF2-40B4-BE49-F238E27FC236}">
                    <a16:creationId xmlns:a16="http://schemas.microsoft.com/office/drawing/2014/main" id="{36029704-019F-B8AD-4888-5BEFFC1B31B1}"/>
                  </a:ext>
                </a:extLst>
              </p:cNvPr>
              <p:cNvSpPr/>
              <p:nvPr/>
            </p:nvSpPr>
            <p:spPr bwMode="auto">
              <a:xfrm>
                <a:off x="1871277" y="1740499"/>
                <a:ext cx="1128371" cy="114225"/>
              </a:xfrm>
              <a:prstGeom prst="rect">
                <a:avLst/>
              </a:prstGeom>
              <a:gradFill rotWithShape="1">
                <a:gsLst>
                  <a:gs pos="0">
                    <a:srgbClr val="3333CC">
                      <a:lumMod val="75000"/>
                    </a:srgbClr>
                  </a:gs>
                  <a:gs pos="53000">
                    <a:srgbClr val="3333CC">
                      <a:lumMod val="60000"/>
                      <a:lumOff val="40000"/>
                    </a:srgbClr>
                  </a:gs>
                  <a:gs pos="100000">
                    <a:srgbClr val="3333CC">
                      <a:lumMod val="75000"/>
                    </a:srgbClr>
                  </a:gs>
                </a:gsLst>
                <a:lin ang="10800000" scaled="0"/>
              </a:gradFill>
              <a:ln w="25400" cap="flat" cmpd="sng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Gill Sans MT"/>
                  <a:ea typeface="+mn-ea"/>
                  <a:cs typeface="+mn-cs"/>
                </a:endParaRPr>
              </a:p>
            </p:txBody>
          </p:sp>
          <p:sp>
            <p:nvSpPr>
              <p:cNvPr id="45" name="Oval 44">
                <a:extLst>
                  <a:ext uri="{FF2B5EF4-FFF2-40B4-BE49-F238E27FC236}">
                    <a16:creationId xmlns:a16="http://schemas.microsoft.com/office/drawing/2014/main" id="{B7A71D44-8624-256D-ED0B-616123274A67}"/>
                  </a:ext>
                </a:extLst>
              </p:cNvPr>
              <p:cNvSpPr/>
              <p:nvPr/>
            </p:nvSpPr>
            <p:spPr bwMode="auto">
              <a:xfrm flipV="1">
                <a:off x="1871277" y="1576300"/>
                <a:ext cx="1125200" cy="321257"/>
              </a:xfrm>
              <a:prstGeom prst="ellipse">
                <a:avLst/>
              </a:prstGeom>
              <a:solidFill>
                <a:srgbClr val="FFFFFF">
                  <a:lumMod val="75000"/>
                </a:srgbClr>
              </a:solidFill>
              <a:ln w="6350" cap="flat" cmpd="sng" algn="ctr">
                <a:solidFill>
                  <a:srgbClr val="000000"/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p:spPr>
            <p:txBody>
              <a:bodyPr anchor="ctr"/>
              <a:lstStyle/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solidFill>
                      <a:srgbClr val="000000"/>
                    </a:solidFill>
                  </a:ln>
                  <a:solidFill>
                    <a:srgbClr val="FFFFFF"/>
                  </a:solidFill>
                  <a:effectLst/>
                  <a:uLnTx/>
                  <a:uFillTx/>
                  <a:latin typeface="Gill Sans MT"/>
                  <a:ea typeface="+mn-ea"/>
                  <a:cs typeface="+mn-cs"/>
                </a:endParaRPr>
              </a:p>
            </p:txBody>
          </p:sp>
          <p:sp>
            <p:nvSpPr>
              <p:cNvPr id="46" name="Freeform 274">
                <a:extLst>
                  <a:ext uri="{FF2B5EF4-FFF2-40B4-BE49-F238E27FC236}">
                    <a16:creationId xmlns:a16="http://schemas.microsoft.com/office/drawing/2014/main" id="{ECFD280D-03D8-4908-6508-215E2503DCCE}"/>
                  </a:ext>
                </a:extLst>
              </p:cNvPr>
              <p:cNvSpPr/>
              <p:nvPr/>
            </p:nvSpPr>
            <p:spPr bwMode="auto">
              <a:xfrm>
                <a:off x="2159708" y="1673868"/>
                <a:ext cx="548339" cy="159438"/>
              </a:xfrm>
              <a:custGeom>
                <a:avLst/>
                <a:gdLst>
                  <a:gd name="connsiteX0" fmla="*/ 1486231 w 2944854"/>
                  <a:gd name="connsiteY0" fmla="*/ 727041 h 1302232"/>
                  <a:gd name="connsiteX1" fmla="*/ 257675 w 2944854"/>
                  <a:gd name="connsiteY1" fmla="*/ 1302232 h 1302232"/>
                  <a:gd name="connsiteX2" fmla="*/ 0 w 2944854"/>
                  <a:gd name="connsiteY2" fmla="*/ 1228607 h 1302232"/>
                  <a:gd name="connsiteX3" fmla="*/ 911064 w 2944854"/>
                  <a:gd name="connsiteY3" fmla="*/ 837478 h 1302232"/>
                  <a:gd name="connsiteX4" fmla="*/ 883456 w 2944854"/>
                  <a:gd name="connsiteY4" fmla="*/ 450949 h 1302232"/>
                  <a:gd name="connsiteX5" fmla="*/ 161047 w 2944854"/>
                  <a:gd name="connsiteY5" fmla="*/ 119640 h 1302232"/>
                  <a:gd name="connsiteX6" fmla="*/ 404917 w 2944854"/>
                  <a:gd name="connsiteY6" fmla="*/ 50617 h 1302232"/>
                  <a:gd name="connsiteX7" fmla="*/ 1477028 w 2944854"/>
                  <a:gd name="connsiteY7" fmla="*/ 501566 h 1302232"/>
                  <a:gd name="connsiteX8" fmla="*/ 2572146 w 2944854"/>
                  <a:gd name="connsiteY8" fmla="*/ 0 h 1302232"/>
                  <a:gd name="connsiteX9" fmla="*/ 2875834 w 2944854"/>
                  <a:gd name="connsiteY9" fmla="*/ 96632 h 1302232"/>
                  <a:gd name="connsiteX10" fmla="*/ 2079803 w 2944854"/>
                  <a:gd name="connsiteY10" fmla="*/ 432543 h 1302232"/>
                  <a:gd name="connsiteX11" fmla="*/ 2240850 w 2944854"/>
                  <a:gd name="connsiteY11" fmla="*/ 920305 h 1302232"/>
                  <a:gd name="connsiteX12" fmla="*/ 2944854 w 2944854"/>
                  <a:gd name="connsiteY12" fmla="*/ 1228607 h 1302232"/>
                  <a:gd name="connsiteX13" fmla="*/ 2733192 w 2944854"/>
                  <a:gd name="connsiteY13" fmla="*/ 1297630 h 1302232"/>
                  <a:gd name="connsiteX14" fmla="*/ 1486231 w 2944854"/>
                  <a:gd name="connsiteY14" fmla="*/ 727041 h 1302232"/>
                  <a:gd name="connsiteX0" fmla="*/ 1486231 w 2944854"/>
                  <a:gd name="connsiteY0" fmla="*/ 727041 h 1316375"/>
                  <a:gd name="connsiteX1" fmla="*/ 257675 w 2944854"/>
                  <a:gd name="connsiteY1" fmla="*/ 1302232 h 1316375"/>
                  <a:gd name="connsiteX2" fmla="*/ 0 w 2944854"/>
                  <a:gd name="connsiteY2" fmla="*/ 1228607 h 1316375"/>
                  <a:gd name="connsiteX3" fmla="*/ 911064 w 2944854"/>
                  <a:gd name="connsiteY3" fmla="*/ 837478 h 1316375"/>
                  <a:gd name="connsiteX4" fmla="*/ 883456 w 2944854"/>
                  <a:gd name="connsiteY4" fmla="*/ 450949 h 1316375"/>
                  <a:gd name="connsiteX5" fmla="*/ 161047 w 2944854"/>
                  <a:gd name="connsiteY5" fmla="*/ 119640 h 1316375"/>
                  <a:gd name="connsiteX6" fmla="*/ 404917 w 2944854"/>
                  <a:gd name="connsiteY6" fmla="*/ 50617 h 1316375"/>
                  <a:gd name="connsiteX7" fmla="*/ 1477028 w 2944854"/>
                  <a:gd name="connsiteY7" fmla="*/ 501566 h 1316375"/>
                  <a:gd name="connsiteX8" fmla="*/ 2572146 w 2944854"/>
                  <a:gd name="connsiteY8" fmla="*/ 0 h 1316375"/>
                  <a:gd name="connsiteX9" fmla="*/ 2875834 w 2944854"/>
                  <a:gd name="connsiteY9" fmla="*/ 96632 h 1316375"/>
                  <a:gd name="connsiteX10" fmla="*/ 2079803 w 2944854"/>
                  <a:gd name="connsiteY10" fmla="*/ 432543 h 1316375"/>
                  <a:gd name="connsiteX11" fmla="*/ 2240850 w 2944854"/>
                  <a:gd name="connsiteY11" fmla="*/ 920305 h 1316375"/>
                  <a:gd name="connsiteX12" fmla="*/ 2944854 w 2944854"/>
                  <a:gd name="connsiteY12" fmla="*/ 1228607 h 1316375"/>
                  <a:gd name="connsiteX13" fmla="*/ 2756623 w 2944854"/>
                  <a:gd name="connsiteY13" fmla="*/ 1316375 h 1316375"/>
                  <a:gd name="connsiteX14" fmla="*/ 1486231 w 2944854"/>
                  <a:gd name="connsiteY14" fmla="*/ 727041 h 1316375"/>
                  <a:gd name="connsiteX0" fmla="*/ 1486231 w 3024520"/>
                  <a:gd name="connsiteY0" fmla="*/ 727041 h 1316375"/>
                  <a:gd name="connsiteX1" fmla="*/ 257675 w 3024520"/>
                  <a:gd name="connsiteY1" fmla="*/ 1302232 h 1316375"/>
                  <a:gd name="connsiteX2" fmla="*/ 0 w 3024520"/>
                  <a:gd name="connsiteY2" fmla="*/ 1228607 h 1316375"/>
                  <a:gd name="connsiteX3" fmla="*/ 911064 w 3024520"/>
                  <a:gd name="connsiteY3" fmla="*/ 837478 h 1316375"/>
                  <a:gd name="connsiteX4" fmla="*/ 883456 w 3024520"/>
                  <a:gd name="connsiteY4" fmla="*/ 450949 h 1316375"/>
                  <a:gd name="connsiteX5" fmla="*/ 161047 w 3024520"/>
                  <a:gd name="connsiteY5" fmla="*/ 119640 h 1316375"/>
                  <a:gd name="connsiteX6" fmla="*/ 404917 w 3024520"/>
                  <a:gd name="connsiteY6" fmla="*/ 50617 h 1316375"/>
                  <a:gd name="connsiteX7" fmla="*/ 1477028 w 3024520"/>
                  <a:gd name="connsiteY7" fmla="*/ 501566 h 1316375"/>
                  <a:gd name="connsiteX8" fmla="*/ 2572146 w 3024520"/>
                  <a:gd name="connsiteY8" fmla="*/ 0 h 1316375"/>
                  <a:gd name="connsiteX9" fmla="*/ 2875834 w 3024520"/>
                  <a:gd name="connsiteY9" fmla="*/ 96632 h 1316375"/>
                  <a:gd name="connsiteX10" fmla="*/ 2079803 w 3024520"/>
                  <a:gd name="connsiteY10" fmla="*/ 432543 h 1316375"/>
                  <a:gd name="connsiteX11" fmla="*/ 2240850 w 3024520"/>
                  <a:gd name="connsiteY11" fmla="*/ 920305 h 1316375"/>
                  <a:gd name="connsiteX12" fmla="*/ 3024520 w 3024520"/>
                  <a:gd name="connsiteY12" fmla="*/ 1228607 h 1316375"/>
                  <a:gd name="connsiteX13" fmla="*/ 2756623 w 3024520"/>
                  <a:gd name="connsiteY13" fmla="*/ 1316375 h 1316375"/>
                  <a:gd name="connsiteX14" fmla="*/ 1486231 w 3024520"/>
                  <a:gd name="connsiteY14" fmla="*/ 727041 h 1316375"/>
                  <a:gd name="connsiteX0" fmla="*/ 1537780 w 3076069"/>
                  <a:gd name="connsiteY0" fmla="*/ 727041 h 1316375"/>
                  <a:gd name="connsiteX1" fmla="*/ 309224 w 3076069"/>
                  <a:gd name="connsiteY1" fmla="*/ 1302232 h 1316375"/>
                  <a:gd name="connsiteX2" fmla="*/ 0 w 3076069"/>
                  <a:gd name="connsiteY2" fmla="*/ 1228607 h 1316375"/>
                  <a:gd name="connsiteX3" fmla="*/ 962613 w 3076069"/>
                  <a:gd name="connsiteY3" fmla="*/ 837478 h 1316375"/>
                  <a:gd name="connsiteX4" fmla="*/ 935005 w 3076069"/>
                  <a:gd name="connsiteY4" fmla="*/ 450949 h 1316375"/>
                  <a:gd name="connsiteX5" fmla="*/ 212596 w 3076069"/>
                  <a:gd name="connsiteY5" fmla="*/ 119640 h 1316375"/>
                  <a:gd name="connsiteX6" fmla="*/ 456466 w 3076069"/>
                  <a:gd name="connsiteY6" fmla="*/ 50617 h 1316375"/>
                  <a:gd name="connsiteX7" fmla="*/ 1528577 w 3076069"/>
                  <a:gd name="connsiteY7" fmla="*/ 501566 h 1316375"/>
                  <a:gd name="connsiteX8" fmla="*/ 2623695 w 3076069"/>
                  <a:gd name="connsiteY8" fmla="*/ 0 h 1316375"/>
                  <a:gd name="connsiteX9" fmla="*/ 2927383 w 3076069"/>
                  <a:gd name="connsiteY9" fmla="*/ 96632 h 1316375"/>
                  <a:gd name="connsiteX10" fmla="*/ 2131352 w 3076069"/>
                  <a:gd name="connsiteY10" fmla="*/ 432543 h 1316375"/>
                  <a:gd name="connsiteX11" fmla="*/ 2292399 w 3076069"/>
                  <a:gd name="connsiteY11" fmla="*/ 920305 h 1316375"/>
                  <a:gd name="connsiteX12" fmla="*/ 3076069 w 3076069"/>
                  <a:gd name="connsiteY12" fmla="*/ 1228607 h 1316375"/>
                  <a:gd name="connsiteX13" fmla="*/ 2808172 w 3076069"/>
                  <a:gd name="connsiteY13" fmla="*/ 1316375 h 1316375"/>
                  <a:gd name="connsiteX14" fmla="*/ 1537780 w 3076069"/>
                  <a:gd name="connsiteY14" fmla="*/ 727041 h 1316375"/>
                  <a:gd name="connsiteX0" fmla="*/ 1537780 w 3076069"/>
                  <a:gd name="connsiteY0" fmla="*/ 727041 h 1321259"/>
                  <a:gd name="connsiteX1" fmla="*/ 313981 w 3076069"/>
                  <a:gd name="connsiteY1" fmla="*/ 1321259 h 1321259"/>
                  <a:gd name="connsiteX2" fmla="*/ 0 w 3076069"/>
                  <a:gd name="connsiteY2" fmla="*/ 1228607 h 1321259"/>
                  <a:gd name="connsiteX3" fmla="*/ 962613 w 3076069"/>
                  <a:gd name="connsiteY3" fmla="*/ 837478 h 1321259"/>
                  <a:gd name="connsiteX4" fmla="*/ 935005 w 3076069"/>
                  <a:gd name="connsiteY4" fmla="*/ 450949 h 1321259"/>
                  <a:gd name="connsiteX5" fmla="*/ 212596 w 3076069"/>
                  <a:gd name="connsiteY5" fmla="*/ 119640 h 1321259"/>
                  <a:gd name="connsiteX6" fmla="*/ 456466 w 3076069"/>
                  <a:gd name="connsiteY6" fmla="*/ 50617 h 1321259"/>
                  <a:gd name="connsiteX7" fmla="*/ 1528577 w 3076069"/>
                  <a:gd name="connsiteY7" fmla="*/ 501566 h 1321259"/>
                  <a:gd name="connsiteX8" fmla="*/ 2623695 w 3076069"/>
                  <a:gd name="connsiteY8" fmla="*/ 0 h 1321259"/>
                  <a:gd name="connsiteX9" fmla="*/ 2927383 w 3076069"/>
                  <a:gd name="connsiteY9" fmla="*/ 96632 h 1321259"/>
                  <a:gd name="connsiteX10" fmla="*/ 2131352 w 3076069"/>
                  <a:gd name="connsiteY10" fmla="*/ 432543 h 1321259"/>
                  <a:gd name="connsiteX11" fmla="*/ 2292399 w 3076069"/>
                  <a:gd name="connsiteY11" fmla="*/ 920305 h 1321259"/>
                  <a:gd name="connsiteX12" fmla="*/ 3076069 w 3076069"/>
                  <a:gd name="connsiteY12" fmla="*/ 1228607 h 1321259"/>
                  <a:gd name="connsiteX13" fmla="*/ 2808172 w 3076069"/>
                  <a:gd name="connsiteY13" fmla="*/ 1316375 h 1321259"/>
                  <a:gd name="connsiteX14" fmla="*/ 1537780 w 3076069"/>
                  <a:gd name="connsiteY14" fmla="*/ 727041 h 1321259"/>
                  <a:gd name="connsiteX0" fmla="*/ 1537780 w 3076069"/>
                  <a:gd name="connsiteY0" fmla="*/ 750825 h 1321259"/>
                  <a:gd name="connsiteX1" fmla="*/ 313981 w 3076069"/>
                  <a:gd name="connsiteY1" fmla="*/ 1321259 h 1321259"/>
                  <a:gd name="connsiteX2" fmla="*/ 0 w 3076069"/>
                  <a:gd name="connsiteY2" fmla="*/ 1228607 h 1321259"/>
                  <a:gd name="connsiteX3" fmla="*/ 962613 w 3076069"/>
                  <a:gd name="connsiteY3" fmla="*/ 837478 h 1321259"/>
                  <a:gd name="connsiteX4" fmla="*/ 935005 w 3076069"/>
                  <a:gd name="connsiteY4" fmla="*/ 450949 h 1321259"/>
                  <a:gd name="connsiteX5" fmla="*/ 212596 w 3076069"/>
                  <a:gd name="connsiteY5" fmla="*/ 119640 h 1321259"/>
                  <a:gd name="connsiteX6" fmla="*/ 456466 w 3076069"/>
                  <a:gd name="connsiteY6" fmla="*/ 50617 h 1321259"/>
                  <a:gd name="connsiteX7" fmla="*/ 1528577 w 3076069"/>
                  <a:gd name="connsiteY7" fmla="*/ 501566 h 1321259"/>
                  <a:gd name="connsiteX8" fmla="*/ 2623695 w 3076069"/>
                  <a:gd name="connsiteY8" fmla="*/ 0 h 1321259"/>
                  <a:gd name="connsiteX9" fmla="*/ 2927383 w 3076069"/>
                  <a:gd name="connsiteY9" fmla="*/ 96632 h 1321259"/>
                  <a:gd name="connsiteX10" fmla="*/ 2131352 w 3076069"/>
                  <a:gd name="connsiteY10" fmla="*/ 432543 h 1321259"/>
                  <a:gd name="connsiteX11" fmla="*/ 2292399 w 3076069"/>
                  <a:gd name="connsiteY11" fmla="*/ 920305 h 1321259"/>
                  <a:gd name="connsiteX12" fmla="*/ 3076069 w 3076069"/>
                  <a:gd name="connsiteY12" fmla="*/ 1228607 h 1321259"/>
                  <a:gd name="connsiteX13" fmla="*/ 2808172 w 3076069"/>
                  <a:gd name="connsiteY13" fmla="*/ 1316375 h 1321259"/>
                  <a:gd name="connsiteX14" fmla="*/ 1537780 w 3076069"/>
                  <a:gd name="connsiteY14" fmla="*/ 750825 h 13212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3076069" h="1321259">
                    <a:moveTo>
                      <a:pt x="1537780" y="750825"/>
                    </a:moveTo>
                    <a:lnTo>
                      <a:pt x="313981" y="1321259"/>
                    </a:lnTo>
                    <a:lnTo>
                      <a:pt x="0" y="1228607"/>
                    </a:lnTo>
                    <a:lnTo>
                      <a:pt x="962613" y="837478"/>
                    </a:lnTo>
                    <a:lnTo>
                      <a:pt x="935005" y="450949"/>
                    </a:lnTo>
                    <a:lnTo>
                      <a:pt x="212596" y="119640"/>
                    </a:lnTo>
                    <a:lnTo>
                      <a:pt x="456466" y="50617"/>
                    </a:lnTo>
                    <a:lnTo>
                      <a:pt x="1528577" y="501566"/>
                    </a:lnTo>
                    <a:lnTo>
                      <a:pt x="2623695" y="0"/>
                    </a:lnTo>
                    <a:lnTo>
                      <a:pt x="2927383" y="96632"/>
                    </a:lnTo>
                    <a:lnTo>
                      <a:pt x="2131352" y="432543"/>
                    </a:lnTo>
                    <a:lnTo>
                      <a:pt x="2292399" y="920305"/>
                    </a:lnTo>
                    <a:lnTo>
                      <a:pt x="3076069" y="1228607"/>
                    </a:lnTo>
                    <a:lnTo>
                      <a:pt x="2808172" y="1316375"/>
                    </a:lnTo>
                    <a:lnTo>
                      <a:pt x="1537780" y="750825"/>
                    </a:lnTo>
                    <a:close/>
                  </a:path>
                </a:pathLst>
              </a:custGeom>
              <a:solidFill>
                <a:srgbClr val="3333CC">
                  <a:lumMod val="60000"/>
                  <a:lumOff val="40000"/>
                </a:srgbClr>
              </a:solidFill>
              <a:ln w="9525" cap="flat" cmpd="sng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Gill Sans MT"/>
                  <a:ea typeface="+mn-ea"/>
                  <a:cs typeface="+mn-cs"/>
                </a:endParaRPr>
              </a:p>
            </p:txBody>
          </p:sp>
          <p:sp>
            <p:nvSpPr>
              <p:cNvPr id="47" name="Freeform 275">
                <a:extLst>
                  <a:ext uri="{FF2B5EF4-FFF2-40B4-BE49-F238E27FC236}">
                    <a16:creationId xmlns:a16="http://schemas.microsoft.com/office/drawing/2014/main" id="{7A3355BE-1637-CB3E-84B0-A73CD56A90B5}"/>
                  </a:ext>
                </a:extLst>
              </p:cNvPr>
              <p:cNvSpPr/>
              <p:nvPr/>
            </p:nvSpPr>
            <p:spPr bwMode="auto">
              <a:xfrm>
                <a:off x="2102655" y="1633412"/>
                <a:ext cx="662444" cy="111846"/>
              </a:xfrm>
              <a:custGeom>
                <a:avLst/>
                <a:gdLst>
                  <a:gd name="connsiteX0" fmla="*/ 0 w 3645229"/>
                  <a:gd name="connsiteY0" fmla="*/ 214441 h 923747"/>
                  <a:gd name="connsiteX1" fmla="*/ 659770 w 3645229"/>
                  <a:gd name="connsiteY1" fmla="*/ 16495 h 923747"/>
                  <a:gd name="connsiteX2" fmla="*/ 1814367 w 3645229"/>
                  <a:gd name="connsiteY2" fmla="*/ 511360 h 923747"/>
                  <a:gd name="connsiteX3" fmla="*/ 2968965 w 3645229"/>
                  <a:gd name="connsiteY3" fmla="*/ 0 h 923747"/>
                  <a:gd name="connsiteX4" fmla="*/ 3645229 w 3645229"/>
                  <a:gd name="connsiteY4" fmla="*/ 197946 h 923747"/>
                  <a:gd name="connsiteX5" fmla="*/ 3199884 w 3645229"/>
                  <a:gd name="connsiteY5" fmla="*/ 461874 h 923747"/>
                  <a:gd name="connsiteX6" fmla="*/ 2985459 w 3645229"/>
                  <a:gd name="connsiteY6" fmla="*/ 379396 h 923747"/>
                  <a:gd name="connsiteX7" fmla="*/ 1830861 w 3645229"/>
                  <a:gd name="connsiteY7" fmla="*/ 923747 h 923747"/>
                  <a:gd name="connsiteX8" fmla="*/ 676264 w 3645229"/>
                  <a:gd name="connsiteY8" fmla="*/ 412387 h 923747"/>
                  <a:gd name="connsiteX9" fmla="*/ 527816 w 3645229"/>
                  <a:gd name="connsiteY9" fmla="*/ 478369 h 923747"/>
                  <a:gd name="connsiteX10" fmla="*/ 0 w 3645229"/>
                  <a:gd name="connsiteY10" fmla="*/ 214441 h 923747"/>
                  <a:gd name="connsiteX0" fmla="*/ 0 w 3640627"/>
                  <a:gd name="connsiteY0" fmla="*/ 242051 h 923747"/>
                  <a:gd name="connsiteX1" fmla="*/ 655168 w 3640627"/>
                  <a:gd name="connsiteY1" fmla="*/ 16495 h 923747"/>
                  <a:gd name="connsiteX2" fmla="*/ 1809765 w 3640627"/>
                  <a:gd name="connsiteY2" fmla="*/ 511360 h 923747"/>
                  <a:gd name="connsiteX3" fmla="*/ 2964363 w 3640627"/>
                  <a:gd name="connsiteY3" fmla="*/ 0 h 923747"/>
                  <a:gd name="connsiteX4" fmla="*/ 3640627 w 3640627"/>
                  <a:gd name="connsiteY4" fmla="*/ 197946 h 923747"/>
                  <a:gd name="connsiteX5" fmla="*/ 3195282 w 3640627"/>
                  <a:gd name="connsiteY5" fmla="*/ 461874 h 923747"/>
                  <a:gd name="connsiteX6" fmla="*/ 2980857 w 3640627"/>
                  <a:gd name="connsiteY6" fmla="*/ 379396 h 923747"/>
                  <a:gd name="connsiteX7" fmla="*/ 1826259 w 3640627"/>
                  <a:gd name="connsiteY7" fmla="*/ 923747 h 923747"/>
                  <a:gd name="connsiteX8" fmla="*/ 671662 w 3640627"/>
                  <a:gd name="connsiteY8" fmla="*/ 412387 h 923747"/>
                  <a:gd name="connsiteX9" fmla="*/ 523214 w 3640627"/>
                  <a:gd name="connsiteY9" fmla="*/ 478369 h 923747"/>
                  <a:gd name="connsiteX10" fmla="*/ 0 w 3640627"/>
                  <a:gd name="connsiteY10" fmla="*/ 242051 h 923747"/>
                  <a:gd name="connsiteX0" fmla="*/ 0 w 3640627"/>
                  <a:gd name="connsiteY0" fmla="*/ 242051 h 923747"/>
                  <a:gd name="connsiteX1" fmla="*/ 655168 w 3640627"/>
                  <a:gd name="connsiteY1" fmla="*/ 16495 h 923747"/>
                  <a:gd name="connsiteX2" fmla="*/ 1809765 w 3640627"/>
                  <a:gd name="connsiteY2" fmla="*/ 511360 h 923747"/>
                  <a:gd name="connsiteX3" fmla="*/ 2964363 w 3640627"/>
                  <a:gd name="connsiteY3" fmla="*/ 0 h 923747"/>
                  <a:gd name="connsiteX4" fmla="*/ 3640627 w 3640627"/>
                  <a:gd name="connsiteY4" fmla="*/ 197946 h 923747"/>
                  <a:gd name="connsiteX5" fmla="*/ 3195282 w 3640627"/>
                  <a:gd name="connsiteY5" fmla="*/ 461874 h 923747"/>
                  <a:gd name="connsiteX6" fmla="*/ 2980857 w 3640627"/>
                  <a:gd name="connsiteY6" fmla="*/ 379396 h 923747"/>
                  <a:gd name="connsiteX7" fmla="*/ 1826259 w 3640627"/>
                  <a:gd name="connsiteY7" fmla="*/ 923747 h 923747"/>
                  <a:gd name="connsiteX8" fmla="*/ 671662 w 3640627"/>
                  <a:gd name="connsiteY8" fmla="*/ 412387 h 923747"/>
                  <a:gd name="connsiteX9" fmla="*/ 523214 w 3640627"/>
                  <a:gd name="connsiteY9" fmla="*/ 482971 h 923747"/>
                  <a:gd name="connsiteX10" fmla="*/ 0 w 3640627"/>
                  <a:gd name="connsiteY10" fmla="*/ 242051 h 923747"/>
                  <a:gd name="connsiteX0" fmla="*/ 0 w 3640627"/>
                  <a:gd name="connsiteY0" fmla="*/ 242051 h 923747"/>
                  <a:gd name="connsiteX1" fmla="*/ 655168 w 3640627"/>
                  <a:gd name="connsiteY1" fmla="*/ 16495 h 923747"/>
                  <a:gd name="connsiteX2" fmla="*/ 1809765 w 3640627"/>
                  <a:gd name="connsiteY2" fmla="*/ 511360 h 923747"/>
                  <a:gd name="connsiteX3" fmla="*/ 2964363 w 3640627"/>
                  <a:gd name="connsiteY3" fmla="*/ 0 h 923747"/>
                  <a:gd name="connsiteX4" fmla="*/ 3640627 w 3640627"/>
                  <a:gd name="connsiteY4" fmla="*/ 197946 h 923747"/>
                  <a:gd name="connsiteX5" fmla="*/ 3195282 w 3640627"/>
                  <a:gd name="connsiteY5" fmla="*/ 461874 h 923747"/>
                  <a:gd name="connsiteX6" fmla="*/ 2980857 w 3640627"/>
                  <a:gd name="connsiteY6" fmla="*/ 379396 h 923747"/>
                  <a:gd name="connsiteX7" fmla="*/ 1826259 w 3640627"/>
                  <a:gd name="connsiteY7" fmla="*/ 923747 h 923747"/>
                  <a:gd name="connsiteX8" fmla="*/ 690067 w 3640627"/>
                  <a:gd name="connsiteY8" fmla="*/ 412387 h 923747"/>
                  <a:gd name="connsiteX9" fmla="*/ 523214 w 3640627"/>
                  <a:gd name="connsiteY9" fmla="*/ 482971 h 923747"/>
                  <a:gd name="connsiteX10" fmla="*/ 0 w 3640627"/>
                  <a:gd name="connsiteY10" fmla="*/ 242051 h 923747"/>
                  <a:gd name="connsiteX0" fmla="*/ 0 w 3640627"/>
                  <a:gd name="connsiteY0" fmla="*/ 242051 h 946755"/>
                  <a:gd name="connsiteX1" fmla="*/ 655168 w 3640627"/>
                  <a:gd name="connsiteY1" fmla="*/ 16495 h 946755"/>
                  <a:gd name="connsiteX2" fmla="*/ 1809765 w 3640627"/>
                  <a:gd name="connsiteY2" fmla="*/ 511360 h 946755"/>
                  <a:gd name="connsiteX3" fmla="*/ 2964363 w 3640627"/>
                  <a:gd name="connsiteY3" fmla="*/ 0 h 946755"/>
                  <a:gd name="connsiteX4" fmla="*/ 3640627 w 3640627"/>
                  <a:gd name="connsiteY4" fmla="*/ 197946 h 946755"/>
                  <a:gd name="connsiteX5" fmla="*/ 3195282 w 3640627"/>
                  <a:gd name="connsiteY5" fmla="*/ 461874 h 946755"/>
                  <a:gd name="connsiteX6" fmla="*/ 2980857 w 3640627"/>
                  <a:gd name="connsiteY6" fmla="*/ 379396 h 946755"/>
                  <a:gd name="connsiteX7" fmla="*/ 1876873 w 3640627"/>
                  <a:gd name="connsiteY7" fmla="*/ 946755 h 946755"/>
                  <a:gd name="connsiteX8" fmla="*/ 690067 w 3640627"/>
                  <a:gd name="connsiteY8" fmla="*/ 412387 h 946755"/>
                  <a:gd name="connsiteX9" fmla="*/ 523214 w 3640627"/>
                  <a:gd name="connsiteY9" fmla="*/ 482971 h 946755"/>
                  <a:gd name="connsiteX10" fmla="*/ 0 w 3640627"/>
                  <a:gd name="connsiteY10" fmla="*/ 242051 h 946755"/>
                  <a:gd name="connsiteX0" fmla="*/ 0 w 3640627"/>
                  <a:gd name="connsiteY0" fmla="*/ 242051 h 946755"/>
                  <a:gd name="connsiteX1" fmla="*/ 655168 w 3640627"/>
                  <a:gd name="connsiteY1" fmla="*/ 16495 h 946755"/>
                  <a:gd name="connsiteX2" fmla="*/ 1855778 w 3640627"/>
                  <a:gd name="connsiteY2" fmla="*/ 534367 h 946755"/>
                  <a:gd name="connsiteX3" fmla="*/ 2964363 w 3640627"/>
                  <a:gd name="connsiteY3" fmla="*/ 0 h 946755"/>
                  <a:gd name="connsiteX4" fmla="*/ 3640627 w 3640627"/>
                  <a:gd name="connsiteY4" fmla="*/ 197946 h 946755"/>
                  <a:gd name="connsiteX5" fmla="*/ 3195282 w 3640627"/>
                  <a:gd name="connsiteY5" fmla="*/ 461874 h 946755"/>
                  <a:gd name="connsiteX6" fmla="*/ 2980857 w 3640627"/>
                  <a:gd name="connsiteY6" fmla="*/ 379396 h 946755"/>
                  <a:gd name="connsiteX7" fmla="*/ 1876873 w 3640627"/>
                  <a:gd name="connsiteY7" fmla="*/ 946755 h 946755"/>
                  <a:gd name="connsiteX8" fmla="*/ 690067 w 3640627"/>
                  <a:gd name="connsiteY8" fmla="*/ 412387 h 946755"/>
                  <a:gd name="connsiteX9" fmla="*/ 523214 w 3640627"/>
                  <a:gd name="connsiteY9" fmla="*/ 482971 h 946755"/>
                  <a:gd name="connsiteX10" fmla="*/ 0 w 3640627"/>
                  <a:gd name="connsiteY10" fmla="*/ 242051 h 946755"/>
                  <a:gd name="connsiteX0" fmla="*/ 0 w 3640627"/>
                  <a:gd name="connsiteY0" fmla="*/ 242051 h 946755"/>
                  <a:gd name="connsiteX1" fmla="*/ 655168 w 3640627"/>
                  <a:gd name="connsiteY1" fmla="*/ 16495 h 946755"/>
                  <a:gd name="connsiteX2" fmla="*/ 1855778 w 3640627"/>
                  <a:gd name="connsiteY2" fmla="*/ 534367 h 946755"/>
                  <a:gd name="connsiteX3" fmla="*/ 2964363 w 3640627"/>
                  <a:gd name="connsiteY3" fmla="*/ 0 h 946755"/>
                  <a:gd name="connsiteX4" fmla="*/ 3640627 w 3640627"/>
                  <a:gd name="connsiteY4" fmla="*/ 197946 h 946755"/>
                  <a:gd name="connsiteX5" fmla="*/ 3195282 w 3640627"/>
                  <a:gd name="connsiteY5" fmla="*/ 461874 h 946755"/>
                  <a:gd name="connsiteX6" fmla="*/ 3008465 w 3640627"/>
                  <a:gd name="connsiteY6" fmla="*/ 402404 h 946755"/>
                  <a:gd name="connsiteX7" fmla="*/ 1876873 w 3640627"/>
                  <a:gd name="connsiteY7" fmla="*/ 946755 h 946755"/>
                  <a:gd name="connsiteX8" fmla="*/ 690067 w 3640627"/>
                  <a:gd name="connsiteY8" fmla="*/ 412387 h 946755"/>
                  <a:gd name="connsiteX9" fmla="*/ 523214 w 3640627"/>
                  <a:gd name="connsiteY9" fmla="*/ 482971 h 946755"/>
                  <a:gd name="connsiteX10" fmla="*/ 0 w 3640627"/>
                  <a:gd name="connsiteY10" fmla="*/ 242051 h 946755"/>
                  <a:gd name="connsiteX0" fmla="*/ 0 w 3723451"/>
                  <a:gd name="connsiteY0" fmla="*/ 242051 h 946755"/>
                  <a:gd name="connsiteX1" fmla="*/ 655168 w 3723451"/>
                  <a:gd name="connsiteY1" fmla="*/ 16495 h 946755"/>
                  <a:gd name="connsiteX2" fmla="*/ 1855778 w 3723451"/>
                  <a:gd name="connsiteY2" fmla="*/ 534367 h 946755"/>
                  <a:gd name="connsiteX3" fmla="*/ 2964363 w 3723451"/>
                  <a:gd name="connsiteY3" fmla="*/ 0 h 946755"/>
                  <a:gd name="connsiteX4" fmla="*/ 3723451 w 3723451"/>
                  <a:gd name="connsiteY4" fmla="*/ 220954 h 946755"/>
                  <a:gd name="connsiteX5" fmla="*/ 3195282 w 3723451"/>
                  <a:gd name="connsiteY5" fmla="*/ 461874 h 946755"/>
                  <a:gd name="connsiteX6" fmla="*/ 3008465 w 3723451"/>
                  <a:gd name="connsiteY6" fmla="*/ 402404 h 946755"/>
                  <a:gd name="connsiteX7" fmla="*/ 1876873 w 3723451"/>
                  <a:gd name="connsiteY7" fmla="*/ 946755 h 946755"/>
                  <a:gd name="connsiteX8" fmla="*/ 690067 w 3723451"/>
                  <a:gd name="connsiteY8" fmla="*/ 412387 h 946755"/>
                  <a:gd name="connsiteX9" fmla="*/ 523214 w 3723451"/>
                  <a:gd name="connsiteY9" fmla="*/ 482971 h 946755"/>
                  <a:gd name="connsiteX10" fmla="*/ 0 w 3723451"/>
                  <a:gd name="connsiteY10" fmla="*/ 242051 h 946755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95282 w 3723451"/>
                  <a:gd name="connsiteY5" fmla="*/ 448069 h 932950"/>
                  <a:gd name="connsiteX6" fmla="*/ 3008465 w 3723451"/>
                  <a:gd name="connsiteY6" fmla="*/ 388599 h 932950"/>
                  <a:gd name="connsiteX7" fmla="*/ 1876873 w 3723451"/>
                  <a:gd name="connsiteY7" fmla="*/ 932950 h 932950"/>
                  <a:gd name="connsiteX8" fmla="*/ 690067 w 3723451"/>
                  <a:gd name="connsiteY8" fmla="*/ 398582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95282 w 3723451"/>
                  <a:gd name="connsiteY5" fmla="*/ 448069 h 932950"/>
                  <a:gd name="connsiteX6" fmla="*/ 3013067 w 3723451"/>
                  <a:gd name="connsiteY6" fmla="*/ 393200 h 932950"/>
                  <a:gd name="connsiteX7" fmla="*/ 1876873 w 3723451"/>
                  <a:gd name="connsiteY7" fmla="*/ 932950 h 932950"/>
                  <a:gd name="connsiteX8" fmla="*/ 690067 w 3723451"/>
                  <a:gd name="connsiteY8" fmla="*/ 398582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86079 w 3723451"/>
                  <a:gd name="connsiteY5" fmla="*/ 461874 h 932950"/>
                  <a:gd name="connsiteX6" fmla="*/ 3013067 w 3723451"/>
                  <a:gd name="connsiteY6" fmla="*/ 393200 h 932950"/>
                  <a:gd name="connsiteX7" fmla="*/ 1876873 w 3723451"/>
                  <a:gd name="connsiteY7" fmla="*/ 932950 h 932950"/>
                  <a:gd name="connsiteX8" fmla="*/ 690067 w 3723451"/>
                  <a:gd name="connsiteY8" fmla="*/ 398582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86079 w 3723451"/>
                  <a:gd name="connsiteY5" fmla="*/ 461874 h 932950"/>
                  <a:gd name="connsiteX6" fmla="*/ 3013067 w 3723451"/>
                  <a:gd name="connsiteY6" fmla="*/ 393200 h 932950"/>
                  <a:gd name="connsiteX7" fmla="*/ 1876873 w 3723451"/>
                  <a:gd name="connsiteY7" fmla="*/ 932950 h 932950"/>
                  <a:gd name="connsiteX8" fmla="*/ 711613 w 3723451"/>
                  <a:gd name="connsiteY8" fmla="*/ 413055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723451" h="932950">
                    <a:moveTo>
                      <a:pt x="0" y="228246"/>
                    </a:moveTo>
                    <a:lnTo>
                      <a:pt x="655168" y="2690"/>
                    </a:lnTo>
                    <a:lnTo>
                      <a:pt x="1855778" y="520562"/>
                    </a:lnTo>
                    <a:lnTo>
                      <a:pt x="3001174" y="0"/>
                    </a:lnTo>
                    <a:lnTo>
                      <a:pt x="3723451" y="207149"/>
                    </a:lnTo>
                    <a:lnTo>
                      <a:pt x="3186079" y="461874"/>
                    </a:lnTo>
                    <a:lnTo>
                      <a:pt x="3013067" y="393200"/>
                    </a:lnTo>
                    <a:lnTo>
                      <a:pt x="1876873" y="932950"/>
                    </a:lnTo>
                    <a:lnTo>
                      <a:pt x="711613" y="413055"/>
                    </a:lnTo>
                    <a:lnTo>
                      <a:pt x="523214" y="469166"/>
                    </a:lnTo>
                    <a:lnTo>
                      <a:pt x="0" y="228246"/>
                    </a:lnTo>
                    <a:close/>
                  </a:path>
                </a:pathLst>
              </a:custGeom>
              <a:solidFill>
                <a:srgbClr val="3333CC">
                  <a:lumMod val="75000"/>
                </a:srgbClr>
              </a:solidFill>
              <a:ln w="9525" cap="flat" cmpd="sng" algn="ctr">
                <a:noFill/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p:spPr>
            <p:txBody>
              <a:bodyPr anchor="ctr"/>
              <a:lstStyle/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Gill Sans MT"/>
                  <a:ea typeface="+mn-ea"/>
                  <a:cs typeface="+mn-cs"/>
                </a:endParaRPr>
              </a:p>
            </p:txBody>
          </p:sp>
          <p:sp>
            <p:nvSpPr>
              <p:cNvPr id="48" name="Freeform 276">
                <a:extLst>
                  <a:ext uri="{FF2B5EF4-FFF2-40B4-BE49-F238E27FC236}">
                    <a16:creationId xmlns:a16="http://schemas.microsoft.com/office/drawing/2014/main" id="{90928E6A-18CF-4228-5F90-6D159F2A8E9A}"/>
                  </a:ext>
                </a:extLst>
              </p:cNvPr>
              <p:cNvSpPr/>
              <p:nvPr/>
            </p:nvSpPr>
            <p:spPr bwMode="auto">
              <a:xfrm>
                <a:off x="2536889" y="1728599"/>
                <a:ext cx="244057" cy="97568"/>
              </a:xfrm>
              <a:custGeom>
                <a:avLst/>
                <a:gdLst>
                  <a:gd name="connsiteX0" fmla="*/ 55216 w 1421812"/>
                  <a:gd name="connsiteY0" fmla="*/ 0 h 800665"/>
                  <a:gd name="connsiteX1" fmla="*/ 1421812 w 1421812"/>
                  <a:gd name="connsiteY1" fmla="*/ 625807 h 800665"/>
                  <a:gd name="connsiteX2" fmla="*/ 947874 w 1421812"/>
                  <a:gd name="connsiteY2" fmla="*/ 800665 h 800665"/>
                  <a:gd name="connsiteX3" fmla="*/ 50614 w 1421812"/>
                  <a:gd name="connsiteY3" fmla="*/ 404934 h 800665"/>
                  <a:gd name="connsiteX4" fmla="*/ 0 w 1421812"/>
                  <a:gd name="connsiteY4" fmla="*/ 404934 h 800665"/>
                  <a:gd name="connsiteX5" fmla="*/ 55216 w 1421812"/>
                  <a:gd name="connsiteY5" fmla="*/ 0 h 800665"/>
                  <a:gd name="connsiteX0" fmla="*/ 4602 w 1371198"/>
                  <a:gd name="connsiteY0" fmla="*/ 0 h 800665"/>
                  <a:gd name="connsiteX1" fmla="*/ 1371198 w 1371198"/>
                  <a:gd name="connsiteY1" fmla="*/ 625807 h 800665"/>
                  <a:gd name="connsiteX2" fmla="*/ 897260 w 1371198"/>
                  <a:gd name="connsiteY2" fmla="*/ 800665 h 800665"/>
                  <a:gd name="connsiteX3" fmla="*/ 0 w 1371198"/>
                  <a:gd name="connsiteY3" fmla="*/ 404934 h 800665"/>
                  <a:gd name="connsiteX4" fmla="*/ 4602 w 1371198"/>
                  <a:gd name="connsiteY4" fmla="*/ 0 h 800665"/>
                  <a:gd name="connsiteX0" fmla="*/ 0 w 1366596"/>
                  <a:gd name="connsiteY0" fmla="*/ 0 h 800665"/>
                  <a:gd name="connsiteX1" fmla="*/ 1366596 w 1366596"/>
                  <a:gd name="connsiteY1" fmla="*/ 625807 h 800665"/>
                  <a:gd name="connsiteX2" fmla="*/ 892658 w 1366596"/>
                  <a:gd name="connsiteY2" fmla="*/ 800665 h 800665"/>
                  <a:gd name="connsiteX3" fmla="*/ 4601 w 1366596"/>
                  <a:gd name="connsiteY3" fmla="*/ 427942 h 800665"/>
                  <a:gd name="connsiteX4" fmla="*/ 0 w 1366596"/>
                  <a:gd name="connsiteY4" fmla="*/ 0 h 800665"/>
                  <a:gd name="connsiteX0" fmla="*/ 0 w 1366596"/>
                  <a:gd name="connsiteY0" fmla="*/ 0 h 800665"/>
                  <a:gd name="connsiteX1" fmla="*/ 1366596 w 1366596"/>
                  <a:gd name="connsiteY1" fmla="*/ 625807 h 800665"/>
                  <a:gd name="connsiteX2" fmla="*/ 892658 w 1366596"/>
                  <a:gd name="connsiteY2" fmla="*/ 800665 h 800665"/>
                  <a:gd name="connsiteX3" fmla="*/ 4601 w 1366596"/>
                  <a:gd name="connsiteY3" fmla="*/ 427942 h 800665"/>
                  <a:gd name="connsiteX4" fmla="*/ 0 w 1366596"/>
                  <a:gd name="connsiteY4" fmla="*/ 0 h 800665"/>
                  <a:gd name="connsiteX0" fmla="*/ 0 w 1366596"/>
                  <a:gd name="connsiteY0" fmla="*/ 0 h 800665"/>
                  <a:gd name="connsiteX1" fmla="*/ 1366596 w 1366596"/>
                  <a:gd name="connsiteY1" fmla="*/ 625807 h 800665"/>
                  <a:gd name="connsiteX2" fmla="*/ 892658 w 1366596"/>
                  <a:gd name="connsiteY2" fmla="*/ 800665 h 800665"/>
                  <a:gd name="connsiteX3" fmla="*/ 4601 w 1366596"/>
                  <a:gd name="connsiteY3" fmla="*/ 427942 h 800665"/>
                  <a:gd name="connsiteX4" fmla="*/ 0 w 1366596"/>
                  <a:gd name="connsiteY4" fmla="*/ 0 h 800665"/>
                  <a:gd name="connsiteX0" fmla="*/ 0 w 1366596"/>
                  <a:gd name="connsiteY0" fmla="*/ 0 h 809868"/>
                  <a:gd name="connsiteX1" fmla="*/ 1366596 w 1366596"/>
                  <a:gd name="connsiteY1" fmla="*/ 625807 h 809868"/>
                  <a:gd name="connsiteX2" fmla="*/ 865050 w 1366596"/>
                  <a:gd name="connsiteY2" fmla="*/ 809868 h 809868"/>
                  <a:gd name="connsiteX3" fmla="*/ 4601 w 1366596"/>
                  <a:gd name="connsiteY3" fmla="*/ 427942 h 809868"/>
                  <a:gd name="connsiteX4" fmla="*/ 0 w 1366596"/>
                  <a:gd name="connsiteY4" fmla="*/ 0 h 8098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66596" h="809868">
                    <a:moveTo>
                      <a:pt x="0" y="0"/>
                    </a:moveTo>
                    <a:lnTo>
                      <a:pt x="1366596" y="625807"/>
                    </a:lnTo>
                    <a:lnTo>
                      <a:pt x="865050" y="809868"/>
                    </a:lnTo>
                    <a:lnTo>
                      <a:pt x="4601" y="427942"/>
                    </a:lnTo>
                    <a:cubicBezTo>
                      <a:pt x="-1535" y="105836"/>
                      <a:pt x="1534" y="142647"/>
                      <a:pt x="0" y="0"/>
                    </a:cubicBezTo>
                    <a:close/>
                  </a:path>
                </a:pathLst>
              </a:custGeom>
              <a:solidFill>
                <a:srgbClr val="3333CC">
                  <a:lumMod val="75000"/>
                </a:srgbClr>
              </a:solidFill>
              <a:ln w="9525" cap="flat" cmpd="sng" algn="ctr">
                <a:noFill/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p:spPr>
            <p:txBody>
              <a:bodyPr anchor="ctr"/>
              <a:lstStyle/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Gill Sans MT"/>
                  <a:ea typeface="+mn-ea"/>
                  <a:cs typeface="+mn-cs"/>
                </a:endParaRPr>
              </a:p>
            </p:txBody>
          </p:sp>
          <p:sp>
            <p:nvSpPr>
              <p:cNvPr id="49" name="Freeform 277">
                <a:extLst>
                  <a:ext uri="{FF2B5EF4-FFF2-40B4-BE49-F238E27FC236}">
                    <a16:creationId xmlns:a16="http://schemas.microsoft.com/office/drawing/2014/main" id="{0A94C477-4B01-3770-A664-D1D20353CDE6}"/>
                  </a:ext>
                </a:extLst>
              </p:cNvPr>
              <p:cNvSpPr/>
              <p:nvPr/>
            </p:nvSpPr>
            <p:spPr bwMode="auto">
              <a:xfrm>
                <a:off x="2089977" y="1730980"/>
                <a:ext cx="240888" cy="95187"/>
              </a:xfrm>
              <a:custGeom>
                <a:avLst/>
                <a:gdLst>
                  <a:gd name="connsiteX0" fmla="*/ 1329786 w 1348191"/>
                  <a:gd name="connsiteY0" fmla="*/ 0 h 809869"/>
                  <a:gd name="connsiteX1" fmla="*/ 1348191 w 1348191"/>
                  <a:gd name="connsiteY1" fmla="*/ 400333 h 809869"/>
                  <a:gd name="connsiteX2" fmla="*/ 487742 w 1348191"/>
                  <a:gd name="connsiteY2" fmla="*/ 809869 h 809869"/>
                  <a:gd name="connsiteX3" fmla="*/ 0 w 1348191"/>
                  <a:gd name="connsiteY3" fmla="*/ 630409 h 809869"/>
                  <a:gd name="connsiteX4" fmla="*/ 1329786 w 1348191"/>
                  <a:gd name="connsiteY4" fmla="*/ 0 h 809869"/>
                  <a:gd name="connsiteX0" fmla="*/ 1329786 w 1348191"/>
                  <a:gd name="connsiteY0" fmla="*/ 0 h 791462"/>
                  <a:gd name="connsiteX1" fmla="*/ 1348191 w 1348191"/>
                  <a:gd name="connsiteY1" fmla="*/ 381926 h 791462"/>
                  <a:gd name="connsiteX2" fmla="*/ 487742 w 1348191"/>
                  <a:gd name="connsiteY2" fmla="*/ 791462 h 791462"/>
                  <a:gd name="connsiteX3" fmla="*/ 0 w 1348191"/>
                  <a:gd name="connsiteY3" fmla="*/ 612002 h 791462"/>
                  <a:gd name="connsiteX4" fmla="*/ 1329786 w 1348191"/>
                  <a:gd name="connsiteY4" fmla="*/ 0 h 7914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48191" h="791462">
                    <a:moveTo>
                      <a:pt x="1329786" y="0"/>
                    </a:moveTo>
                    <a:lnTo>
                      <a:pt x="1348191" y="381926"/>
                    </a:lnTo>
                    <a:lnTo>
                      <a:pt x="487742" y="791462"/>
                    </a:lnTo>
                    <a:lnTo>
                      <a:pt x="0" y="612002"/>
                    </a:lnTo>
                    <a:lnTo>
                      <a:pt x="1329786" y="0"/>
                    </a:lnTo>
                    <a:close/>
                  </a:path>
                </a:pathLst>
              </a:custGeom>
              <a:solidFill>
                <a:srgbClr val="3333CC">
                  <a:lumMod val="75000"/>
                </a:srgbClr>
              </a:solidFill>
              <a:ln w="9525" cap="flat" cmpd="sng" algn="ctr">
                <a:noFill/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p:spPr>
            <p:txBody>
              <a:bodyPr anchor="ctr"/>
              <a:lstStyle/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Gill Sans MT"/>
                  <a:ea typeface="+mn-ea"/>
                  <a:cs typeface="+mn-cs"/>
                </a:endParaRPr>
              </a:p>
            </p:txBody>
          </p:sp>
          <p:cxnSp>
            <p:nvCxnSpPr>
              <p:cNvPr id="50" name="Straight Connector 49">
                <a:extLst>
                  <a:ext uri="{FF2B5EF4-FFF2-40B4-BE49-F238E27FC236}">
                    <a16:creationId xmlns:a16="http://schemas.microsoft.com/office/drawing/2014/main" id="{BA2EF630-B6AE-1354-B846-F8A4EBF5649B}"/>
                  </a:ext>
                </a:extLst>
              </p:cNvPr>
              <p:cNvCxnSpPr>
                <a:endCxn id="45" idx="2"/>
              </p:cNvCxnSpPr>
              <p:nvPr/>
            </p:nvCxnSpPr>
            <p:spPr bwMode="auto">
              <a:xfrm flipH="1" flipV="1">
                <a:off x="1871277" y="1735739"/>
                <a:ext cx="3169" cy="123743"/>
              </a:xfrm>
              <a:prstGeom prst="line">
                <a:avLst/>
              </a:prstGeom>
              <a:noFill/>
              <a:ln w="6350" cap="flat" cmpd="sng" algn="ctr">
                <a:solidFill>
                  <a:srgbClr val="000000"/>
                </a:solidFill>
                <a:prstDash val="solid"/>
              </a:ln>
              <a:effectLst>
                <a:outerShdw blurRad="40005" dist="19939" dir="5400000" algn="tl" rotWithShape="0">
                  <a:srgbClr val="000000">
                    <a:alpha val="38000"/>
                  </a:srgbClr>
                </a:outerShdw>
              </a:effectLst>
            </p:spPr>
          </p:cxnSp>
          <p:cxnSp>
            <p:nvCxnSpPr>
              <p:cNvPr id="51" name="Straight Connector 50">
                <a:extLst>
                  <a:ext uri="{FF2B5EF4-FFF2-40B4-BE49-F238E27FC236}">
                    <a16:creationId xmlns:a16="http://schemas.microsoft.com/office/drawing/2014/main" id="{7753459E-EDBD-16E7-A5F3-98013F8EF93B}"/>
                  </a:ext>
                </a:extLst>
              </p:cNvPr>
              <p:cNvCxnSpPr/>
              <p:nvPr/>
            </p:nvCxnSpPr>
            <p:spPr bwMode="auto">
              <a:xfrm flipH="1" flipV="1">
                <a:off x="2996477" y="1733359"/>
                <a:ext cx="3171" cy="123743"/>
              </a:xfrm>
              <a:prstGeom prst="line">
                <a:avLst/>
              </a:prstGeom>
              <a:noFill/>
              <a:ln w="6350" cap="flat" cmpd="sng" algn="ctr">
                <a:solidFill>
                  <a:srgbClr val="000000"/>
                </a:solidFill>
                <a:prstDash val="solid"/>
              </a:ln>
              <a:effectLst>
                <a:outerShdw blurRad="40005" dist="19939" dir="5400000" algn="tl" rotWithShape="0">
                  <a:srgbClr val="000000">
                    <a:alpha val="38000"/>
                  </a:srgbClr>
                </a:outerShdw>
              </a:effectLst>
            </p:spPr>
          </p:cxnSp>
        </p:grpSp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0C12EEDB-DEFE-BD54-BFE3-6E3BEACEA0C8}"/>
                </a:ext>
              </a:extLst>
            </p:cNvPr>
            <p:cNvGrpSpPr/>
            <p:nvPr/>
          </p:nvGrpSpPr>
          <p:grpSpPr>
            <a:xfrm>
              <a:off x="1770362" y="2873352"/>
              <a:ext cx="428460" cy="369332"/>
              <a:chOff x="667045" y="1708643"/>
              <a:chExt cx="428460" cy="369332"/>
            </a:xfrm>
          </p:grpSpPr>
          <p:sp>
            <p:nvSpPr>
              <p:cNvPr id="41" name="Oval 40">
                <a:extLst>
                  <a:ext uri="{FF2B5EF4-FFF2-40B4-BE49-F238E27FC236}">
                    <a16:creationId xmlns:a16="http://schemas.microsoft.com/office/drawing/2014/main" id="{1A9750FC-9176-4238-A644-C9B428A32C2A}"/>
                  </a:ext>
                </a:extLst>
              </p:cNvPr>
              <p:cNvSpPr/>
              <p:nvPr/>
            </p:nvSpPr>
            <p:spPr bwMode="auto">
              <a:xfrm>
                <a:off x="725417" y="1787240"/>
                <a:ext cx="356365" cy="231962"/>
              </a:xfrm>
              <a:prstGeom prst="ellipse">
                <a:avLst/>
              </a:prstGeom>
              <a:solidFill>
                <a:srgbClr val="FFFFFF">
                  <a:alpha val="76000"/>
                </a:srgbClr>
              </a:solidFill>
              <a:ln w="9525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Gill Sans MT"/>
                  <a:ea typeface="+mn-ea"/>
                  <a:cs typeface="+mn-cs"/>
                </a:endParaRPr>
              </a:p>
            </p:txBody>
          </p:sp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992626C3-034D-7779-CC34-3BCBFA1A0482}"/>
                  </a:ext>
                </a:extLst>
              </p:cNvPr>
              <p:cNvSpPr txBox="1"/>
              <p:nvPr/>
            </p:nvSpPr>
            <p:spPr>
              <a:xfrm>
                <a:off x="667045" y="1708643"/>
                <a:ext cx="42846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rPr>
                  <a:t>1c</a:t>
                </a:r>
              </a:p>
            </p:txBody>
          </p:sp>
        </p:grpSp>
      </p:grpSp>
      <p:grpSp>
        <p:nvGrpSpPr>
          <p:cNvPr id="52" name="Group 51">
            <a:extLst>
              <a:ext uri="{FF2B5EF4-FFF2-40B4-BE49-F238E27FC236}">
                <a16:creationId xmlns:a16="http://schemas.microsoft.com/office/drawing/2014/main" id="{4B860B00-DF6C-42B3-C0DB-C8EC1CADA5A2}"/>
              </a:ext>
            </a:extLst>
          </p:cNvPr>
          <p:cNvGrpSpPr/>
          <p:nvPr/>
        </p:nvGrpSpPr>
        <p:grpSpPr>
          <a:xfrm>
            <a:off x="2485346" y="3186385"/>
            <a:ext cx="565150" cy="369332"/>
            <a:chOff x="1736090" y="2873352"/>
            <a:chExt cx="565150" cy="369332"/>
          </a:xfrm>
        </p:grpSpPr>
        <p:grpSp>
          <p:nvGrpSpPr>
            <p:cNvPr id="53" name="Group 327">
              <a:extLst>
                <a:ext uri="{FF2B5EF4-FFF2-40B4-BE49-F238E27FC236}">
                  <a16:creationId xmlns:a16="http://schemas.microsoft.com/office/drawing/2014/main" id="{6BDBADF3-C7F5-289B-C385-E4026A430E1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36090" y="2893762"/>
              <a:ext cx="565150" cy="292100"/>
              <a:chOff x="1871277" y="1576300"/>
              <a:chExt cx="1128371" cy="437861"/>
            </a:xfrm>
          </p:grpSpPr>
          <p:sp>
            <p:nvSpPr>
              <p:cNvPr id="57" name="Oval 56">
                <a:extLst>
                  <a:ext uri="{FF2B5EF4-FFF2-40B4-BE49-F238E27FC236}">
                    <a16:creationId xmlns:a16="http://schemas.microsoft.com/office/drawing/2014/main" id="{1353B9E8-A01A-41DB-36ED-E13B62C7DC81}"/>
                  </a:ext>
                </a:extLst>
              </p:cNvPr>
              <p:cNvSpPr/>
              <p:nvPr/>
            </p:nvSpPr>
            <p:spPr bwMode="auto">
              <a:xfrm flipV="1">
                <a:off x="1874446" y="1692905"/>
                <a:ext cx="1125202" cy="321256"/>
              </a:xfrm>
              <a:prstGeom prst="ellipse">
                <a:avLst/>
              </a:prstGeom>
              <a:gradFill flip="none" rotWithShape="1">
                <a:gsLst>
                  <a:gs pos="0">
                    <a:srgbClr val="3333CC">
                      <a:lumMod val="75000"/>
                    </a:srgbClr>
                  </a:gs>
                  <a:gs pos="53000">
                    <a:srgbClr val="3333CC">
                      <a:lumMod val="60000"/>
                      <a:lumOff val="40000"/>
                    </a:srgbClr>
                  </a:gs>
                  <a:gs pos="100000">
                    <a:srgbClr val="3333CC">
                      <a:lumMod val="75000"/>
                    </a:srgbClr>
                  </a:gs>
                </a:gsLst>
                <a:lin ang="0" scaled="1"/>
                <a:tileRect/>
              </a:gradFill>
              <a:ln w="6350" cap="flat" cmpd="sng" algn="ctr">
                <a:solidFill>
                  <a:srgbClr val="000000"/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p:spPr>
            <p:txBody>
              <a:bodyPr anchor="ctr"/>
              <a:lstStyle/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solidFill>
                      <a:srgbClr val="000000"/>
                    </a:solidFill>
                  </a:ln>
                  <a:solidFill>
                    <a:srgbClr val="FFFFFF"/>
                  </a:solidFill>
                  <a:effectLst/>
                  <a:uLnTx/>
                  <a:uFillTx/>
                  <a:latin typeface="Gill Sans MT"/>
                  <a:ea typeface="+mn-ea"/>
                  <a:cs typeface="+mn-cs"/>
                </a:endParaRPr>
              </a:p>
            </p:txBody>
          </p:sp>
          <p:sp>
            <p:nvSpPr>
              <p:cNvPr id="58" name="Rectangle 57">
                <a:extLst>
                  <a:ext uri="{FF2B5EF4-FFF2-40B4-BE49-F238E27FC236}">
                    <a16:creationId xmlns:a16="http://schemas.microsoft.com/office/drawing/2014/main" id="{BE18C562-BCE9-559A-1C35-EA7F9CDBF789}"/>
                  </a:ext>
                </a:extLst>
              </p:cNvPr>
              <p:cNvSpPr/>
              <p:nvPr/>
            </p:nvSpPr>
            <p:spPr bwMode="auto">
              <a:xfrm>
                <a:off x="1871277" y="1740499"/>
                <a:ext cx="1128371" cy="114225"/>
              </a:xfrm>
              <a:prstGeom prst="rect">
                <a:avLst/>
              </a:prstGeom>
              <a:gradFill rotWithShape="1">
                <a:gsLst>
                  <a:gs pos="0">
                    <a:srgbClr val="3333CC">
                      <a:lumMod val="75000"/>
                    </a:srgbClr>
                  </a:gs>
                  <a:gs pos="53000">
                    <a:srgbClr val="3333CC">
                      <a:lumMod val="60000"/>
                      <a:lumOff val="40000"/>
                    </a:srgbClr>
                  </a:gs>
                  <a:gs pos="100000">
                    <a:srgbClr val="3333CC">
                      <a:lumMod val="75000"/>
                    </a:srgbClr>
                  </a:gs>
                </a:gsLst>
                <a:lin ang="10800000" scaled="0"/>
              </a:gradFill>
              <a:ln w="25400" cap="flat" cmpd="sng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Gill Sans MT"/>
                  <a:ea typeface="+mn-ea"/>
                  <a:cs typeface="+mn-cs"/>
                </a:endParaRPr>
              </a:p>
            </p:txBody>
          </p:sp>
          <p:sp>
            <p:nvSpPr>
              <p:cNvPr id="59" name="Oval 58">
                <a:extLst>
                  <a:ext uri="{FF2B5EF4-FFF2-40B4-BE49-F238E27FC236}">
                    <a16:creationId xmlns:a16="http://schemas.microsoft.com/office/drawing/2014/main" id="{3DB67023-14A1-D3E3-E25D-204E8D3CC5A9}"/>
                  </a:ext>
                </a:extLst>
              </p:cNvPr>
              <p:cNvSpPr/>
              <p:nvPr/>
            </p:nvSpPr>
            <p:spPr bwMode="auto">
              <a:xfrm flipV="1">
                <a:off x="1871277" y="1576300"/>
                <a:ext cx="1125200" cy="321257"/>
              </a:xfrm>
              <a:prstGeom prst="ellipse">
                <a:avLst/>
              </a:prstGeom>
              <a:solidFill>
                <a:srgbClr val="FFFFFF">
                  <a:lumMod val="75000"/>
                </a:srgbClr>
              </a:solidFill>
              <a:ln w="6350" cap="flat" cmpd="sng" algn="ctr">
                <a:solidFill>
                  <a:srgbClr val="000000"/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p:spPr>
            <p:txBody>
              <a:bodyPr anchor="ctr"/>
              <a:lstStyle/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solidFill>
                      <a:srgbClr val="000000"/>
                    </a:solidFill>
                  </a:ln>
                  <a:solidFill>
                    <a:srgbClr val="FFFFFF"/>
                  </a:solidFill>
                  <a:effectLst/>
                  <a:uLnTx/>
                  <a:uFillTx/>
                  <a:latin typeface="Gill Sans MT"/>
                  <a:ea typeface="+mn-ea"/>
                  <a:cs typeface="+mn-cs"/>
                </a:endParaRPr>
              </a:p>
            </p:txBody>
          </p:sp>
          <p:sp>
            <p:nvSpPr>
              <p:cNvPr id="60" name="Freeform 288">
                <a:extLst>
                  <a:ext uri="{FF2B5EF4-FFF2-40B4-BE49-F238E27FC236}">
                    <a16:creationId xmlns:a16="http://schemas.microsoft.com/office/drawing/2014/main" id="{527FE3CA-2DA8-2AD8-31C8-F75C5D0D254E}"/>
                  </a:ext>
                </a:extLst>
              </p:cNvPr>
              <p:cNvSpPr/>
              <p:nvPr/>
            </p:nvSpPr>
            <p:spPr bwMode="auto">
              <a:xfrm>
                <a:off x="2159708" y="1673868"/>
                <a:ext cx="548339" cy="159438"/>
              </a:xfrm>
              <a:custGeom>
                <a:avLst/>
                <a:gdLst>
                  <a:gd name="connsiteX0" fmla="*/ 1486231 w 2944854"/>
                  <a:gd name="connsiteY0" fmla="*/ 727041 h 1302232"/>
                  <a:gd name="connsiteX1" fmla="*/ 257675 w 2944854"/>
                  <a:gd name="connsiteY1" fmla="*/ 1302232 h 1302232"/>
                  <a:gd name="connsiteX2" fmla="*/ 0 w 2944854"/>
                  <a:gd name="connsiteY2" fmla="*/ 1228607 h 1302232"/>
                  <a:gd name="connsiteX3" fmla="*/ 911064 w 2944854"/>
                  <a:gd name="connsiteY3" fmla="*/ 837478 h 1302232"/>
                  <a:gd name="connsiteX4" fmla="*/ 883456 w 2944854"/>
                  <a:gd name="connsiteY4" fmla="*/ 450949 h 1302232"/>
                  <a:gd name="connsiteX5" fmla="*/ 161047 w 2944854"/>
                  <a:gd name="connsiteY5" fmla="*/ 119640 h 1302232"/>
                  <a:gd name="connsiteX6" fmla="*/ 404917 w 2944854"/>
                  <a:gd name="connsiteY6" fmla="*/ 50617 h 1302232"/>
                  <a:gd name="connsiteX7" fmla="*/ 1477028 w 2944854"/>
                  <a:gd name="connsiteY7" fmla="*/ 501566 h 1302232"/>
                  <a:gd name="connsiteX8" fmla="*/ 2572146 w 2944854"/>
                  <a:gd name="connsiteY8" fmla="*/ 0 h 1302232"/>
                  <a:gd name="connsiteX9" fmla="*/ 2875834 w 2944854"/>
                  <a:gd name="connsiteY9" fmla="*/ 96632 h 1302232"/>
                  <a:gd name="connsiteX10" fmla="*/ 2079803 w 2944854"/>
                  <a:gd name="connsiteY10" fmla="*/ 432543 h 1302232"/>
                  <a:gd name="connsiteX11" fmla="*/ 2240850 w 2944854"/>
                  <a:gd name="connsiteY11" fmla="*/ 920305 h 1302232"/>
                  <a:gd name="connsiteX12" fmla="*/ 2944854 w 2944854"/>
                  <a:gd name="connsiteY12" fmla="*/ 1228607 h 1302232"/>
                  <a:gd name="connsiteX13" fmla="*/ 2733192 w 2944854"/>
                  <a:gd name="connsiteY13" fmla="*/ 1297630 h 1302232"/>
                  <a:gd name="connsiteX14" fmla="*/ 1486231 w 2944854"/>
                  <a:gd name="connsiteY14" fmla="*/ 727041 h 1302232"/>
                  <a:gd name="connsiteX0" fmla="*/ 1486231 w 2944854"/>
                  <a:gd name="connsiteY0" fmla="*/ 727041 h 1316375"/>
                  <a:gd name="connsiteX1" fmla="*/ 257675 w 2944854"/>
                  <a:gd name="connsiteY1" fmla="*/ 1302232 h 1316375"/>
                  <a:gd name="connsiteX2" fmla="*/ 0 w 2944854"/>
                  <a:gd name="connsiteY2" fmla="*/ 1228607 h 1316375"/>
                  <a:gd name="connsiteX3" fmla="*/ 911064 w 2944854"/>
                  <a:gd name="connsiteY3" fmla="*/ 837478 h 1316375"/>
                  <a:gd name="connsiteX4" fmla="*/ 883456 w 2944854"/>
                  <a:gd name="connsiteY4" fmla="*/ 450949 h 1316375"/>
                  <a:gd name="connsiteX5" fmla="*/ 161047 w 2944854"/>
                  <a:gd name="connsiteY5" fmla="*/ 119640 h 1316375"/>
                  <a:gd name="connsiteX6" fmla="*/ 404917 w 2944854"/>
                  <a:gd name="connsiteY6" fmla="*/ 50617 h 1316375"/>
                  <a:gd name="connsiteX7" fmla="*/ 1477028 w 2944854"/>
                  <a:gd name="connsiteY7" fmla="*/ 501566 h 1316375"/>
                  <a:gd name="connsiteX8" fmla="*/ 2572146 w 2944854"/>
                  <a:gd name="connsiteY8" fmla="*/ 0 h 1316375"/>
                  <a:gd name="connsiteX9" fmla="*/ 2875834 w 2944854"/>
                  <a:gd name="connsiteY9" fmla="*/ 96632 h 1316375"/>
                  <a:gd name="connsiteX10" fmla="*/ 2079803 w 2944854"/>
                  <a:gd name="connsiteY10" fmla="*/ 432543 h 1316375"/>
                  <a:gd name="connsiteX11" fmla="*/ 2240850 w 2944854"/>
                  <a:gd name="connsiteY11" fmla="*/ 920305 h 1316375"/>
                  <a:gd name="connsiteX12" fmla="*/ 2944854 w 2944854"/>
                  <a:gd name="connsiteY12" fmla="*/ 1228607 h 1316375"/>
                  <a:gd name="connsiteX13" fmla="*/ 2756623 w 2944854"/>
                  <a:gd name="connsiteY13" fmla="*/ 1316375 h 1316375"/>
                  <a:gd name="connsiteX14" fmla="*/ 1486231 w 2944854"/>
                  <a:gd name="connsiteY14" fmla="*/ 727041 h 1316375"/>
                  <a:gd name="connsiteX0" fmla="*/ 1486231 w 3024520"/>
                  <a:gd name="connsiteY0" fmla="*/ 727041 h 1316375"/>
                  <a:gd name="connsiteX1" fmla="*/ 257675 w 3024520"/>
                  <a:gd name="connsiteY1" fmla="*/ 1302232 h 1316375"/>
                  <a:gd name="connsiteX2" fmla="*/ 0 w 3024520"/>
                  <a:gd name="connsiteY2" fmla="*/ 1228607 h 1316375"/>
                  <a:gd name="connsiteX3" fmla="*/ 911064 w 3024520"/>
                  <a:gd name="connsiteY3" fmla="*/ 837478 h 1316375"/>
                  <a:gd name="connsiteX4" fmla="*/ 883456 w 3024520"/>
                  <a:gd name="connsiteY4" fmla="*/ 450949 h 1316375"/>
                  <a:gd name="connsiteX5" fmla="*/ 161047 w 3024520"/>
                  <a:gd name="connsiteY5" fmla="*/ 119640 h 1316375"/>
                  <a:gd name="connsiteX6" fmla="*/ 404917 w 3024520"/>
                  <a:gd name="connsiteY6" fmla="*/ 50617 h 1316375"/>
                  <a:gd name="connsiteX7" fmla="*/ 1477028 w 3024520"/>
                  <a:gd name="connsiteY7" fmla="*/ 501566 h 1316375"/>
                  <a:gd name="connsiteX8" fmla="*/ 2572146 w 3024520"/>
                  <a:gd name="connsiteY8" fmla="*/ 0 h 1316375"/>
                  <a:gd name="connsiteX9" fmla="*/ 2875834 w 3024520"/>
                  <a:gd name="connsiteY9" fmla="*/ 96632 h 1316375"/>
                  <a:gd name="connsiteX10" fmla="*/ 2079803 w 3024520"/>
                  <a:gd name="connsiteY10" fmla="*/ 432543 h 1316375"/>
                  <a:gd name="connsiteX11" fmla="*/ 2240850 w 3024520"/>
                  <a:gd name="connsiteY11" fmla="*/ 920305 h 1316375"/>
                  <a:gd name="connsiteX12" fmla="*/ 3024520 w 3024520"/>
                  <a:gd name="connsiteY12" fmla="*/ 1228607 h 1316375"/>
                  <a:gd name="connsiteX13" fmla="*/ 2756623 w 3024520"/>
                  <a:gd name="connsiteY13" fmla="*/ 1316375 h 1316375"/>
                  <a:gd name="connsiteX14" fmla="*/ 1486231 w 3024520"/>
                  <a:gd name="connsiteY14" fmla="*/ 727041 h 1316375"/>
                  <a:gd name="connsiteX0" fmla="*/ 1537780 w 3076069"/>
                  <a:gd name="connsiteY0" fmla="*/ 727041 h 1316375"/>
                  <a:gd name="connsiteX1" fmla="*/ 309224 w 3076069"/>
                  <a:gd name="connsiteY1" fmla="*/ 1302232 h 1316375"/>
                  <a:gd name="connsiteX2" fmla="*/ 0 w 3076069"/>
                  <a:gd name="connsiteY2" fmla="*/ 1228607 h 1316375"/>
                  <a:gd name="connsiteX3" fmla="*/ 962613 w 3076069"/>
                  <a:gd name="connsiteY3" fmla="*/ 837478 h 1316375"/>
                  <a:gd name="connsiteX4" fmla="*/ 935005 w 3076069"/>
                  <a:gd name="connsiteY4" fmla="*/ 450949 h 1316375"/>
                  <a:gd name="connsiteX5" fmla="*/ 212596 w 3076069"/>
                  <a:gd name="connsiteY5" fmla="*/ 119640 h 1316375"/>
                  <a:gd name="connsiteX6" fmla="*/ 456466 w 3076069"/>
                  <a:gd name="connsiteY6" fmla="*/ 50617 h 1316375"/>
                  <a:gd name="connsiteX7" fmla="*/ 1528577 w 3076069"/>
                  <a:gd name="connsiteY7" fmla="*/ 501566 h 1316375"/>
                  <a:gd name="connsiteX8" fmla="*/ 2623695 w 3076069"/>
                  <a:gd name="connsiteY8" fmla="*/ 0 h 1316375"/>
                  <a:gd name="connsiteX9" fmla="*/ 2927383 w 3076069"/>
                  <a:gd name="connsiteY9" fmla="*/ 96632 h 1316375"/>
                  <a:gd name="connsiteX10" fmla="*/ 2131352 w 3076069"/>
                  <a:gd name="connsiteY10" fmla="*/ 432543 h 1316375"/>
                  <a:gd name="connsiteX11" fmla="*/ 2292399 w 3076069"/>
                  <a:gd name="connsiteY11" fmla="*/ 920305 h 1316375"/>
                  <a:gd name="connsiteX12" fmla="*/ 3076069 w 3076069"/>
                  <a:gd name="connsiteY12" fmla="*/ 1228607 h 1316375"/>
                  <a:gd name="connsiteX13" fmla="*/ 2808172 w 3076069"/>
                  <a:gd name="connsiteY13" fmla="*/ 1316375 h 1316375"/>
                  <a:gd name="connsiteX14" fmla="*/ 1537780 w 3076069"/>
                  <a:gd name="connsiteY14" fmla="*/ 727041 h 1316375"/>
                  <a:gd name="connsiteX0" fmla="*/ 1537780 w 3076069"/>
                  <a:gd name="connsiteY0" fmla="*/ 727041 h 1321259"/>
                  <a:gd name="connsiteX1" fmla="*/ 313981 w 3076069"/>
                  <a:gd name="connsiteY1" fmla="*/ 1321259 h 1321259"/>
                  <a:gd name="connsiteX2" fmla="*/ 0 w 3076069"/>
                  <a:gd name="connsiteY2" fmla="*/ 1228607 h 1321259"/>
                  <a:gd name="connsiteX3" fmla="*/ 962613 w 3076069"/>
                  <a:gd name="connsiteY3" fmla="*/ 837478 h 1321259"/>
                  <a:gd name="connsiteX4" fmla="*/ 935005 w 3076069"/>
                  <a:gd name="connsiteY4" fmla="*/ 450949 h 1321259"/>
                  <a:gd name="connsiteX5" fmla="*/ 212596 w 3076069"/>
                  <a:gd name="connsiteY5" fmla="*/ 119640 h 1321259"/>
                  <a:gd name="connsiteX6" fmla="*/ 456466 w 3076069"/>
                  <a:gd name="connsiteY6" fmla="*/ 50617 h 1321259"/>
                  <a:gd name="connsiteX7" fmla="*/ 1528577 w 3076069"/>
                  <a:gd name="connsiteY7" fmla="*/ 501566 h 1321259"/>
                  <a:gd name="connsiteX8" fmla="*/ 2623695 w 3076069"/>
                  <a:gd name="connsiteY8" fmla="*/ 0 h 1321259"/>
                  <a:gd name="connsiteX9" fmla="*/ 2927383 w 3076069"/>
                  <a:gd name="connsiteY9" fmla="*/ 96632 h 1321259"/>
                  <a:gd name="connsiteX10" fmla="*/ 2131352 w 3076069"/>
                  <a:gd name="connsiteY10" fmla="*/ 432543 h 1321259"/>
                  <a:gd name="connsiteX11" fmla="*/ 2292399 w 3076069"/>
                  <a:gd name="connsiteY11" fmla="*/ 920305 h 1321259"/>
                  <a:gd name="connsiteX12" fmla="*/ 3076069 w 3076069"/>
                  <a:gd name="connsiteY12" fmla="*/ 1228607 h 1321259"/>
                  <a:gd name="connsiteX13" fmla="*/ 2808172 w 3076069"/>
                  <a:gd name="connsiteY13" fmla="*/ 1316375 h 1321259"/>
                  <a:gd name="connsiteX14" fmla="*/ 1537780 w 3076069"/>
                  <a:gd name="connsiteY14" fmla="*/ 727041 h 1321259"/>
                  <a:gd name="connsiteX0" fmla="*/ 1537780 w 3076069"/>
                  <a:gd name="connsiteY0" fmla="*/ 750825 h 1321259"/>
                  <a:gd name="connsiteX1" fmla="*/ 313981 w 3076069"/>
                  <a:gd name="connsiteY1" fmla="*/ 1321259 h 1321259"/>
                  <a:gd name="connsiteX2" fmla="*/ 0 w 3076069"/>
                  <a:gd name="connsiteY2" fmla="*/ 1228607 h 1321259"/>
                  <a:gd name="connsiteX3" fmla="*/ 962613 w 3076069"/>
                  <a:gd name="connsiteY3" fmla="*/ 837478 h 1321259"/>
                  <a:gd name="connsiteX4" fmla="*/ 935005 w 3076069"/>
                  <a:gd name="connsiteY4" fmla="*/ 450949 h 1321259"/>
                  <a:gd name="connsiteX5" fmla="*/ 212596 w 3076069"/>
                  <a:gd name="connsiteY5" fmla="*/ 119640 h 1321259"/>
                  <a:gd name="connsiteX6" fmla="*/ 456466 w 3076069"/>
                  <a:gd name="connsiteY6" fmla="*/ 50617 h 1321259"/>
                  <a:gd name="connsiteX7" fmla="*/ 1528577 w 3076069"/>
                  <a:gd name="connsiteY7" fmla="*/ 501566 h 1321259"/>
                  <a:gd name="connsiteX8" fmla="*/ 2623695 w 3076069"/>
                  <a:gd name="connsiteY8" fmla="*/ 0 h 1321259"/>
                  <a:gd name="connsiteX9" fmla="*/ 2927383 w 3076069"/>
                  <a:gd name="connsiteY9" fmla="*/ 96632 h 1321259"/>
                  <a:gd name="connsiteX10" fmla="*/ 2131352 w 3076069"/>
                  <a:gd name="connsiteY10" fmla="*/ 432543 h 1321259"/>
                  <a:gd name="connsiteX11" fmla="*/ 2292399 w 3076069"/>
                  <a:gd name="connsiteY11" fmla="*/ 920305 h 1321259"/>
                  <a:gd name="connsiteX12" fmla="*/ 3076069 w 3076069"/>
                  <a:gd name="connsiteY12" fmla="*/ 1228607 h 1321259"/>
                  <a:gd name="connsiteX13" fmla="*/ 2808172 w 3076069"/>
                  <a:gd name="connsiteY13" fmla="*/ 1316375 h 1321259"/>
                  <a:gd name="connsiteX14" fmla="*/ 1537780 w 3076069"/>
                  <a:gd name="connsiteY14" fmla="*/ 750825 h 13212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3076069" h="1321259">
                    <a:moveTo>
                      <a:pt x="1537780" y="750825"/>
                    </a:moveTo>
                    <a:lnTo>
                      <a:pt x="313981" y="1321259"/>
                    </a:lnTo>
                    <a:lnTo>
                      <a:pt x="0" y="1228607"/>
                    </a:lnTo>
                    <a:lnTo>
                      <a:pt x="962613" y="837478"/>
                    </a:lnTo>
                    <a:lnTo>
                      <a:pt x="935005" y="450949"/>
                    </a:lnTo>
                    <a:lnTo>
                      <a:pt x="212596" y="119640"/>
                    </a:lnTo>
                    <a:lnTo>
                      <a:pt x="456466" y="50617"/>
                    </a:lnTo>
                    <a:lnTo>
                      <a:pt x="1528577" y="501566"/>
                    </a:lnTo>
                    <a:lnTo>
                      <a:pt x="2623695" y="0"/>
                    </a:lnTo>
                    <a:lnTo>
                      <a:pt x="2927383" y="96632"/>
                    </a:lnTo>
                    <a:lnTo>
                      <a:pt x="2131352" y="432543"/>
                    </a:lnTo>
                    <a:lnTo>
                      <a:pt x="2292399" y="920305"/>
                    </a:lnTo>
                    <a:lnTo>
                      <a:pt x="3076069" y="1228607"/>
                    </a:lnTo>
                    <a:lnTo>
                      <a:pt x="2808172" y="1316375"/>
                    </a:lnTo>
                    <a:lnTo>
                      <a:pt x="1537780" y="750825"/>
                    </a:lnTo>
                    <a:close/>
                  </a:path>
                </a:pathLst>
              </a:custGeom>
              <a:solidFill>
                <a:srgbClr val="3333CC">
                  <a:lumMod val="60000"/>
                  <a:lumOff val="40000"/>
                </a:srgbClr>
              </a:solidFill>
              <a:ln w="9525" cap="flat" cmpd="sng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Gill Sans MT"/>
                  <a:ea typeface="+mn-ea"/>
                  <a:cs typeface="+mn-cs"/>
                </a:endParaRPr>
              </a:p>
            </p:txBody>
          </p:sp>
          <p:sp>
            <p:nvSpPr>
              <p:cNvPr id="61" name="Freeform 289">
                <a:extLst>
                  <a:ext uri="{FF2B5EF4-FFF2-40B4-BE49-F238E27FC236}">
                    <a16:creationId xmlns:a16="http://schemas.microsoft.com/office/drawing/2014/main" id="{F0F51700-C7D3-3DBD-AA7B-B71A10193127}"/>
                  </a:ext>
                </a:extLst>
              </p:cNvPr>
              <p:cNvSpPr/>
              <p:nvPr/>
            </p:nvSpPr>
            <p:spPr bwMode="auto">
              <a:xfrm>
                <a:off x="2102655" y="1633412"/>
                <a:ext cx="662444" cy="111846"/>
              </a:xfrm>
              <a:custGeom>
                <a:avLst/>
                <a:gdLst>
                  <a:gd name="connsiteX0" fmla="*/ 0 w 3645229"/>
                  <a:gd name="connsiteY0" fmla="*/ 214441 h 923747"/>
                  <a:gd name="connsiteX1" fmla="*/ 659770 w 3645229"/>
                  <a:gd name="connsiteY1" fmla="*/ 16495 h 923747"/>
                  <a:gd name="connsiteX2" fmla="*/ 1814367 w 3645229"/>
                  <a:gd name="connsiteY2" fmla="*/ 511360 h 923747"/>
                  <a:gd name="connsiteX3" fmla="*/ 2968965 w 3645229"/>
                  <a:gd name="connsiteY3" fmla="*/ 0 h 923747"/>
                  <a:gd name="connsiteX4" fmla="*/ 3645229 w 3645229"/>
                  <a:gd name="connsiteY4" fmla="*/ 197946 h 923747"/>
                  <a:gd name="connsiteX5" fmla="*/ 3199884 w 3645229"/>
                  <a:gd name="connsiteY5" fmla="*/ 461874 h 923747"/>
                  <a:gd name="connsiteX6" fmla="*/ 2985459 w 3645229"/>
                  <a:gd name="connsiteY6" fmla="*/ 379396 h 923747"/>
                  <a:gd name="connsiteX7" fmla="*/ 1830861 w 3645229"/>
                  <a:gd name="connsiteY7" fmla="*/ 923747 h 923747"/>
                  <a:gd name="connsiteX8" fmla="*/ 676264 w 3645229"/>
                  <a:gd name="connsiteY8" fmla="*/ 412387 h 923747"/>
                  <a:gd name="connsiteX9" fmla="*/ 527816 w 3645229"/>
                  <a:gd name="connsiteY9" fmla="*/ 478369 h 923747"/>
                  <a:gd name="connsiteX10" fmla="*/ 0 w 3645229"/>
                  <a:gd name="connsiteY10" fmla="*/ 214441 h 923747"/>
                  <a:gd name="connsiteX0" fmla="*/ 0 w 3640627"/>
                  <a:gd name="connsiteY0" fmla="*/ 242051 h 923747"/>
                  <a:gd name="connsiteX1" fmla="*/ 655168 w 3640627"/>
                  <a:gd name="connsiteY1" fmla="*/ 16495 h 923747"/>
                  <a:gd name="connsiteX2" fmla="*/ 1809765 w 3640627"/>
                  <a:gd name="connsiteY2" fmla="*/ 511360 h 923747"/>
                  <a:gd name="connsiteX3" fmla="*/ 2964363 w 3640627"/>
                  <a:gd name="connsiteY3" fmla="*/ 0 h 923747"/>
                  <a:gd name="connsiteX4" fmla="*/ 3640627 w 3640627"/>
                  <a:gd name="connsiteY4" fmla="*/ 197946 h 923747"/>
                  <a:gd name="connsiteX5" fmla="*/ 3195282 w 3640627"/>
                  <a:gd name="connsiteY5" fmla="*/ 461874 h 923747"/>
                  <a:gd name="connsiteX6" fmla="*/ 2980857 w 3640627"/>
                  <a:gd name="connsiteY6" fmla="*/ 379396 h 923747"/>
                  <a:gd name="connsiteX7" fmla="*/ 1826259 w 3640627"/>
                  <a:gd name="connsiteY7" fmla="*/ 923747 h 923747"/>
                  <a:gd name="connsiteX8" fmla="*/ 671662 w 3640627"/>
                  <a:gd name="connsiteY8" fmla="*/ 412387 h 923747"/>
                  <a:gd name="connsiteX9" fmla="*/ 523214 w 3640627"/>
                  <a:gd name="connsiteY9" fmla="*/ 478369 h 923747"/>
                  <a:gd name="connsiteX10" fmla="*/ 0 w 3640627"/>
                  <a:gd name="connsiteY10" fmla="*/ 242051 h 923747"/>
                  <a:gd name="connsiteX0" fmla="*/ 0 w 3640627"/>
                  <a:gd name="connsiteY0" fmla="*/ 242051 h 923747"/>
                  <a:gd name="connsiteX1" fmla="*/ 655168 w 3640627"/>
                  <a:gd name="connsiteY1" fmla="*/ 16495 h 923747"/>
                  <a:gd name="connsiteX2" fmla="*/ 1809765 w 3640627"/>
                  <a:gd name="connsiteY2" fmla="*/ 511360 h 923747"/>
                  <a:gd name="connsiteX3" fmla="*/ 2964363 w 3640627"/>
                  <a:gd name="connsiteY3" fmla="*/ 0 h 923747"/>
                  <a:gd name="connsiteX4" fmla="*/ 3640627 w 3640627"/>
                  <a:gd name="connsiteY4" fmla="*/ 197946 h 923747"/>
                  <a:gd name="connsiteX5" fmla="*/ 3195282 w 3640627"/>
                  <a:gd name="connsiteY5" fmla="*/ 461874 h 923747"/>
                  <a:gd name="connsiteX6" fmla="*/ 2980857 w 3640627"/>
                  <a:gd name="connsiteY6" fmla="*/ 379396 h 923747"/>
                  <a:gd name="connsiteX7" fmla="*/ 1826259 w 3640627"/>
                  <a:gd name="connsiteY7" fmla="*/ 923747 h 923747"/>
                  <a:gd name="connsiteX8" fmla="*/ 671662 w 3640627"/>
                  <a:gd name="connsiteY8" fmla="*/ 412387 h 923747"/>
                  <a:gd name="connsiteX9" fmla="*/ 523214 w 3640627"/>
                  <a:gd name="connsiteY9" fmla="*/ 482971 h 923747"/>
                  <a:gd name="connsiteX10" fmla="*/ 0 w 3640627"/>
                  <a:gd name="connsiteY10" fmla="*/ 242051 h 923747"/>
                  <a:gd name="connsiteX0" fmla="*/ 0 w 3640627"/>
                  <a:gd name="connsiteY0" fmla="*/ 242051 h 923747"/>
                  <a:gd name="connsiteX1" fmla="*/ 655168 w 3640627"/>
                  <a:gd name="connsiteY1" fmla="*/ 16495 h 923747"/>
                  <a:gd name="connsiteX2" fmla="*/ 1809765 w 3640627"/>
                  <a:gd name="connsiteY2" fmla="*/ 511360 h 923747"/>
                  <a:gd name="connsiteX3" fmla="*/ 2964363 w 3640627"/>
                  <a:gd name="connsiteY3" fmla="*/ 0 h 923747"/>
                  <a:gd name="connsiteX4" fmla="*/ 3640627 w 3640627"/>
                  <a:gd name="connsiteY4" fmla="*/ 197946 h 923747"/>
                  <a:gd name="connsiteX5" fmla="*/ 3195282 w 3640627"/>
                  <a:gd name="connsiteY5" fmla="*/ 461874 h 923747"/>
                  <a:gd name="connsiteX6" fmla="*/ 2980857 w 3640627"/>
                  <a:gd name="connsiteY6" fmla="*/ 379396 h 923747"/>
                  <a:gd name="connsiteX7" fmla="*/ 1826259 w 3640627"/>
                  <a:gd name="connsiteY7" fmla="*/ 923747 h 923747"/>
                  <a:gd name="connsiteX8" fmla="*/ 690067 w 3640627"/>
                  <a:gd name="connsiteY8" fmla="*/ 412387 h 923747"/>
                  <a:gd name="connsiteX9" fmla="*/ 523214 w 3640627"/>
                  <a:gd name="connsiteY9" fmla="*/ 482971 h 923747"/>
                  <a:gd name="connsiteX10" fmla="*/ 0 w 3640627"/>
                  <a:gd name="connsiteY10" fmla="*/ 242051 h 923747"/>
                  <a:gd name="connsiteX0" fmla="*/ 0 w 3640627"/>
                  <a:gd name="connsiteY0" fmla="*/ 242051 h 946755"/>
                  <a:gd name="connsiteX1" fmla="*/ 655168 w 3640627"/>
                  <a:gd name="connsiteY1" fmla="*/ 16495 h 946755"/>
                  <a:gd name="connsiteX2" fmla="*/ 1809765 w 3640627"/>
                  <a:gd name="connsiteY2" fmla="*/ 511360 h 946755"/>
                  <a:gd name="connsiteX3" fmla="*/ 2964363 w 3640627"/>
                  <a:gd name="connsiteY3" fmla="*/ 0 h 946755"/>
                  <a:gd name="connsiteX4" fmla="*/ 3640627 w 3640627"/>
                  <a:gd name="connsiteY4" fmla="*/ 197946 h 946755"/>
                  <a:gd name="connsiteX5" fmla="*/ 3195282 w 3640627"/>
                  <a:gd name="connsiteY5" fmla="*/ 461874 h 946755"/>
                  <a:gd name="connsiteX6" fmla="*/ 2980857 w 3640627"/>
                  <a:gd name="connsiteY6" fmla="*/ 379396 h 946755"/>
                  <a:gd name="connsiteX7" fmla="*/ 1876873 w 3640627"/>
                  <a:gd name="connsiteY7" fmla="*/ 946755 h 946755"/>
                  <a:gd name="connsiteX8" fmla="*/ 690067 w 3640627"/>
                  <a:gd name="connsiteY8" fmla="*/ 412387 h 946755"/>
                  <a:gd name="connsiteX9" fmla="*/ 523214 w 3640627"/>
                  <a:gd name="connsiteY9" fmla="*/ 482971 h 946755"/>
                  <a:gd name="connsiteX10" fmla="*/ 0 w 3640627"/>
                  <a:gd name="connsiteY10" fmla="*/ 242051 h 946755"/>
                  <a:gd name="connsiteX0" fmla="*/ 0 w 3640627"/>
                  <a:gd name="connsiteY0" fmla="*/ 242051 h 946755"/>
                  <a:gd name="connsiteX1" fmla="*/ 655168 w 3640627"/>
                  <a:gd name="connsiteY1" fmla="*/ 16495 h 946755"/>
                  <a:gd name="connsiteX2" fmla="*/ 1855778 w 3640627"/>
                  <a:gd name="connsiteY2" fmla="*/ 534367 h 946755"/>
                  <a:gd name="connsiteX3" fmla="*/ 2964363 w 3640627"/>
                  <a:gd name="connsiteY3" fmla="*/ 0 h 946755"/>
                  <a:gd name="connsiteX4" fmla="*/ 3640627 w 3640627"/>
                  <a:gd name="connsiteY4" fmla="*/ 197946 h 946755"/>
                  <a:gd name="connsiteX5" fmla="*/ 3195282 w 3640627"/>
                  <a:gd name="connsiteY5" fmla="*/ 461874 h 946755"/>
                  <a:gd name="connsiteX6" fmla="*/ 2980857 w 3640627"/>
                  <a:gd name="connsiteY6" fmla="*/ 379396 h 946755"/>
                  <a:gd name="connsiteX7" fmla="*/ 1876873 w 3640627"/>
                  <a:gd name="connsiteY7" fmla="*/ 946755 h 946755"/>
                  <a:gd name="connsiteX8" fmla="*/ 690067 w 3640627"/>
                  <a:gd name="connsiteY8" fmla="*/ 412387 h 946755"/>
                  <a:gd name="connsiteX9" fmla="*/ 523214 w 3640627"/>
                  <a:gd name="connsiteY9" fmla="*/ 482971 h 946755"/>
                  <a:gd name="connsiteX10" fmla="*/ 0 w 3640627"/>
                  <a:gd name="connsiteY10" fmla="*/ 242051 h 946755"/>
                  <a:gd name="connsiteX0" fmla="*/ 0 w 3640627"/>
                  <a:gd name="connsiteY0" fmla="*/ 242051 h 946755"/>
                  <a:gd name="connsiteX1" fmla="*/ 655168 w 3640627"/>
                  <a:gd name="connsiteY1" fmla="*/ 16495 h 946755"/>
                  <a:gd name="connsiteX2" fmla="*/ 1855778 w 3640627"/>
                  <a:gd name="connsiteY2" fmla="*/ 534367 h 946755"/>
                  <a:gd name="connsiteX3" fmla="*/ 2964363 w 3640627"/>
                  <a:gd name="connsiteY3" fmla="*/ 0 h 946755"/>
                  <a:gd name="connsiteX4" fmla="*/ 3640627 w 3640627"/>
                  <a:gd name="connsiteY4" fmla="*/ 197946 h 946755"/>
                  <a:gd name="connsiteX5" fmla="*/ 3195282 w 3640627"/>
                  <a:gd name="connsiteY5" fmla="*/ 461874 h 946755"/>
                  <a:gd name="connsiteX6" fmla="*/ 3008465 w 3640627"/>
                  <a:gd name="connsiteY6" fmla="*/ 402404 h 946755"/>
                  <a:gd name="connsiteX7" fmla="*/ 1876873 w 3640627"/>
                  <a:gd name="connsiteY7" fmla="*/ 946755 h 946755"/>
                  <a:gd name="connsiteX8" fmla="*/ 690067 w 3640627"/>
                  <a:gd name="connsiteY8" fmla="*/ 412387 h 946755"/>
                  <a:gd name="connsiteX9" fmla="*/ 523214 w 3640627"/>
                  <a:gd name="connsiteY9" fmla="*/ 482971 h 946755"/>
                  <a:gd name="connsiteX10" fmla="*/ 0 w 3640627"/>
                  <a:gd name="connsiteY10" fmla="*/ 242051 h 946755"/>
                  <a:gd name="connsiteX0" fmla="*/ 0 w 3723451"/>
                  <a:gd name="connsiteY0" fmla="*/ 242051 h 946755"/>
                  <a:gd name="connsiteX1" fmla="*/ 655168 w 3723451"/>
                  <a:gd name="connsiteY1" fmla="*/ 16495 h 946755"/>
                  <a:gd name="connsiteX2" fmla="*/ 1855778 w 3723451"/>
                  <a:gd name="connsiteY2" fmla="*/ 534367 h 946755"/>
                  <a:gd name="connsiteX3" fmla="*/ 2964363 w 3723451"/>
                  <a:gd name="connsiteY3" fmla="*/ 0 h 946755"/>
                  <a:gd name="connsiteX4" fmla="*/ 3723451 w 3723451"/>
                  <a:gd name="connsiteY4" fmla="*/ 220954 h 946755"/>
                  <a:gd name="connsiteX5" fmla="*/ 3195282 w 3723451"/>
                  <a:gd name="connsiteY5" fmla="*/ 461874 h 946755"/>
                  <a:gd name="connsiteX6" fmla="*/ 3008465 w 3723451"/>
                  <a:gd name="connsiteY6" fmla="*/ 402404 h 946755"/>
                  <a:gd name="connsiteX7" fmla="*/ 1876873 w 3723451"/>
                  <a:gd name="connsiteY7" fmla="*/ 946755 h 946755"/>
                  <a:gd name="connsiteX8" fmla="*/ 690067 w 3723451"/>
                  <a:gd name="connsiteY8" fmla="*/ 412387 h 946755"/>
                  <a:gd name="connsiteX9" fmla="*/ 523214 w 3723451"/>
                  <a:gd name="connsiteY9" fmla="*/ 482971 h 946755"/>
                  <a:gd name="connsiteX10" fmla="*/ 0 w 3723451"/>
                  <a:gd name="connsiteY10" fmla="*/ 242051 h 946755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95282 w 3723451"/>
                  <a:gd name="connsiteY5" fmla="*/ 448069 h 932950"/>
                  <a:gd name="connsiteX6" fmla="*/ 3008465 w 3723451"/>
                  <a:gd name="connsiteY6" fmla="*/ 388599 h 932950"/>
                  <a:gd name="connsiteX7" fmla="*/ 1876873 w 3723451"/>
                  <a:gd name="connsiteY7" fmla="*/ 932950 h 932950"/>
                  <a:gd name="connsiteX8" fmla="*/ 690067 w 3723451"/>
                  <a:gd name="connsiteY8" fmla="*/ 398582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95282 w 3723451"/>
                  <a:gd name="connsiteY5" fmla="*/ 448069 h 932950"/>
                  <a:gd name="connsiteX6" fmla="*/ 3013067 w 3723451"/>
                  <a:gd name="connsiteY6" fmla="*/ 393200 h 932950"/>
                  <a:gd name="connsiteX7" fmla="*/ 1876873 w 3723451"/>
                  <a:gd name="connsiteY7" fmla="*/ 932950 h 932950"/>
                  <a:gd name="connsiteX8" fmla="*/ 690067 w 3723451"/>
                  <a:gd name="connsiteY8" fmla="*/ 398582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86079 w 3723451"/>
                  <a:gd name="connsiteY5" fmla="*/ 461874 h 932950"/>
                  <a:gd name="connsiteX6" fmla="*/ 3013067 w 3723451"/>
                  <a:gd name="connsiteY6" fmla="*/ 393200 h 932950"/>
                  <a:gd name="connsiteX7" fmla="*/ 1876873 w 3723451"/>
                  <a:gd name="connsiteY7" fmla="*/ 932950 h 932950"/>
                  <a:gd name="connsiteX8" fmla="*/ 690067 w 3723451"/>
                  <a:gd name="connsiteY8" fmla="*/ 398582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86079 w 3723451"/>
                  <a:gd name="connsiteY5" fmla="*/ 461874 h 932950"/>
                  <a:gd name="connsiteX6" fmla="*/ 3013067 w 3723451"/>
                  <a:gd name="connsiteY6" fmla="*/ 393200 h 932950"/>
                  <a:gd name="connsiteX7" fmla="*/ 1876873 w 3723451"/>
                  <a:gd name="connsiteY7" fmla="*/ 932950 h 932950"/>
                  <a:gd name="connsiteX8" fmla="*/ 711613 w 3723451"/>
                  <a:gd name="connsiteY8" fmla="*/ 413055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723451" h="932950">
                    <a:moveTo>
                      <a:pt x="0" y="228246"/>
                    </a:moveTo>
                    <a:lnTo>
                      <a:pt x="655168" y="2690"/>
                    </a:lnTo>
                    <a:lnTo>
                      <a:pt x="1855778" y="520562"/>
                    </a:lnTo>
                    <a:lnTo>
                      <a:pt x="3001174" y="0"/>
                    </a:lnTo>
                    <a:lnTo>
                      <a:pt x="3723451" y="207149"/>
                    </a:lnTo>
                    <a:lnTo>
                      <a:pt x="3186079" y="461874"/>
                    </a:lnTo>
                    <a:lnTo>
                      <a:pt x="3013067" y="393200"/>
                    </a:lnTo>
                    <a:lnTo>
                      <a:pt x="1876873" y="932950"/>
                    </a:lnTo>
                    <a:lnTo>
                      <a:pt x="711613" y="413055"/>
                    </a:lnTo>
                    <a:lnTo>
                      <a:pt x="523214" y="469166"/>
                    </a:lnTo>
                    <a:lnTo>
                      <a:pt x="0" y="228246"/>
                    </a:lnTo>
                    <a:close/>
                  </a:path>
                </a:pathLst>
              </a:custGeom>
              <a:solidFill>
                <a:srgbClr val="3333CC">
                  <a:lumMod val="75000"/>
                </a:srgbClr>
              </a:solidFill>
              <a:ln w="9525" cap="flat" cmpd="sng" algn="ctr">
                <a:noFill/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p:spPr>
            <p:txBody>
              <a:bodyPr anchor="ctr"/>
              <a:lstStyle/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Gill Sans MT"/>
                  <a:ea typeface="+mn-ea"/>
                  <a:cs typeface="+mn-cs"/>
                </a:endParaRPr>
              </a:p>
            </p:txBody>
          </p:sp>
          <p:sp>
            <p:nvSpPr>
              <p:cNvPr id="62" name="Freeform 290">
                <a:extLst>
                  <a:ext uri="{FF2B5EF4-FFF2-40B4-BE49-F238E27FC236}">
                    <a16:creationId xmlns:a16="http://schemas.microsoft.com/office/drawing/2014/main" id="{3432DCCA-B108-F5A7-6EAD-AB08BDB919A2}"/>
                  </a:ext>
                </a:extLst>
              </p:cNvPr>
              <p:cNvSpPr/>
              <p:nvPr/>
            </p:nvSpPr>
            <p:spPr bwMode="auto">
              <a:xfrm>
                <a:off x="2536889" y="1728599"/>
                <a:ext cx="244057" cy="97568"/>
              </a:xfrm>
              <a:custGeom>
                <a:avLst/>
                <a:gdLst>
                  <a:gd name="connsiteX0" fmla="*/ 55216 w 1421812"/>
                  <a:gd name="connsiteY0" fmla="*/ 0 h 800665"/>
                  <a:gd name="connsiteX1" fmla="*/ 1421812 w 1421812"/>
                  <a:gd name="connsiteY1" fmla="*/ 625807 h 800665"/>
                  <a:gd name="connsiteX2" fmla="*/ 947874 w 1421812"/>
                  <a:gd name="connsiteY2" fmla="*/ 800665 h 800665"/>
                  <a:gd name="connsiteX3" fmla="*/ 50614 w 1421812"/>
                  <a:gd name="connsiteY3" fmla="*/ 404934 h 800665"/>
                  <a:gd name="connsiteX4" fmla="*/ 0 w 1421812"/>
                  <a:gd name="connsiteY4" fmla="*/ 404934 h 800665"/>
                  <a:gd name="connsiteX5" fmla="*/ 55216 w 1421812"/>
                  <a:gd name="connsiteY5" fmla="*/ 0 h 800665"/>
                  <a:gd name="connsiteX0" fmla="*/ 4602 w 1371198"/>
                  <a:gd name="connsiteY0" fmla="*/ 0 h 800665"/>
                  <a:gd name="connsiteX1" fmla="*/ 1371198 w 1371198"/>
                  <a:gd name="connsiteY1" fmla="*/ 625807 h 800665"/>
                  <a:gd name="connsiteX2" fmla="*/ 897260 w 1371198"/>
                  <a:gd name="connsiteY2" fmla="*/ 800665 h 800665"/>
                  <a:gd name="connsiteX3" fmla="*/ 0 w 1371198"/>
                  <a:gd name="connsiteY3" fmla="*/ 404934 h 800665"/>
                  <a:gd name="connsiteX4" fmla="*/ 4602 w 1371198"/>
                  <a:gd name="connsiteY4" fmla="*/ 0 h 800665"/>
                  <a:gd name="connsiteX0" fmla="*/ 0 w 1366596"/>
                  <a:gd name="connsiteY0" fmla="*/ 0 h 800665"/>
                  <a:gd name="connsiteX1" fmla="*/ 1366596 w 1366596"/>
                  <a:gd name="connsiteY1" fmla="*/ 625807 h 800665"/>
                  <a:gd name="connsiteX2" fmla="*/ 892658 w 1366596"/>
                  <a:gd name="connsiteY2" fmla="*/ 800665 h 800665"/>
                  <a:gd name="connsiteX3" fmla="*/ 4601 w 1366596"/>
                  <a:gd name="connsiteY3" fmla="*/ 427942 h 800665"/>
                  <a:gd name="connsiteX4" fmla="*/ 0 w 1366596"/>
                  <a:gd name="connsiteY4" fmla="*/ 0 h 800665"/>
                  <a:gd name="connsiteX0" fmla="*/ 0 w 1366596"/>
                  <a:gd name="connsiteY0" fmla="*/ 0 h 800665"/>
                  <a:gd name="connsiteX1" fmla="*/ 1366596 w 1366596"/>
                  <a:gd name="connsiteY1" fmla="*/ 625807 h 800665"/>
                  <a:gd name="connsiteX2" fmla="*/ 892658 w 1366596"/>
                  <a:gd name="connsiteY2" fmla="*/ 800665 h 800665"/>
                  <a:gd name="connsiteX3" fmla="*/ 4601 w 1366596"/>
                  <a:gd name="connsiteY3" fmla="*/ 427942 h 800665"/>
                  <a:gd name="connsiteX4" fmla="*/ 0 w 1366596"/>
                  <a:gd name="connsiteY4" fmla="*/ 0 h 800665"/>
                  <a:gd name="connsiteX0" fmla="*/ 0 w 1366596"/>
                  <a:gd name="connsiteY0" fmla="*/ 0 h 800665"/>
                  <a:gd name="connsiteX1" fmla="*/ 1366596 w 1366596"/>
                  <a:gd name="connsiteY1" fmla="*/ 625807 h 800665"/>
                  <a:gd name="connsiteX2" fmla="*/ 892658 w 1366596"/>
                  <a:gd name="connsiteY2" fmla="*/ 800665 h 800665"/>
                  <a:gd name="connsiteX3" fmla="*/ 4601 w 1366596"/>
                  <a:gd name="connsiteY3" fmla="*/ 427942 h 800665"/>
                  <a:gd name="connsiteX4" fmla="*/ 0 w 1366596"/>
                  <a:gd name="connsiteY4" fmla="*/ 0 h 800665"/>
                  <a:gd name="connsiteX0" fmla="*/ 0 w 1366596"/>
                  <a:gd name="connsiteY0" fmla="*/ 0 h 809868"/>
                  <a:gd name="connsiteX1" fmla="*/ 1366596 w 1366596"/>
                  <a:gd name="connsiteY1" fmla="*/ 625807 h 809868"/>
                  <a:gd name="connsiteX2" fmla="*/ 865050 w 1366596"/>
                  <a:gd name="connsiteY2" fmla="*/ 809868 h 809868"/>
                  <a:gd name="connsiteX3" fmla="*/ 4601 w 1366596"/>
                  <a:gd name="connsiteY3" fmla="*/ 427942 h 809868"/>
                  <a:gd name="connsiteX4" fmla="*/ 0 w 1366596"/>
                  <a:gd name="connsiteY4" fmla="*/ 0 h 8098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66596" h="809868">
                    <a:moveTo>
                      <a:pt x="0" y="0"/>
                    </a:moveTo>
                    <a:lnTo>
                      <a:pt x="1366596" y="625807"/>
                    </a:lnTo>
                    <a:lnTo>
                      <a:pt x="865050" y="809868"/>
                    </a:lnTo>
                    <a:lnTo>
                      <a:pt x="4601" y="427942"/>
                    </a:lnTo>
                    <a:cubicBezTo>
                      <a:pt x="-1535" y="105836"/>
                      <a:pt x="1534" y="142647"/>
                      <a:pt x="0" y="0"/>
                    </a:cubicBezTo>
                    <a:close/>
                  </a:path>
                </a:pathLst>
              </a:custGeom>
              <a:solidFill>
                <a:srgbClr val="3333CC">
                  <a:lumMod val="75000"/>
                </a:srgbClr>
              </a:solidFill>
              <a:ln w="9525" cap="flat" cmpd="sng" algn="ctr">
                <a:noFill/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p:spPr>
            <p:txBody>
              <a:bodyPr anchor="ctr"/>
              <a:lstStyle/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Gill Sans MT"/>
                  <a:ea typeface="+mn-ea"/>
                  <a:cs typeface="+mn-cs"/>
                </a:endParaRPr>
              </a:p>
            </p:txBody>
          </p:sp>
          <p:sp>
            <p:nvSpPr>
              <p:cNvPr id="63" name="Freeform 291">
                <a:extLst>
                  <a:ext uri="{FF2B5EF4-FFF2-40B4-BE49-F238E27FC236}">
                    <a16:creationId xmlns:a16="http://schemas.microsoft.com/office/drawing/2014/main" id="{9B819653-5474-1D0A-4D9B-45C697E05E12}"/>
                  </a:ext>
                </a:extLst>
              </p:cNvPr>
              <p:cNvSpPr/>
              <p:nvPr/>
            </p:nvSpPr>
            <p:spPr bwMode="auto">
              <a:xfrm>
                <a:off x="2089977" y="1730980"/>
                <a:ext cx="240888" cy="95187"/>
              </a:xfrm>
              <a:custGeom>
                <a:avLst/>
                <a:gdLst>
                  <a:gd name="connsiteX0" fmla="*/ 1329786 w 1348191"/>
                  <a:gd name="connsiteY0" fmla="*/ 0 h 809869"/>
                  <a:gd name="connsiteX1" fmla="*/ 1348191 w 1348191"/>
                  <a:gd name="connsiteY1" fmla="*/ 400333 h 809869"/>
                  <a:gd name="connsiteX2" fmla="*/ 487742 w 1348191"/>
                  <a:gd name="connsiteY2" fmla="*/ 809869 h 809869"/>
                  <a:gd name="connsiteX3" fmla="*/ 0 w 1348191"/>
                  <a:gd name="connsiteY3" fmla="*/ 630409 h 809869"/>
                  <a:gd name="connsiteX4" fmla="*/ 1329786 w 1348191"/>
                  <a:gd name="connsiteY4" fmla="*/ 0 h 809869"/>
                  <a:gd name="connsiteX0" fmla="*/ 1329786 w 1348191"/>
                  <a:gd name="connsiteY0" fmla="*/ 0 h 791462"/>
                  <a:gd name="connsiteX1" fmla="*/ 1348191 w 1348191"/>
                  <a:gd name="connsiteY1" fmla="*/ 381926 h 791462"/>
                  <a:gd name="connsiteX2" fmla="*/ 487742 w 1348191"/>
                  <a:gd name="connsiteY2" fmla="*/ 791462 h 791462"/>
                  <a:gd name="connsiteX3" fmla="*/ 0 w 1348191"/>
                  <a:gd name="connsiteY3" fmla="*/ 612002 h 791462"/>
                  <a:gd name="connsiteX4" fmla="*/ 1329786 w 1348191"/>
                  <a:gd name="connsiteY4" fmla="*/ 0 h 7914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48191" h="791462">
                    <a:moveTo>
                      <a:pt x="1329786" y="0"/>
                    </a:moveTo>
                    <a:lnTo>
                      <a:pt x="1348191" y="381926"/>
                    </a:lnTo>
                    <a:lnTo>
                      <a:pt x="487742" y="791462"/>
                    </a:lnTo>
                    <a:lnTo>
                      <a:pt x="0" y="612002"/>
                    </a:lnTo>
                    <a:lnTo>
                      <a:pt x="1329786" y="0"/>
                    </a:lnTo>
                    <a:close/>
                  </a:path>
                </a:pathLst>
              </a:custGeom>
              <a:solidFill>
                <a:srgbClr val="3333CC">
                  <a:lumMod val="75000"/>
                </a:srgbClr>
              </a:solidFill>
              <a:ln w="9525" cap="flat" cmpd="sng" algn="ctr">
                <a:noFill/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p:spPr>
            <p:txBody>
              <a:bodyPr anchor="ctr"/>
              <a:lstStyle/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Gill Sans MT"/>
                  <a:ea typeface="+mn-ea"/>
                  <a:cs typeface="+mn-cs"/>
                </a:endParaRPr>
              </a:p>
            </p:txBody>
          </p:sp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8A7A699F-3227-26BE-5FF8-B39063E28388}"/>
                  </a:ext>
                </a:extLst>
              </p:cNvPr>
              <p:cNvCxnSpPr>
                <a:endCxn id="59" idx="2"/>
              </p:cNvCxnSpPr>
              <p:nvPr/>
            </p:nvCxnSpPr>
            <p:spPr bwMode="auto">
              <a:xfrm flipH="1" flipV="1">
                <a:off x="1871277" y="1735739"/>
                <a:ext cx="3169" cy="123743"/>
              </a:xfrm>
              <a:prstGeom prst="line">
                <a:avLst/>
              </a:prstGeom>
              <a:noFill/>
              <a:ln w="6350" cap="flat" cmpd="sng" algn="ctr">
                <a:solidFill>
                  <a:srgbClr val="000000"/>
                </a:solidFill>
                <a:prstDash val="solid"/>
              </a:ln>
              <a:effectLst>
                <a:outerShdw blurRad="40005" dist="19939" dir="5400000" algn="tl" rotWithShape="0">
                  <a:srgbClr val="000000">
                    <a:alpha val="38000"/>
                  </a:srgbClr>
                </a:outerShdw>
              </a:effectLst>
            </p:spPr>
          </p:cxnSp>
          <p:cxnSp>
            <p:nvCxnSpPr>
              <p:cNvPr id="65" name="Straight Connector 64">
                <a:extLst>
                  <a:ext uri="{FF2B5EF4-FFF2-40B4-BE49-F238E27FC236}">
                    <a16:creationId xmlns:a16="http://schemas.microsoft.com/office/drawing/2014/main" id="{59FD6B06-500E-D033-6D29-A8447086A60F}"/>
                  </a:ext>
                </a:extLst>
              </p:cNvPr>
              <p:cNvCxnSpPr/>
              <p:nvPr/>
            </p:nvCxnSpPr>
            <p:spPr bwMode="auto">
              <a:xfrm flipH="1" flipV="1">
                <a:off x="2996477" y="1733359"/>
                <a:ext cx="3171" cy="123743"/>
              </a:xfrm>
              <a:prstGeom prst="line">
                <a:avLst/>
              </a:prstGeom>
              <a:noFill/>
              <a:ln w="6350" cap="flat" cmpd="sng" algn="ctr">
                <a:solidFill>
                  <a:srgbClr val="000000"/>
                </a:solidFill>
                <a:prstDash val="solid"/>
              </a:ln>
              <a:effectLst>
                <a:outerShdw blurRad="40005" dist="19939" dir="5400000" algn="tl" rotWithShape="0">
                  <a:srgbClr val="000000">
                    <a:alpha val="38000"/>
                  </a:srgbClr>
                </a:outerShdw>
              </a:effectLst>
            </p:spPr>
          </p:cxnSp>
        </p:grpSp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1F059FB2-A691-F586-3B74-5B67796932FB}"/>
                </a:ext>
              </a:extLst>
            </p:cNvPr>
            <p:cNvGrpSpPr/>
            <p:nvPr/>
          </p:nvGrpSpPr>
          <p:grpSpPr>
            <a:xfrm>
              <a:off x="1770362" y="2873352"/>
              <a:ext cx="441422" cy="369332"/>
              <a:chOff x="667045" y="1708643"/>
              <a:chExt cx="441422" cy="369332"/>
            </a:xfrm>
          </p:grpSpPr>
          <p:sp>
            <p:nvSpPr>
              <p:cNvPr id="55" name="Oval 54">
                <a:extLst>
                  <a:ext uri="{FF2B5EF4-FFF2-40B4-BE49-F238E27FC236}">
                    <a16:creationId xmlns:a16="http://schemas.microsoft.com/office/drawing/2014/main" id="{4C700105-CCE1-09BF-ECDD-86F485C8642F}"/>
                  </a:ext>
                </a:extLst>
              </p:cNvPr>
              <p:cNvSpPr/>
              <p:nvPr/>
            </p:nvSpPr>
            <p:spPr bwMode="auto">
              <a:xfrm>
                <a:off x="725417" y="1787240"/>
                <a:ext cx="356365" cy="231962"/>
              </a:xfrm>
              <a:prstGeom prst="ellipse">
                <a:avLst/>
              </a:prstGeom>
              <a:solidFill>
                <a:srgbClr val="FFFFFF">
                  <a:alpha val="76000"/>
                </a:srgbClr>
              </a:solidFill>
              <a:ln w="9525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Gill Sans MT"/>
                  <a:ea typeface="+mn-ea"/>
                  <a:cs typeface="+mn-cs"/>
                </a:endParaRPr>
              </a:p>
            </p:txBody>
          </p:sp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D1A5A182-7DF0-A1CF-A3E9-DF1489EF4912}"/>
                  </a:ext>
                </a:extLst>
              </p:cNvPr>
              <p:cNvSpPr txBox="1"/>
              <p:nvPr/>
            </p:nvSpPr>
            <p:spPr>
              <a:xfrm>
                <a:off x="667045" y="1708643"/>
                <a:ext cx="44142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rPr>
                  <a:t>1a</a:t>
                </a:r>
              </a:p>
            </p:txBody>
          </p:sp>
        </p:grpSp>
      </p:grp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AD3461C1-9A8D-03DB-C586-9D25689ECA58}"/>
              </a:ext>
            </a:extLst>
          </p:cNvPr>
          <p:cNvCxnSpPr>
            <a:stCxn id="14" idx="2"/>
            <a:endCxn id="28" idx="0"/>
          </p:cNvCxnSpPr>
          <p:nvPr/>
        </p:nvCxnSpPr>
        <p:spPr bwMode="auto">
          <a:xfrm>
            <a:off x="3643088" y="2950350"/>
            <a:ext cx="4230" cy="851985"/>
          </a:xfrm>
          <a:prstGeom prst="line">
            <a:avLst/>
          </a:prstGeom>
          <a:solidFill>
            <a:srgbClr val="00CC99"/>
          </a:solidFill>
          <a:ln w="19050" cap="flat" cmpd="sng" algn="ctr">
            <a:solidFill>
              <a:srgbClr val="000090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6ACA6608-FB73-3ACA-25D2-A3B205057CA1}"/>
              </a:ext>
            </a:extLst>
          </p:cNvPr>
          <p:cNvCxnSpPr/>
          <p:nvPr/>
        </p:nvCxnSpPr>
        <p:spPr bwMode="auto">
          <a:xfrm>
            <a:off x="3059492" y="3356287"/>
            <a:ext cx="1204913" cy="6353"/>
          </a:xfrm>
          <a:prstGeom prst="line">
            <a:avLst/>
          </a:prstGeom>
          <a:solidFill>
            <a:srgbClr val="00CC99"/>
          </a:solidFill>
          <a:ln w="19050" cap="flat" cmpd="sng" algn="ctr">
            <a:solidFill>
              <a:srgbClr val="000090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198E593E-2C67-3B9A-91FE-3FDFF68A8982}"/>
              </a:ext>
            </a:extLst>
          </p:cNvPr>
          <p:cNvCxnSpPr>
            <a:stCxn id="15" idx="7"/>
          </p:cNvCxnSpPr>
          <p:nvPr/>
        </p:nvCxnSpPr>
        <p:spPr bwMode="auto">
          <a:xfrm>
            <a:off x="3870723" y="2862143"/>
            <a:ext cx="480042" cy="369773"/>
          </a:xfrm>
          <a:prstGeom prst="line">
            <a:avLst/>
          </a:prstGeom>
          <a:solidFill>
            <a:srgbClr val="00CC99"/>
          </a:solidFill>
          <a:ln w="19050" cap="flat" cmpd="sng" algn="ctr">
            <a:solidFill>
              <a:srgbClr val="000090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F7D9772F-624C-78FD-934A-379F2A24CBC6}"/>
              </a:ext>
            </a:extLst>
          </p:cNvPr>
          <p:cNvCxnSpPr/>
          <p:nvPr/>
        </p:nvCxnSpPr>
        <p:spPr bwMode="auto">
          <a:xfrm>
            <a:off x="2952088" y="3493970"/>
            <a:ext cx="477927" cy="357071"/>
          </a:xfrm>
          <a:prstGeom prst="line">
            <a:avLst/>
          </a:prstGeom>
          <a:solidFill>
            <a:srgbClr val="00CC99"/>
          </a:solidFill>
          <a:ln w="19050" cap="flat" cmpd="sng" algn="ctr">
            <a:solidFill>
              <a:srgbClr val="000090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EB34DAA8-3191-51BF-BC63-59FD13396BD8}"/>
              </a:ext>
            </a:extLst>
          </p:cNvPr>
          <p:cNvCxnSpPr/>
          <p:nvPr/>
        </p:nvCxnSpPr>
        <p:spPr bwMode="auto">
          <a:xfrm flipH="1">
            <a:off x="3848057" y="3491208"/>
            <a:ext cx="508002" cy="349250"/>
          </a:xfrm>
          <a:prstGeom prst="line">
            <a:avLst/>
          </a:prstGeom>
          <a:solidFill>
            <a:srgbClr val="00CC99"/>
          </a:solidFill>
          <a:ln w="19050" cap="flat" cmpd="sng" algn="ctr">
            <a:solidFill>
              <a:srgbClr val="000090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E38A2FE3-9991-608A-D0B0-28AC2713493E}"/>
              </a:ext>
            </a:extLst>
          </p:cNvPr>
          <p:cNvCxnSpPr/>
          <p:nvPr/>
        </p:nvCxnSpPr>
        <p:spPr bwMode="auto">
          <a:xfrm flipH="1">
            <a:off x="2939568" y="2874612"/>
            <a:ext cx="508002" cy="349250"/>
          </a:xfrm>
          <a:prstGeom prst="line">
            <a:avLst/>
          </a:prstGeom>
          <a:solidFill>
            <a:srgbClr val="00CC99"/>
          </a:solidFill>
          <a:ln w="19050" cap="flat" cmpd="sng" algn="ctr">
            <a:solidFill>
              <a:srgbClr val="000090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72" name="Group 71">
            <a:extLst>
              <a:ext uri="{FF2B5EF4-FFF2-40B4-BE49-F238E27FC236}">
                <a16:creationId xmlns:a16="http://schemas.microsoft.com/office/drawing/2014/main" id="{7CA40EE5-0CC6-87F4-0550-8605B7B3F1AD}"/>
              </a:ext>
            </a:extLst>
          </p:cNvPr>
          <p:cNvGrpSpPr/>
          <p:nvPr/>
        </p:nvGrpSpPr>
        <p:grpSpPr>
          <a:xfrm>
            <a:off x="4858786" y="1645599"/>
            <a:ext cx="2712783" cy="1853712"/>
            <a:chOff x="-2170772" y="2784954"/>
            <a:chExt cx="2712783" cy="1853712"/>
          </a:xfrm>
        </p:grpSpPr>
        <p:sp>
          <p:nvSpPr>
            <p:cNvPr id="73" name="Freeform 2">
              <a:extLst>
                <a:ext uri="{FF2B5EF4-FFF2-40B4-BE49-F238E27FC236}">
                  <a16:creationId xmlns:a16="http://schemas.microsoft.com/office/drawing/2014/main" id="{B3BE4F77-B084-5DEE-FB48-42D3590C15D7}"/>
                </a:ext>
              </a:extLst>
            </p:cNvPr>
            <p:cNvSpPr>
              <a:spLocks/>
            </p:cNvSpPr>
            <p:nvPr/>
          </p:nvSpPr>
          <p:spPr bwMode="auto">
            <a:xfrm>
              <a:off x="-2170772" y="2784954"/>
              <a:ext cx="2712783" cy="1853712"/>
            </a:xfrm>
            <a:custGeom>
              <a:avLst/>
              <a:gdLst>
                <a:gd name="T0" fmla="*/ 648763 w 10001"/>
                <a:gd name="T1" fmla="*/ 34777612 h 10125"/>
                <a:gd name="T2" fmla="*/ 115976403 w 10001"/>
                <a:gd name="T3" fmla="*/ 13733703 h 10125"/>
                <a:gd name="T4" fmla="*/ 507700960 w 10001"/>
                <a:gd name="T5" fmla="*/ 8662125 h 10125"/>
                <a:gd name="T6" fmla="*/ 810212713 w 10001"/>
                <a:gd name="T7" fmla="*/ 0 h 10125"/>
                <a:gd name="T8" fmla="*/ 1090015738 w 10001"/>
                <a:gd name="T9" fmla="*/ 8687929 h 10125"/>
                <a:gd name="T10" fmla="*/ 1310938763 w 10001"/>
                <a:gd name="T11" fmla="*/ 4279362 h 10125"/>
                <a:gd name="T12" fmla="*/ 1620263134 w 10001"/>
                <a:gd name="T13" fmla="*/ 25736690 h 10125"/>
                <a:gd name="T14" fmla="*/ 1394798364 w 10001"/>
                <a:gd name="T15" fmla="*/ 58525268 h 10125"/>
                <a:gd name="T16" fmla="*/ 1134622140 w 10001"/>
                <a:gd name="T17" fmla="*/ 80266624 h 10125"/>
                <a:gd name="T18" fmla="*/ 860820276 w 10001"/>
                <a:gd name="T19" fmla="*/ 76142271 h 10125"/>
                <a:gd name="T20" fmla="*/ 708996782 w 10001"/>
                <a:gd name="T21" fmla="*/ 85346835 h 10125"/>
                <a:gd name="T22" fmla="*/ 509322667 w 10001"/>
                <a:gd name="T23" fmla="*/ 86268164 h 10125"/>
                <a:gd name="T24" fmla="*/ 353443899 w 10001"/>
                <a:gd name="T25" fmla="*/ 67979516 h 10125"/>
                <a:gd name="T26" fmla="*/ 192536914 w 10001"/>
                <a:gd name="T27" fmla="*/ 64535347 h 10125"/>
                <a:gd name="T28" fmla="*/ 648763 w 10001"/>
                <a:gd name="T29" fmla="*/ 34777612 h 10125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connsiteX0" fmla="*/ 4 w 10040"/>
                <a:gd name="connsiteY0" fmla="*/ 4039 h 10125"/>
                <a:gd name="connsiteX1" fmla="*/ 715 w 10040"/>
                <a:gd name="connsiteY1" fmla="*/ 1595 h 10125"/>
                <a:gd name="connsiteX2" fmla="*/ 3130 w 10040"/>
                <a:gd name="connsiteY2" fmla="*/ 1006 h 10125"/>
                <a:gd name="connsiteX3" fmla="*/ 4995 w 10040"/>
                <a:gd name="connsiteY3" fmla="*/ 0 h 10125"/>
                <a:gd name="connsiteX4" fmla="*/ 6720 w 10040"/>
                <a:gd name="connsiteY4" fmla="*/ 1009 h 10125"/>
                <a:gd name="connsiteX5" fmla="*/ 9989 w 10040"/>
                <a:gd name="connsiteY5" fmla="*/ 2989 h 10125"/>
                <a:gd name="connsiteX6" fmla="*/ 8599 w 10040"/>
                <a:gd name="connsiteY6" fmla="*/ 6797 h 10125"/>
                <a:gd name="connsiteX7" fmla="*/ 6995 w 10040"/>
                <a:gd name="connsiteY7" fmla="*/ 9322 h 10125"/>
                <a:gd name="connsiteX8" fmla="*/ 5307 w 10040"/>
                <a:gd name="connsiteY8" fmla="*/ 8843 h 10125"/>
                <a:gd name="connsiteX9" fmla="*/ 4371 w 10040"/>
                <a:gd name="connsiteY9" fmla="*/ 9912 h 10125"/>
                <a:gd name="connsiteX10" fmla="*/ 3140 w 10040"/>
                <a:gd name="connsiteY10" fmla="*/ 10019 h 10125"/>
                <a:gd name="connsiteX11" fmla="*/ 2179 w 10040"/>
                <a:gd name="connsiteY11" fmla="*/ 7895 h 10125"/>
                <a:gd name="connsiteX12" fmla="*/ 1187 w 10040"/>
                <a:gd name="connsiteY12" fmla="*/ 7495 h 10125"/>
                <a:gd name="connsiteX13" fmla="*/ 4 w 10040"/>
                <a:gd name="connsiteY13" fmla="*/ 4039 h 10125"/>
                <a:gd name="connsiteX0" fmla="*/ 4 w 8600"/>
                <a:gd name="connsiteY0" fmla="*/ 4042 h 10128"/>
                <a:gd name="connsiteX1" fmla="*/ 715 w 8600"/>
                <a:gd name="connsiteY1" fmla="*/ 1598 h 10128"/>
                <a:gd name="connsiteX2" fmla="*/ 3130 w 8600"/>
                <a:gd name="connsiteY2" fmla="*/ 1009 h 10128"/>
                <a:gd name="connsiteX3" fmla="*/ 4995 w 8600"/>
                <a:gd name="connsiteY3" fmla="*/ 3 h 10128"/>
                <a:gd name="connsiteX4" fmla="*/ 6720 w 8600"/>
                <a:gd name="connsiteY4" fmla="*/ 1012 h 10128"/>
                <a:gd name="connsiteX5" fmla="*/ 8599 w 8600"/>
                <a:gd name="connsiteY5" fmla="*/ 6800 h 10128"/>
                <a:gd name="connsiteX6" fmla="*/ 6995 w 8600"/>
                <a:gd name="connsiteY6" fmla="*/ 9325 h 10128"/>
                <a:gd name="connsiteX7" fmla="*/ 5307 w 8600"/>
                <a:gd name="connsiteY7" fmla="*/ 8846 h 10128"/>
                <a:gd name="connsiteX8" fmla="*/ 4371 w 8600"/>
                <a:gd name="connsiteY8" fmla="*/ 9915 h 10128"/>
                <a:gd name="connsiteX9" fmla="*/ 3140 w 8600"/>
                <a:gd name="connsiteY9" fmla="*/ 10022 h 10128"/>
                <a:gd name="connsiteX10" fmla="*/ 2179 w 8600"/>
                <a:gd name="connsiteY10" fmla="*/ 7898 h 10128"/>
                <a:gd name="connsiteX11" fmla="*/ 1187 w 8600"/>
                <a:gd name="connsiteY11" fmla="*/ 7498 h 10128"/>
                <a:gd name="connsiteX12" fmla="*/ 4 w 8600"/>
                <a:gd name="connsiteY12" fmla="*/ 4042 h 10128"/>
                <a:gd name="connsiteX0" fmla="*/ 4 w 9326"/>
                <a:gd name="connsiteY0" fmla="*/ 3988 h 9997"/>
                <a:gd name="connsiteX1" fmla="*/ 830 w 9326"/>
                <a:gd name="connsiteY1" fmla="*/ 1575 h 9997"/>
                <a:gd name="connsiteX2" fmla="*/ 3639 w 9326"/>
                <a:gd name="connsiteY2" fmla="*/ 993 h 9997"/>
                <a:gd name="connsiteX3" fmla="*/ 5807 w 9326"/>
                <a:gd name="connsiteY3" fmla="*/ 0 h 9997"/>
                <a:gd name="connsiteX4" fmla="*/ 7813 w 9326"/>
                <a:gd name="connsiteY4" fmla="*/ 996 h 9997"/>
                <a:gd name="connsiteX5" fmla="*/ 9324 w 9326"/>
                <a:gd name="connsiteY5" fmla="*/ 5746 h 9997"/>
                <a:gd name="connsiteX6" fmla="*/ 8133 w 9326"/>
                <a:gd name="connsiteY6" fmla="*/ 9204 h 9997"/>
                <a:gd name="connsiteX7" fmla="*/ 6170 w 9326"/>
                <a:gd name="connsiteY7" fmla="*/ 8731 h 9997"/>
                <a:gd name="connsiteX8" fmla="*/ 5082 w 9326"/>
                <a:gd name="connsiteY8" fmla="*/ 9787 h 9997"/>
                <a:gd name="connsiteX9" fmla="*/ 3650 w 9326"/>
                <a:gd name="connsiteY9" fmla="*/ 9892 h 9997"/>
                <a:gd name="connsiteX10" fmla="*/ 2533 w 9326"/>
                <a:gd name="connsiteY10" fmla="*/ 7795 h 9997"/>
                <a:gd name="connsiteX11" fmla="*/ 1379 w 9326"/>
                <a:gd name="connsiteY11" fmla="*/ 7400 h 9997"/>
                <a:gd name="connsiteX12" fmla="*/ 4 w 9326"/>
                <a:gd name="connsiteY12" fmla="*/ 3988 h 9997"/>
                <a:gd name="connsiteX0" fmla="*/ 4 w 10001"/>
                <a:gd name="connsiteY0" fmla="*/ 3989 h 10041"/>
                <a:gd name="connsiteX1" fmla="*/ 890 w 10001"/>
                <a:gd name="connsiteY1" fmla="*/ 1575 h 10041"/>
                <a:gd name="connsiteX2" fmla="*/ 3902 w 10001"/>
                <a:gd name="connsiteY2" fmla="*/ 993 h 10041"/>
                <a:gd name="connsiteX3" fmla="*/ 6227 w 10001"/>
                <a:gd name="connsiteY3" fmla="*/ 0 h 10041"/>
                <a:gd name="connsiteX4" fmla="*/ 8378 w 10001"/>
                <a:gd name="connsiteY4" fmla="*/ 996 h 10041"/>
                <a:gd name="connsiteX5" fmla="*/ 9998 w 10001"/>
                <a:gd name="connsiteY5" fmla="*/ 5748 h 10041"/>
                <a:gd name="connsiteX6" fmla="*/ 8721 w 10001"/>
                <a:gd name="connsiteY6" fmla="*/ 9207 h 10041"/>
                <a:gd name="connsiteX7" fmla="*/ 5449 w 10001"/>
                <a:gd name="connsiteY7" fmla="*/ 9790 h 10041"/>
                <a:gd name="connsiteX8" fmla="*/ 3914 w 10001"/>
                <a:gd name="connsiteY8" fmla="*/ 9895 h 10041"/>
                <a:gd name="connsiteX9" fmla="*/ 2716 w 10001"/>
                <a:gd name="connsiteY9" fmla="*/ 7797 h 10041"/>
                <a:gd name="connsiteX10" fmla="*/ 1479 w 10001"/>
                <a:gd name="connsiteY10" fmla="*/ 7402 h 10041"/>
                <a:gd name="connsiteX11" fmla="*/ 4 w 10001"/>
                <a:gd name="connsiteY11" fmla="*/ 3989 h 10041"/>
                <a:gd name="connsiteX0" fmla="*/ 4 w 10001"/>
                <a:gd name="connsiteY0" fmla="*/ 3989 h 14825"/>
                <a:gd name="connsiteX1" fmla="*/ 890 w 10001"/>
                <a:gd name="connsiteY1" fmla="*/ 1575 h 14825"/>
                <a:gd name="connsiteX2" fmla="*/ 3902 w 10001"/>
                <a:gd name="connsiteY2" fmla="*/ 993 h 14825"/>
                <a:gd name="connsiteX3" fmla="*/ 6227 w 10001"/>
                <a:gd name="connsiteY3" fmla="*/ 0 h 14825"/>
                <a:gd name="connsiteX4" fmla="*/ 8378 w 10001"/>
                <a:gd name="connsiteY4" fmla="*/ 996 h 14825"/>
                <a:gd name="connsiteX5" fmla="*/ 9998 w 10001"/>
                <a:gd name="connsiteY5" fmla="*/ 5748 h 14825"/>
                <a:gd name="connsiteX6" fmla="*/ 8721 w 10001"/>
                <a:gd name="connsiteY6" fmla="*/ 9207 h 14825"/>
                <a:gd name="connsiteX7" fmla="*/ 6011 w 10001"/>
                <a:gd name="connsiteY7" fmla="*/ 14823 h 14825"/>
                <a:gd name="connsiteX8" fmla="*/ 3914 w 10001"/>
                <a:gd name="connsiteY8" fmla="*/ 9895 h 14825"/>
                <a:gd name="connsiteX9" fmla="*/ 2716 w 10001"/>
                <a:gd name="connsiteY9" fmla="*/ 7797 h 14825"/>
                <a:gd name="connsiteX10" fmla="*/ 1479 w 10001"/>
                <a:gd name="connsiteY10" fmla="*/ 7402 h 14825"/>
                <a:gd name="connsiteX11" fmla="*/ 4 w 10001"/>
                <a:gd name="connsiteY11" fmla="*/ 3989 h 14825"/>
                <a:gd name="connsiteX0" fmla="*/ 4 w 10001"/>
                <a:gd name="connsiteY0" fmla="*/ 7436 h 18272"/>
                <a:gd name="connsiteX1" fmla="*/ 890 w 10001"/>
                <a:gd name="connsiteY1" fmla="*/ 5022 h 18272"/>
                <a:gd name="connsiteX2" fmla="*/ 3902 w 10001"/>
                <a:gd name="connsiteY2" fmla="*/ 4440 h 18272"/>
                <a:gd name="connsiteX3" fmla="*/ 6026 w 10001"/>
                <a:gd name="connsiteY3" fmla="*/ 0 h 18272"/>
                <a:gd name="connsiteX4" fmla="*/ 8378 w 10001"/>
                <a:gd name="connsiteY4" fmla="*/ 4443 h 18272"/>
                <a:gd name="connsiteX5" fmla="*/ 9998 w 10001"/>
                <a:gd name="connsiteY5" fmla="*/ 9195 h 18272"/>
                <a:gd name="connsiteX6" fmla="*/ 8721 w 10001"/>
                <a:gd name="connsiteY6" fmla="*/ 12654 h 18272"/>
                <a:gd name="connsiteX7" fmla="*/ 6011 w 10001"/>
                <a:gd name="connsiteY7" fmla="*/ 18270 h 18272"/>
                <a:gd name="connsiteX8" fmla="*/ 3914 w 10001"/>
                <a:gd name="connsiteY8" fmla="*/ 13342 h 18272"/>
                <a:gd name="connsiteX9" fmla="*/ 2716 w 10001"/>
                <a:gd name="connsiteY9" fmla="*/ 11244 h 18272"/>
                <a:gd name="connsiteX10" fmla="*/ 1479 w 10001"/>
                <a:gd name="connsiteY10" fmla="*/ 10849 h 18272"/>
                <a:gd name="connsiteX11" fmla="*/ 4 w 10001"/>
                <a:gd name="connsiteY11" fmla="*/ 7436 h 18272"/>
                <a:gd name="connsiteX0" fmla="*/ 1 w 9998"/>
                <a:gd name="connsiteY0" fmla="*/ 7436 h 18272"/>
                <a:gd name="connsiteX1" fmla="*/ 3899 w 9998"/>
                <a:gd name="connsiteY1" fmla="*/ 4440 h 18272"/>
                <a:gd name="connsiteX2" fmla="*/ 6023 w 9998"/>
                <a:gd name="connsiteY2" fmla="*/ 0 h 18272"/>
                <a:gd name="connsiteX3" fmla="*/ 8375 w 9998"/>
                <a:gd name="connsiteY3" fmla="*/ 4443 h 18272"/>
                <a:gd name="connsiteX4" fmla="*/ 9995 w 9998"/>
                <a:gd name="connsiteY4" fmla="*/ 9195 h 18272"/>
                <a:gd name="connsiteX5" fmla="*/ 8718 w 9998"/>
                <a:gd name="connsiteY5" fmla="*/ 12654 h 18272"/>
                <a:gd name="connsiteX6" fmla="*/ 6008 w 9998"/>
                <a:gd name="connsiteY6" fmla="*/ 18270 h 18272"/>
                <a:gd name="connsiteX7" fmla="*/ 3911 w 9998"/>
                <a:gd name="connsiteY7" fmla="*/ 13342 h 18272"/>
                <a:gd name="connsiteX8" fmla="*/ 2713 w 9998"/>
                <a:gd name="connsiteY8" fmla="*/ 11244 h 18272"/>
                <a:gd name="connsiteX9" fmla="*/ 1476 w 9998"/>
                <a:gd name="connsiteY9" fmla="*/ 10849 h 18272"/>
                <a:gd name="connsiteX10" fmla="*/ 1 w 9998"/>
                <a:gd name="connsiteY10" fmla="*/ 7436 h 18272"/>
                <a:gd name="connsiteX0" fmla="*/ 35 w 8559"/>
                <a:gd name="connsiteY0" fmla="*/ 5938 h 10000"/>
                <a:gd name="connsiteX1" fmla="*/ 2459 w 8559"/>
                <a:gd name="connsiteY1" fmla="*/ 2430 h 10000"/>
                <a:gd name="connsiteX2" fmla="*/ 4583 w 8559"/>
                <a:gd name="connsiteY2" fmla="*/ 0 h 10000"/>
                <a:gd name="connsiteX3" fmla="*/ 6936 w 8559"/>
                <a:gd name="connsiteY3" fmla="*/ 2432 h 10000"/>
                <a:gd name="connsiteX4" fmla="*/ 8556 w 8559"/>
                <a:gd name="connsiteY4" fmla="*/ 5032 h 10000"/>
                <a:gd name="connsiteX5" fmla="*/ 7279 w 8559"/>
                <a:gd name="connsiteY5" fmla="*/ 6925 h 10000"/>
                <a:gd name="connsiteX6" fmla="*/ 4568 w 8559"/>
                <a:gd name="connsiteY6" fmla="*/ 9999 h 10000"/>
                <a:gd name="connsiteX7" fmla="*/ 2471 w 8559"/>
                <a:gd name="connsiteY7" fmla="*/ 7302 h 10000"/>
                <a:gd name="connsiteX8" fmla="*/ 1273 w 8559"/>
                <a:gd name="connsiteY8" fmla="*/ 6154 h 10000"/>
                <a:gd name="connsiteX9" fmla="*/ 35 w 8559"/>
                <a:gd name="connsiteY9" fmla="*/ 5938 h 10000"/>
                <a:gd name="connsiteX0" fmla="*/ 49 w 9820"/>
                <a:gd name="connsiteY0" fmla="*/ 4655 h 10000"/>
                <a:gd name="connsiteX1" fmla="*/ 2693 w 9820"/>
                <a:gd name="connsiteY1" fmla="*/ 2430 h 10000"/>
                <a:gd name="connsiteX2" fmla="*/ 5175 w 9820"/>
                <a:gd name="connsiteY2" fmla="*/ 0 h 10000"/>
                <a:gd name="connsiteX3" fmla="*/ 7924 w 9820"/>
                <a:gd name="connsiteY3" fmla="*/ 2432 h 10000"/>
                <a:gd name="connsiteX4" fmla="*/ 9816 w 9820"/>
                <a:gd name="connsiteY4" fmla="*/ 5032 h 10000"/>
                <a:gd name="connsiteX5" fmla="*/ 8324 w 9820"/>
                <a:gd name="connsiteY5" fmla="*/ 6925 h 10000"/>
                <a:gd name="connsiteX6" fmla="*/ 5157 w 9820"/>
                <a:gd name="connsiteY6" fmla="*/ 9999 h 10000"/>
                <a:gd name="connsiteX7" fmla="*/ 2707 w 9820"/>
                <a:gd name="connsiteY7" fmla="*/ 7302 h 10000"/>
                <a:gd name="connsiteX8" fmla="*/ 1307 w 9820"/>
                <a:gd name="connsiteY8" fmla="*/ 6154 h 10000"/>
                <a:gd name="connsiteX9" fmla="*/ 49 w 9820"/>
                <a:gd name="connsiteY9" fmla="*/ 4655 h 10000"/>
                <a:gd name="connsiteX0" fmla="*/ 45 w 9995"/>
                <a:gd name="connsiteY0" fmla="*/ 4655 h 10000"/>
                <a:gd name="connsiteX1" fmla="*/ 2737 w 9995"/>
                <a:gd name="connsiteY1" fmla="*/ 2430 h 10000"/>
                <a:gd name="connsiteX2" fmla="*/ 5265 w 9995"/>
                <a:gd name="connsiteY2" fmla="*/ 0 h 10000"/>
                <a:gd name="connsiteX3" fmla="*/ 8064 w 9995"/>
                <a:gd name="connsiteY3" fmla="*/ 2432 h 10000"/>
                <a:gd name="connsiteX4" fmla="*/ 9991 w 9995"/>
                <a:gd name="connsiteY4" fmla="*/ 5032 h 10000"/>
                <a:gd name="connsiteX5" fmla="*/ 8472 w 9995"/>
                <a:gd name="connsiteY5" fmla="*/ 6925 h 10000"/>
                <a:gd name="connsiteX6" fmla="*/ 5247 w 9995"/>
                <a:gd name="connsiteY6" fmla="*/ 9999 h 10000"/>
                <a:gd name="connsiteX7" fmla="*/ 2752 w 9995"/>
                <a:gd name="connsiteY7" fmla="*/ 7302 h 10000"/>
                <a:gd name="connsiteX8" fmla="*/ 1374 w 9995"/>
                <a:gd name="connsiteY8" fmla="*/ 6984 h 10000"/>
                <a:gd name="connsiteX9" fmla="*/ 45 w 9995"/>
                <a:gd name="connsiteY9" fmla="*/ 4655 h 10000"/>
                <a:gd name="connsiteX0" fmla="*/ 45 w 10000"/>
                <a:gd name="connsiteY0" fmla="*/ 5032 h 10377"/>
                <a:gd name="connsiteX1" fmla="*/ 2738 w 10000"/>
                <a:gd name="connsiteY1" fmla="*/ 2807 h 10377"/>
                <a:gd name="connsiteX2" fmla="*/ 4886 w 10000"/>
                <a:gd name="connsiteY2" fmla="*/ 0 h 10377"/>
                <a:gd name="connsiteX3" fmla="*/ 8068 w 10000"/>
                <a:gd name="connsiteY3" fmla="*/ 2809 h 10377"/>
                <a:gd name="connsiteX4" fmla="*/ 9996 w 10000"/>
                <a:gd name="connsiteY4" fmla="*/ 5409 h 10377"/>
                <a:gd name="connsiteX5" fmla="*/ 8476 w 10000"/>
                <a:gd name="connsiteY5" fmla="*/ 7302 h 10377"/>
                <a:gd name="connsiteX6" fmla="*/ 5250 w 10000"/>
                <a:gd name="connsiteY6" fmla="*/ 10376 h 10377"/>
                <a:gd name="connsiteX7" fmla="*/ 2753 w 10000"/>
                <a:gd name="connsiteY7" fmla="*/ 7679 h 10377"/>
                <a:gd name="connsiteX8" fmla="*/ 1375 w 10000"/>
                <a:gd name="connsiteY8" fmla="*/ 7361 h 10377"/>
                <a:gd name="connsiteX9" fmla="*/ 45 w 10000"/>
                <a:gd name="connsiteY9" fmla="*/ 5032 h 10377"/>
                <a:gd name="connsiteX0" fmla="*/ 45 w 10000"/>
                <a:gd name="connsiteY0" fmla="*/ 5036 h 10381"/>
                <a:gd name="connsiteX1" fmla="*/ 2738 w 10000"/>
                <a:gd name="connsiteY1" fmla="*/ 2811 h 10381"/>
                <a:gd name="connsiteX2" fmla="*/ 4886 w 10000"/>
                <a:gd name="connsiteY2" fmla="*/ 4 h 10381"/>
                <a:gd name="connsiteX3" fmla="*/ 8068 w 10000"/>
                <a:gd name="connsiteY3" fmla="*/ 2813 h 10381"/>
                <a:gd name="connsiteX4" fmla="*/ 9996 w 10000"/>
                <a:gd name="connsiteY4" fmla="*/ 5413 h 10381"/>
                <a:gd name="connsiteX5" fmla="*/ 8476 w 10000"/>
                <a:gd name="connsiteY5" fmla="*/ 7306 h 10381"/>
                <a:gd name="connsiteX6" fmla="*/ 5250 w 10000"/>
                <a:gd name="connsiteY6" fmla="*/ 10380 h 10381"/>
                <a:gd name="connsiteX7" fmla="*/ 2753 w 10000"/>
                <a:gd name="connsiteY7" fmla="*/ 7683 h 10381"/>
                <a:gd name="connsiteX8" fmla="*/ 1375 w 10000"/>
                <a:gd name="connsiteY8" fmla="*/ 7365 h 10381"/>
                <a:gd name="connsiteX9" fmla="*/ 45 w 10000"/>
                <a:gd name="connsiteY9" fmla="*/ 5036 h 10381"/>
                <a:gd name="connsiteX0" fmla="*/ 45 w 10000"/>
                <a:gd name="connsiteY0" fmla="*/ 5036 h 10796"/>
                <a:gd name="connsiteX1" fmla="*/ 2738 w 10000"/>
                <a:gd name="connsiteY1" fmla="*/ 2811 h 10796"/>
                <a:gd name="connsiteX2" fmla="*/ 4886 w 10000"/>
                <a:gd name="connsiteY2" fmla="*/ 4 h 10796"/>
                <a:gd name="connsiteX3" fmla="*/ 8068 w 10000"/>
                <a:gd name="connsiteY3" fmla="*/ 2813 h 10796"/>
                <a:gd name="connsiteX4" fmla="*/ 9996 w 10000"/>
                <a:gd name="connsiteY4" fmla="*/ 5413 h 10796"/>
                <a:gd name="connsiteX5" fmla="*/ 8476 w 10000"/>
                <a:gd name="connsiteY5" fmla="*/ 7306 h 10796"/>
                <a:gd name="connsiteX6" fmla="*/ 5202 w 10000"/>
                <a:gd name="connsiteY6" fmla="*/ 10795 h 10796"/>
                <a:gd name="connsiteX7" fmla="*/ 2753 w 10000"/>
                <a:gd name="connsiteY7" fmla="*/ 7683 h 10796"/>
                <a:gd name="connsiteX8" fmla="*/ 1375 w 10000"/>
                <a:gd name="connsiteY8" fmla="*/ 7365 h 10796"/>
                <a:gd name="connsiteX9" fmla="*/ 45 w 10000"/>
                <a:gd name="connsiteY9" fmla="*/ 5036 h 10796"/>
                <a:gd name="connsiteX0" fmla="*/ 45 w 10000"/>
                <a:gd name="connsiteY0" fmla="*/ 5036 h 10795"/>
                <a:gd name="connsiteX1" fmla="*/ 2738 w 10000"/>
                <a:gd name="connsiteY1" fmla="*/ 2811 h 10795"/>
                <a:gd name="connsiteX2" fmla="*/ 4886 w 10000"/>
                <a:gd name="connsiteY2" fmla="*/ 4 h 10795"/>
                <a:gd name="connsiteX3" fmla="*/ 8068 w 10000"/>
                <a:gd name="connsiteY3" fmla="*/ 2813 h 10795"/>
                <a:gd name="connsiteX4" fmla="*/ 9996 w 10000"/>
                <a:gd name="connsiteY4" fmla="*/ 5413 h 10795"/>
                <a:gd name="connsiteX5" fmla="*/ 8476 w 10000"/>
                <a:gd name="connsiteY5" fmla="*/ 7306 h 10795"/>
                <a:gd name="connsiteX6" fmla="*/ 5202 w 10000"/>
                <a:gd name="connsiteY6" fmla="*/ 10795 h 10795"/>
                <a:gd name="connsiteX7" fmla="*/ 2753 w 10000"/>
                <a:gd name="connsiteY7" fmla="*/ 7683 h 10795"/>
                <a:gd name="connsiteX8" fmla="*/ 1375 w 10000"/>
                <a:gd name="connsiteY8" fmla="*/ 7365 h 10795"/>
                <a:gd name="connsiteX9" fmla="*/ 45 w 10000"/>
                <a:gd name="connsiteY9" fmla="*/ 5036 h 10795"/>
                <a:gd name="connsiteX0" fmla="*/ 45 w 10000"/>
                <a:gd name="connsiteY0" fmla="*/ 5036 h 10795"/>
                <a:gd name="connsiteX1" fmla="*/ 2738 w 10000"/>
                <a:gd name="connsiteY1" fmla="*/ 2811 h 10795"/>
                <a:gd name="connsiteX2" fmla="*/ 4886 w 10000"/>
                <a:gd name="connsiteY2" fmla="*/ 4 h 10795"/>
                <a:gd name="connsiteX3" fmla="*/ 8068 w 10000"/>
                <a:gd name="connsiteY3" fmla="*/ 2813 h 10795"/>
                <a:gd name="connsiteX4" fmla="*/ 9996 w 10000"/>
                <a:gd name="connsiteY4" fmla="*/ 5413 h 10795"/>
                <a:gd name="connsiteX5" fmla="*/ 8476 w 10000"/>
                <a:gd name="connsiteY5" fmla="*/ 7306 h 10795"/>
                <a:gd name="connsiteX6" fmla="*/ 5202 w 10000"/>
                <a:gd name="connsiteY6" fmla="*/ 10795 h 10795"/>
                <a:gd name="connsiteX7" fmla="*/ 2753 w 10000"/>
                <a:gd name="connsiteY7" fmla="*/ 7683 h 10795"/>
                <a:gd name="connsiteX8" fmla="*/ 1375 w 10000"/>
                <a:gd name="connsiteY8" fmla="*/ 7365 h 10795"/>
                <a:gd name="connsiteX9" fmla="*/ 45 w 10000"/>
                <a:gd name="connsiteY9" fmla="*/ 5036 h 107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0000" h="10795">
                  <a:moveTo>
                    <a:pt x="45" y="5036"/>
                  </a:moveTo>
                  <a:cubicBezTo>
                    <a:pt x="272" y="4277"/>
                    <a:pt x="1931" y="3650"/>
                    <a:pt x="2738" y="2811"/>
                  </a:cubicBezTo>
                  <a:cubicBezTo>
                    <a:pt x="3545" y="1972"/>
                    <a:pt x="3352" y="117"/>
                    <a:pt x="4886" y="4"/>
                  </a:cubicBezTo>
                  <a:cubicBezTo>
                    <a:pt x="6420" y="-109"/>
                    <a:pt x="7216" y="1912"/>
                    <a:pt x="8068" y="2813"/>
                  </a:cubicBezTo>
                  <a:cubicBezTo>
                    <a:pt x="8920" y="3715"/>
                    <a:pt x="9928" y="3420"/>
                    <a:pt x="9996" y="5413"/>
                  </a:cubicBezTo>
                  <a:cubicBezTo>
                    <a:pt x="10064" y="7406"/>
                    <a:pt x="9275" y="6409"/>
                    <a:pt x="8476" y="7306"/>
                  </a:cubicBezTo>
                  <a:cubicBezTo>
                    <a:pt x="7677" y="8203"/>
                    <a:pt x="7086" y="10770"/>
                    <a:pt x="5202" y="10795"/>
                  </a:cubicBezTo>
                  <a:cubicBezTo>
                    <a:pt x="3318" y="10820"/>
                    <a:pt x="3391" y="8255"/>
                    <a:pt x="2753" y="7683"/>
                  </a:cubicBezTo>
                  <a:cubicBezTo>
                    <a:pt x="2115" y="7111"/>
                    <a:pt x="2326" y="7496"/>
                    <a:pt x="1375" y="7365"/>
                  </a:cubicBezTo>
                  <a:cubicBezTo>
                    <a:pt x="493" y="6773"/>
                    <a:pt x="-182" y="5795"/>
                    <a:pt x="45" y="5036"/>
                  </a:cubicBezTo>
                  <a:close/>
                </a:path>
              </a:pathLst>
            </a:custGeom>
            <a:solidFill>
              <a:srgbClr val="9CE0FA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grpSp>
          <p:nvGrpSpPr>
            <p:cNvPr id="74" name="Group 73">
              <a:extLst>
                <a:ext uri="{FF2B5EF4-FFF2-40B4-BE49-F238E27FC236}">
                  <a16:creationId xmlns:a16="http://schemas.microsoft.com/office/drawing/2014/main" id="{A82F854B-92A2-B2E6-AA5F-0FB97928912D}"/>
                </a:ext>
              </a:extLst>
            </p:cNvPr>
            <p:cNvGrpSpPr/>
            <p:nvPr/>
          </p:nvGrpSpPr>
          <p:grpSpPr>
            <a:xfrm>
              <a:off x="-1935370" y="2935816"/>
              <a:ext cx="2333625" cy="1590649"/>
              <a:chOff x="833331" y="2873352"/>
              <a:chExt cx="2333625" cy="1590649"/>
            </a:xfrm>
          </p:grpSpPr>
          <p:grpSp>
            <p:nvGrpSpPr>
              <p:cNvPr id="75" name="Group 74">
                <a:extLst>
                  <a:ext uri="{FF2B5EF4-FFF2-40B4-BE49-F238E27FC236}">
                    <a16:creationId xmlns:a16="http://schemas.microsoft.com/office/drawing/2014/main" id="{2B544E54-3551-7B85-A88D-4C738767C263}"/>
                  </a:ext>
                </a:extLst>
              </p:cNvPr>
              <p:cNvGrpSpPr/>
              <p:nvPr/>
            </p:nvGrpSpPr>
            <p:grpSpPr>
              <a:xfrm>
                <a:off x="1736090" y="2873352"/>
                <a:ext cx="565150" cy="369332"/>
                <a:chOff x="1736090" y="2873352"/>
                <a:chExt cx="565150" cy="369332"/>
              </a:xfrm>
            </p:grpSpPr>
            <p:grpSp>
              <p:nvGrpSpPr>
                <p:cNvPr id="124" name="Group 327">
                  <a:extLst>
                    <a:ext uri="{FF2B5EF4-FFF2-40B4-BE49-F238E27FC236}">
                      <a16:creationId xmlns:a16="http://schemas.microsoft.com/office/drawing/2014/main" id="{463E38A7-5412-D9C3-293A-C316E6927508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736090" y="2893762"/>
                  <a:ext cx="565150" cy="292100"/>
                  <a:chOff x="1871277" y="1576300"/>
                  <a:chExt cx="1128371" cy="437861"/>
                </a:xfrm>
              </p:grpSpPr>
              <p:sp>
                <p:nvSpPr>
                  <p:cNvPr id="128" name="Oval 127">
                    <a:extLst>
                      <a:ext uri="{FF2B5EF4-FFF2-40B4-BE49-F238E27FC236}">
                        <a16:creationId xmlns:a16="http://schemas.microsoft.com/office/drawing/2014/main" id="{675C2FEC-206B-97DA-026B-081D909CCFAD}"/>
                      </a:ext>
                    </a:extLst>
                  </p:cNvPr>
                  <p:cNvSpPr/>
                  <p:nvPr/>
                </p:nvSpPr>
                <p:spPr bwMode="auto">
                  <a:xfrm flipV="1">
                    <a:off x="1874446" y="1692905"/>
                    <a:ext cx="1125202" cy="3212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rgbClr val="3333CC">
                          <a:lumMod val="75000"/>
                        </a:srgbClr>
                      </a:gs>
                      <a:gs pos="53000">
                        <a:srgbClr val="3333CC">
                          <a:lumMod val="60000"/>
                          <a:lumOff val="40000"/>
                        </a:srgbClr>
                      </a:gs>
                      <a:gs pos="100000">
                        <a:srgbClr val="3333CC">
                          <a:lumMod val="75000"/>
                        </a:srgbClr>
                      </a:gs>
                    </a:gsLst>
                    <a:lin ang="0" scaled="1"/>
                    <a:tileRect/>
                  </a:gradFill>
                  <a:ln w="6350" cap="flat" cmpd="sng" algn="ctr">
                    <a:solidFill>
                      <a:srgbClr val="000000"/>
                    </a:solidFill>
                    <a:prstDash val="solid"/>
                  </a:ln>
                  <a:effectLst>
                    <a:outerShdw blurRad="40000" dist="23000" dir="5400000" rotWithShape="0">
                      <a:srgbClr val="000000">
                        <a:alpha val="35000"/>
                      </a:srgbClr>
                    </a:outerShdw>
                  </a:effectLst>
                </p:spPr>
                <p:txBody>
                  <a:bodyPr anchor="ctr"/>
                  <a:lstStyle/>
                  <a:p>
                    <a:pPr marL="0" marR="0" lvl="0" indent="0" algn="ctr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solidFill>
                          <a:srgbClr val="000000"/>
                        </a:solidFill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Gill Sans M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29" name="Rectangle 128">
                    <a:extLst>
                      <a:ext uri="{FF2B5EF4-FFF2-40B4-BE49-F238E27FC236}">
                        <a16:creationId xmlns:a16="http://schemas.microsoft.com/office/drawing/2014/main" id="{B5A53E29-8552-BC17-6848-AB3EF382CE1D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1871277" y="1740499"/>
                    <a:ext cx="1128371" cy="114225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3333CC">
                          <a:lumMod val="75000"/>
                        </a:srgbClr>
                      </a:gs>
                      <a:gs pos="53000">
                        <a:srgbClr val="3333CC">
                          <a:lumMod val="60000"/>
                          <a:lumOff val="40000"/>
                        </a:srgbClr>
                      </a:gs>
                      <a:gs pos="100000">
                        <a:srgbClr val="3333CC">
                          <a:lumMod val="75000"/>
                        </a:srgbClr>
                      </a:gs>
                    </a:gsLst>
                    <a:lin ang="10800000" scaled="0"/>
                  </a:gradFill>
                  <a:ln w="25400" cap="flat" cmpd="sng" algn="ctr">
                    <a:noFill/>
                    <a:prstDash val="solid"/>
                  </a:ln>
                  <a:effectLst/>
                </p:spPr>
                <p:txBody>
                  <a:bodyPr anchor="ctr"/>
                  <a:lstStyle/>
                  <a:p>
                    <a:pPr marL="0" marR="0" lvl="0" indent="0" algn="ctr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Gill Sans M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30" name="Oval 129">
                    <a:extLst>
                      <a:ext uri="{FF2B5EF4-FFF2-40B4-BE49-F238E27FC236}">
                        <a16:creationId xmlns:a16="http://schemas.microsoft.com/office/drawing/2014/main" id="{485C8641-AC60-31B3-146B-6A79E99F79F3}"/>
                      </a:ext>
                    </a:extLst>
                  </p:cNvPr>
                  <p:cNvSpPr/>
                  <p:nvPr/>
                </p:nvSpPr>
                <p:spPr bwMode="auto">
                  <a:xfrm flipV="1">
                    <a:off x="1871277" y="1576300"/>
                    <a:ext cx="1125200" cy="321257"/>
                  </a:xfrm>
                  <a:prstGeom prst="ellipse">
                    <a:avLst/>
                  </a:prstGeom>
                  <a:solidFill>
                    <a:srgbClr val="FFFFFF">
                      <a:lumMod val="75000"/>
                    </a:srgbClr>
                  </a:solidFill>
                  <a:ln w="6350" cap="flat" cmpd="sng" algn="ctr">
                    <a:solidFill>
                      <a:srgbClr val="000000"/>
                    </a:solidFill>
                    <a:prstDash val="solid"/>
                  </a:ln>
                  <a:effectLst>
                    <a:outerShdw blurRad="40000" dist="23000" dir="5400000" rotWithShape="0">
                      <a:srgbClr val="000000">
                        <a:alpha val="35000"/>
                      </a:srgbClr>
                    </a:outerShdw>
                  </a:effectLst>
                </p:spPr>
                <p:txBody>
                  <a:bodyPr anchor="ctr"/>
                  <a:lstStyle/>
                  <a:p>
                    <a:pPr marL="0" marR="0" lvl="0" indent="0" algn="ctr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solidFill>
                          <a:srgbClr val="000000"/>
                        </a:solidFill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Gill Sans M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31" name="Freeform 359">
                    <a:extLst>
                      <a:ext uri="{FF2B5EF4-FFF2-40B4-BE49-F238E27FC236}">
                        <a16:creationId xmlns:a16="http://schemas.microsoft.com/office/drawing/2014/main" id="{45E093B3-DBD1-6AAD-9398-7D250F9456D6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2159708" y="1673868"/>
                    <a:ext cx="548339" cy="159438"/>
                  </a:xfrm>
                  <a:custGeom>
                    <a:avLst/>
                    <a:gdLst>
                      <a:gd name="connsiteX0" fmla="*/ 1486231 w 2944854"/>
                      <a:gd name="connsiteY0" fmla="*/ 727041 h 1302232"/>
                      <a:gd name="connsiteX1" fmla="*/ 257675 w 2944854"/>
                      <a:gd name="connsiteY1" fmla="*/ 1302232 h 1302232"/>
                      <a:gd name="connsiteX2" fmla="*/ 0 w 2944854"/>
                      <a:gd name="connsiteY2" fmla="*/ 1228607 h 1302232"/>
                      <a:gd name="connsiteX3" fmla="*/ 911064 w 2944854"/>
                      <a:gd name="connsiteY3" fmla="*/ 837478 h 1302232"/>
                      <a:gd name="connsiteX4" fmla="*/ 883456 w 2944854"/>
                      <a:gd name="connsiteY4" fmla="*/ 450949 h 1302232"/>
                      <a:gd name="connsiteX5" fmla="*/ 161047 w 2944854"/>
                      <a:gd name="connsiteY5" fmla="*/ 119640 h 1302232"/>
                      <a:gd name="connsiteX6" fmla="*/ 404917 w 2944854"/>
                      <a:gd name="connsiteY6" fmla="*/ 50617 h 1302232"/>
                      <a:gd name="connsiteX7" fmla="*/ 1477028 w 2944854"/>
                      <a:gd name="connsiteY7" fmla="*/ 501566 h 1302232"/>
                      <a:gd name="connsiteX8" fmla="*/ 2572146 w 2944854"/>
                      <a:gd name="connsiteY8" fmla="*/ 0 h 1302232"/>
                      <a:gd name="connsiteX9" fmla="*/ 2875834 w 2944854"/>
                      <a:gd name="connsiteY9" fmla="*/ 96632 h 1302232"/>
                      <a:gd name="connsiteX10" fmla="*/ 2079803 w 2944854"/>
                      <a:gd name="connsiteY10" fmla="*/ 432543 h 1302232"/>
                      <a:gd name="connsiteX11" fmla="*/ 2240850 w 2944854"/>
                      <a:gd name="connsiteY11" fmla="*/ 920305 h 1302232"/>
                      <a:gd name="connsiteX12" fmla="*/ 2944854 w 2944854"/>
                      <a:gd name="connsiteY12" fmla="*/ 1228607 h 1302232"/>
                      <a:gd name="connsiteX13" fmla="*/ 2733192 w 2944854"/>
                      <a:gd name="connsiteY13" fmla="*/ 1297630 h 1302232"/>
                      <a:gd name="connsiteX14" fmla="*/ 1486231 w 2944854"/>
                      <a:gd name="connsiteY14" fmla="*/ 727041 h 1302232"/>
                      <a:gd name="connsiteX0" fmla="*/ 1486231 w 2944854"/>
                      <a:gd name="connsiteY0" fmla="*/ 727041 h 1316375"/>
                      <a:gd name="connsiteX1" fmla="*/ 257675 w 2944854"/>
                      <a:gd name="connsiteY1" fmla="*/ 1302232 h 1316375"/>
                      <a:gd name="connsiteX2" fmla="*/ 0 w 2944854"/>
                      <a:gd name="connsiteY2" fmla="*/ 1228607 h 1316375"/>
                      <a:gd name="connsiteX3" fmla="*/ 911064 w 2944854"/>
                      <a:gd name="connsiteY3" fmla="*/ 837478 h 1316375"/>
                      <a:gd name="connsiteX4" fmla="*/ 883456 w 2944854"/>
                      <a:gd name="connsiteY4" fmla="*/ 450949 h 1316375"/>
                      <a:gd name="connsiteX5" fmla="*/ 161047 w 2944854"/>
                      <a:gd name="connsiteY5" fmla="*/ 119640 h 1316375"/>
                      <a:gd name="connsiteX6" fmla="*/ 404917 w 2944854"/>
                      <a:gd name="connsiteY6" fmla="*/ 50617 h 1316375"/>
                      <a:gd name="connsiteX7" fmla="*/ 1477028 w 2944854"/>
                      <a:gd name="connsiteY7" fmla="*/ 501566 h 1316375"/>
                      <a:gd name="connsiteX8" fmla="*/ 2572146 w 2944854"/>
                      <a:gd name="connsiteY8" fmla="*/ 0 h 1316375"/>
                      <a:gd name="connsiteX9" fmla="*/ 2875834 w 2944854"/>
                      <a:gd name="connsiteY9" fmla="*/ 96632 h 1316375"/>
                      <a:gd name="connsiteX10" fmla="*/ 2079803 w 2944854"/>
                      <a:gd name="connsiteY10" fmla="*/ 432543 h 1316375"/>
                      <a:gd name="connsiteX11" fmla="*/ 2240850 w 2944854"/>
                      <a:gd name="connsiteY11" fmla="*/ 920305 h 1316375"/>
                      <a:gd name="connsiteX12" fmla="*/ 2944854 w 2944854"/>
                      <a:gd name="connsiteY12" fmla="*/ 1228607 h 1316375"/>
                      <a:gd name="connsiteX13" fmla="*/ 2756623 w 2944854"/>
                      <a:gd name="connsiteY13" fmla="*/ 1316375 h 1316375"/>
                      <a:gd name="connsiteX14" fmla="*/ 1486231 w 2944854"/>
                      <a:gd name="connsiteY14" fmla="*/ 727041 h 1316375"/>
                      <a:gd name="connsiteX0" fmla="*/ 1486231 w 3024520"/>
                      <a:gd name="connsiteY0" fmla="*/ 727041 h 1316375"/>
                      <a:gd name="connsiteX1" fmla="*/ 257675 w 3024520"/>
                      <a:gd name="connsiteY1" fmla="*/ 1302232 h 1316375"/>
                      <a:gd name="connsiteX2" fmla="*/ 0 w 3024520"/>
                      <a:gd name="connsiteY2" fmla="*/ 1228607 h 1316375"/>
                      <a:gd name="connsiteX3" fmla="*/ 911064 w 3024520"/>
                      <a:gd name="connsiteY3" fmla="*/ 837478 h 1316375"/>
                      <a:gd name="connsiteX4" fmla="*/ 883456 w 3024520"/>
                      <a:gd name="connsiteY4" fmla="*/ 450949 h 1316375"/>
                      <a:gd name="connsiteX5" fmla="*/ 161047 w 3024520"/>
                      <a:gd name="connsiteY5" fmla="*/ 119640 h 1316375"/>
                      <a:gd name="connsiteX6" fmla="*/ 404917 w 3024520"/>
                      <a:gd name="connsiteY6" fmla="*/ 50617 h 1316375"/>
                      <a:gd name="connsiteX7" fmla="*/ 1477028 w 3024520"/>
                      <a:gd name="connsiteY7" fmla="*/ 501566 h 1316375"/>
                      <a:gd name="connsiteX8" fmla="*/ 2572146 w 3024520"/>
                      <a:gd name="connsiteY8" fmla="*/ 0 h 1316375"/>
                      <a:gd name="connsiteX9" fmla="*/ 2875834 w 3024520"/>
                      <a:gd name="connsiteY9" fmla="*/ 96632 h 1316375"/>
                      <a:gd name="connsiteX10" fmla="*/ 2079803 w 3024520"/>
                      <a:gd name="connsiteY10" fmla="*/ 432543 h 1316375"/>
                      <a:gd name="connsiteX11" fmla="*/ 2240850 w 3024520"/>
                      <a:gd name="connsiteY11" fmla="*/ 920305 h 1316375"/>
                      <a:gd name="connsiteX12" fmla="*/ 3024520 w 3024520"/>
                      <a:gd name="connsiteY12" fmla="*/ 1228607 h 1316375"/>
                      <a:gd name="connsiteX13" fmla="*/ 2756623 w 3024520"/>
                      <a:gd name="connsiteY13" fmla="*/ 1316375 h 1316375"/>
                      <a:gd name="connsiteX14" fmla="*/ 1486231 w 3024520"/>
                      <a:gd name="connsiteY14" fmla="*/ 727041 h 1316375"/>
                      <a:gd name="connsiteX0" fmla="*/ 1537780 w 3076069"/>
                      <a:gd name="connsiteY0" fmla="*/ 727041 h 1316375"/>
                      <a:gd name="connsiteX1" fmla="*/ 309224 w 3076069"/>
                      <a:gd name="connsiteY1" fmla="*/ 1302232 h 1316375"/>
                      <a:gd name="connsiteX2" fmla="*/ 0 w 3076069"/>
                      <a:gd name="connsiteY2" fmla="*/ 1228607 h 1316375"/>
                      <a:gd name="connsiteX3" fmla="*/ 962613 w 3076069"/>
                      <a:gd name="connsiteY3" fmla="*/ 837478 h 1316375"/>
                      <a:gd name="connsiteX4" fmla="*/ 935005 w 3076069"/>
                      <a:gd name="connsiteY4" fmla="*/ 450949 h 1316375"/>
                      <a:gd name="connsiteX5" fmla="*/ 212596 w 3076069"/>
                      <a:gd name="connsiteY5" fmla="*/ 119640 h 1316375"/>
                      <a:gd name="connsiteX6" fmla="*/ 456466 w 3076069"/>
                      <a:gd name="connsiteY6" fmla="*/ 50617 h 1316375"/>
                      <a:gd name="connsiteX7" fmla="*/ 1528577 w 3076069"/>
                      <a:gd name="connsiteY7" fmla="*/ 501566 h 1316375"/>
                      <a:gd name="connsiteX8" fmla="*/ 2623695 w 3076069"/>
                      <a:gd name="connsiteY8" fmla="*/ 0 h 1316375"/>
                      <a:gd name="connsiteX9" fmla="*/ 2927383 w 3076069"/>
                      <a:gd name="connsiteY9" fmla="*/ 96632 h 1316375"/>
                      <a:gd name="connsiteX10" fmla="*/ 2131352 w 3076069"/>
                      <a:gd name="connsiteY10" fmla="*/ 432543 h 1316375"/>
                      <a:gd name="connsiteX11" fmla="*/ 2292399 w 3076069"/>
                      <a:gd name="connsiteY11" fmla="*/ 920305 h 1316375"/>
                      <a:gd name="connsiteX12" fmla="*/ 3076069 w 3076069"/>
                      <a:gd name="connsiteY12" fmla="*/ 1228607 h 1316375"/>
                      <a:gd name="connsiteX13" fmla="*/ 2808172 w 3076069"/>
                      <a:gd name="connsiteY13" fmla="*/ 1316375 h 1316375"/>
                      <a:gd name="connsiteX14" fmla="*/ 1537780 w 3076069"/>
                      <a:gd name="connsiteY14" fmla="*/ 727041 h 1316375"/>
                      <a:gd name="connsiteX0" fmla="*/ 1537780 w 3076069"/>
                      <a:gd name="connsiteY0" fmla="*/ 727041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27041 h 1321259"/>
                      <a:gd name="connsiteX0" fmla="*/ 1537780 w 3076069"/>
                      <a:gd name="connsiteY0" fmla="*/ 750825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50825 h 132125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3076069" h="1321259">
                        <a:moveTo>
                          <a:pt x="1537780" y="750825"/>
                        </a:moveTo>
                        <a:lnTo>
                          <a:pt x="313981" y="1321259"/>
                        </a:lnTo>
                        <a:lnTo>
                          <a:pt x="0" y="1228607"/>
                        </a:lnTo>
                        <a:lnTo>
                          <a:pt x="962613" y="837478"/>
                        </a:lnTo>
                        <a:lnTo>
                          <a:pt x="935005" y="450949"/>
                        </a:lnTo>
                        <a:lnTo>
                          <a:pt x="212596" y="119640"/>
                        </a:lnTo>
                        <a:lnTo>
                          <a:pt x="456466" y="50617"/>
                        </a:lnTo>
                        <a:lnTo>
                          <a:pt x="1528577" y="501566"/>
                        </a:lnTo>
                        <a:lnTo>
                          <a:pt x="2623695" y="0"/>
                        </a:lnTo>
                        <a:lnTo>
                          <a:pt x="2927383" y="96632"/>
                        </a:lnTo>
                        <a:lnTo>
                          <a:pt x="2131352" y="432543"/>
                        </a:lnTo>
                        <a:lnTo>
                          <a:pt x="2292399" y="920305"/>
                        </a:lnTo>
                        <a:lnTo>
                          <a:pt x="3076069" y="1228607"/>
                        </a:lnTo>
                        <a:lnTo>
                          <a:pt x="2808172" y="1316375"/>
                        </a:lnTo>
                        <a:lnTo>
                          <a:pt x="1537780" y="750825"/>
                        </a:lnTo>
                        <a:close/>
                      </a:path>
                    </a:pathLst>
                  </a:custGeom>
                  <a:solidFill>
                    <a:srgbClr val="3333CC">
                      <a:lumMod val="60000"/>
                      <a:lumOff val="40000"/>
                    </a:srgbClr>
                  </a:solidFill>
                  <a:ln w="9525" cap="flat" cmpd="sng" algn="ctr">
                    <a:noFill/>
                    <a:prstDash val="solid"/>
                  </a:ln>
                  <a:effectLst/>
                </p:spPr>
                <p:txBody>
                  <a:bodyPr anchor="ctr"/>
                  <a:lstStyle/>
                  <a:p>
                    <a:pPr marL="0" marR="0" lvl="0" indent="0" algn="ctr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Gill Sans M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32" name="Freeform 360">
                    <a:extLst>
                      <a:ext uri="{FF2B5EF4-FFF2-40B4-BE49-F238E27FC236}">
                        <a16:creationId xmlns:a16="http://schemas.microsoft.com/office/drawing/2014/main" id="{B55C61B7-F8EC-BEC0-A503-4994EF97FD13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2102655" y="1633412"/>
                    <a:ext cx="662444" cy="111846"/>
                  </a:xfrm>
                  <a:custGeom>
                    <a:avLst/>
                    <a:gdLst>
                      <a:gd name="connsiteX0" fmla="*/ 0 w 3645229"/>
                      <a:gd name="connsiteY0" fmla="*/ 214441 h 923747"/>
                      <a:gd name="connsiteX1" fmla="*/ 659770 w 3645229"/>
                      <a:gd name="connsiteY1" fmla="*/ 16495 h 923747"/>
                      <a:gd name="connsiteX2" fmla="*/ 1814367 w 3645229"/>
                      <a:gd name="connsiteY2" fmla="*/ 511360 h 923747"/>
                      <a:gd name="connsiteX3" fmla="*/ 2968965 w 3645229"/>
                      <a:gd name="connsiteY3" fmla="*/ 0 h 923747"/>
                      <a:gd name="connsiteX4" fmla="*/ 3645229 w 3645229"/>
                      <a:gd name="connsiteY4" fmla="*/ 197946 h 923747"/>
                      <a:gd name="connsiteX5" fmla="*/ 3199884 w 3645229"/>
                      <a:gd name="connsiteY5" fmla="*/ 461874 h 923747"/>
                      <a:gd name="connsiteX6" fmla="*/ 2985459 w 3645229"/>
                      <a:gd name="connsiteY6" fmla="*/ 379396 h 923747"/>
                      <a:gd name="connsiteX7" fmla="*/ 1830861 w 3645229"/>
                      <a:gd name="connsiteY7" fmla="*/ 923747 h 923747"/>
                      <a:gd name="connsiteX8" fmla="*/ 676264 w 3645229"/>
                      <a:gd name="connsiteY8" fmla="*/ 412387 h 923747"/>
                      <a:gd name="connsiteX9" fmla="*/ 527816 w 3645229"/>
                      <a:gd name="connsiteY9" fmla="*/ 478369 h 923747"/>
                      <a:gd name="connsiteX10" fmla="*/ 0 w 3645229"/>
                      <a:gd name="connsiteY10" fmla="*/ 21444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78369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90067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09765 w 3640627"/>
                      <a:gd name="connsiteY2" fmla="*/ 511360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3008465 w 3640627"/>
                      <a:gd name="connsiteY6" fmla="*/ 402404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723451"/>
                      <a:gd name="connsiteY0" fmla="*/ 242051 h 946755"/>
                      <a:gd name="connsiteX1" fmla="*/ 655168 w 3723451"/>
                      <a:gd name="connsiteY1" fmla="*/ 16495 h 946755"/>
                      <a:gd name="connsiteX2" fmla="*/ 1855778 w 3723451"/>
                      <a:gd name="connsiteY2" fmla="*/ 534367 h 946755"/>
                      <a:gd name="connsiteX3" fmla="*/ 2964363 w 3723451"/>
                      <a:gd name="connsiteY3" fmla="*/ 0 h 946755"/>
                      <a:gd name="connsiteX4" fmla="*/ 3723451 w 3723451"/>
                      <a:gd name="connsiteY4" fmla="*/ 220954 h 946755"/>
                      <a:gd name="connsiteX5" fmla="*/ 3195282 w 3723451"/>
                      <a:gd name="connsiteY5" fmla="*/ 461874 h 946755"/>
                      <a:gd name="connsiteX6" fmla="*/ 3008465 w 3723451"/>
                      <a:gd name="connsiteY6" fmla="*/ 402404 h 946755"/>
                      <a:gd name="connsiteX7" fmla="*/ 1876873 w 3723451"/>
                      <a:gd name="connsiteY7" fmla="*/ 946755 h 946755"/>
                      <a:gd name="connsiteX8" fmla="*/ 690067 w 3723451"/>
                      <a:gd name="connsiteY8" fmla="*/ 412387 h 946755"/>
                      <a:gd name="connsiteX9" fmla="*/ 523214 w 3723451"/>
                      <a:gd name="connsiteY9" fmla="*/ 482971 h 946755"/>
                      <a:gd name="connsiteX10" fmla="*/ 0 w 3723451"/>
                      <a:gd name="connsiteY10" fmla="*/ 242051 h 946755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08465 w 3723451"/>
                      <a:gd name="connsiteY6" fmla="*/ 388599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711613 w 3723451"/>
                      <a:gd name="connsiteY8" fmla="*/ 413055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3723451" h="932950">
                        <a:moveTo>
                          <a:pt x="0" y="228246"/>
                        </a:moveTo>
                        <a:lnTo>
                          <a:pt x="655168" y="2690"/>
                        </a:lnTo>
                        <a:lnTo>
                          <a:pt x="1855778" y="520562"/>
                        </a:lnTo>
                        <a:lnTo>
                          <a:pt x="3001174" y="0"/>
                        </a:lnTo>
                        <a:lnTo>
                          <a:pt x="3723451" y="207149"/>
                        </a:lnTo>
                        <a:lnTo>
                          <a:pt x="3186079" y="461874"/>
                        </a:lnTo>
                        <a:lnTo>
                          <a:pt x="3013067" y="393200"/>
                        </a:lnTo>
                        <a:lnTo>
                          <a:pt x="1876873" y="932950"/>
                        </a:lnTo>
                        <a:lnTo>
                          <a:pt x="711613" y="413055"/>
                        </a:lnTo>
                        <a:lnTo>
                          <a:pt x="523214" y="469166"/>
                        </a:lnTo>
                        <a:lnTo>
                          <a:pt x="0" y="228246"/>
                        </a:lnTo>
                        <a:close/>
                      </a:path>
                    </a:pathLst>
                  </a:custGeom>
                  <a:solidFill>
                    <a:srgbClr val="3333CC">
                      <a:lumMod val="75000"/>
                    </a:srgbClr>
                  </a:solidFill>
                  <a:ln w="9525" cap="flat" cmpd="sng" algn="ctr">
                    <a:noFill/>
                    <a:prstDash val="solid"/>
                  </a:ln>
                  <a:effectLst>
                    <a:outerShdw blurRad="40000" dist="23000" dir="5400000" rotWithShape="0">
                      <a:srgbClr val="000000">
                        <a:alpha val="35000"/>
                      </a:srgbClr>
                    </a:outerShdw>
                  </a:effectLst>
                </p:spPr>
                <p:txBody>
                  <a:bodyPr anchor="ctr"/>
                  <a:lstStyle/>
                  <a:p>
                    <a:pPr marL="0" marR="0" lvl="0" indent="0" algn="ctr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Gill Sans M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33" name="Freeform 361">
                    <a:extLst>
                      <a:ext uri="{FF2B5EF4-FFF2-40B4-BE49-F238E27FC236}">
                        <a16:creationId xmlns:a16="http://schemas.microsoft.com/office/drawing/2014/main" id="{E4500C97-0DAD-57FA-41DB-4D1AF4F27F3B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2536889" y="1728599"/>
                    <a:ext cx="244057" cy="97568"/>
                  </a:xfrm>
                  <a:custGeom>
                    <a:avLst/>
                    <a:gdLst>
                      <a:gd name="connsiteX0" fmla="*/ 55216 w 1421812"/>
                      <a:gd name="connsiteY0" fmla="*/ 0 h 800665"/>
                      <a:gd name="connsiteX1" fmla="*/ 1421812 w 1421812"/>
                      <a:gd name="connsiteY1" fmla="*/ 625807 h 800665"/>
                      <a:gd name="connsiteX2" fmla="*/ 947874 w 1421812"/>
                      <a:gd name="connsiteY2" fmla="*/ 800665 h 800665"/>
                      <a:gd name="connsiteX3" fmla="*/ 50614 w 1421812"/>
                      <a:gd name="connsiteY3" fmla="*/ 404934 h 800665"/>
                      <a:gd name="connsiteX4" fmla="*/ 0 w 1421812"/>
                      <a:gd name="connsiteY4" fmla="*/ 404934 h 800665"/>
                      <a:gd name="connsiteX5" fmla="*/ 55216 w 1421812"/>
                      <a:gd name="connsiteY5" fmla="*/ 0 h 800665"/>
                      <a:gd name="connsiteX0" fmla="*/ 4602 w 1371198"/>
                      <a:gd name="connsiteY0" fmla="*/ 0 h 800665"/>
                      <a:gd name="connsiteX1" fmla="*/ 1371198 w 1371198"/>
                      <a:gd name="connsiteY1" fmla="*/ 625807 h 800665"/>
                      <a:gd name="connsiteX2" fmla="*/ 897260 w 1371198"/>
                      <a:gd name="connsiteY2" fmla="*/ 800665 h 800665"/>
                      <a:gd name="connsiteX3" fmla="*/ 0 w 1371198"/>
                      <a:gd name="connsiteY3" fmla="*/ 404934 h 800665"/>
                      <a:gd name="connsiteX4" fmla="*/ 4602 w 1371198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9868"/>
                      <a:gd name="connsiteX1" fmla="*/ 1366596 w 1366596"/>
                      <a:gd name="connsiteY1" fmla="*/ 625807 h 809868"/>
                      <a:gd name="connsiteX2" fmla="*/ 865050 w 1366596"/>
                      <a:gd name="connsiteY2" fmla="*/ 809868 h 809868"/>
                      <a:gd name="connsiteX3" fmla="*/ 4601 w 1366596"/>
                      <a:gd name="connsiteY3" fmla="*/ 427942 h 809868"/>
                      <a:gd name="connsiteX4" fmla="*/ 0 w 1366596"/>
                      <a:gd name="connsiteY4" fmla="*/ 0 h 8098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66596" h="809868">
                        <a:moveTo>
                          <a:pt x="0" y="0"/>
                        </a:moveTo>
                        <a:lnTo>
                          <a:pt x="1366596" y="625807"/>
                        </a:lnTo>
                        <a:lnTo>
                          <a:pt x="865050" y="809868"/>
                        </a:lnTo>
                        <a:lnTo>
                          <a:pt x="4601" y="427942"/>
                        </a:lnTo>
                        <a:cubicBezTo>
                          <a:pt x="-1535" y="105836"/>
                          <a:pt x="1534" y="142647"/>
                          <a:pt x="0" y="0"/>
                        </a:cubicBezTo>
                        <a:close/>
                      </a:path>
                    </a:pathLst>
                  </a:custGeom>
                  <a:solidFill>
                    <a:srgbClr val="3333CC">
                      <a:lumMod val="75000"/>
                    </a:srgbClr>
                  </a:solidFill>
                  <a:ln w="9525" cap="flat" cmpd="sng" algn="ctr">
                    <a:noFill/>
                    <a:prstDash val="solid"/>
                  </a:ln>
                  <a:effectLst>
                    <a:outerShdw blurRad="40000" dist="23000" dir="5400000" rotWithShape="0">
                      <a:srgbClr val="000000">
                        <a:alpha val="35000"/>
                      </a:srgbClr>
                    </a:outerShdw>
                  </a:effectLst>
                </p:spPr>
                <p:txBody>
                  <a:bodyPr anchor="ctr"/>
                  <a:lstStyle/>
                  <a:p>
                    <a:pPr marL="0" marR="0" lvl="0" indent="0" algn="ctr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Gill Sans M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34" name="Freeform 362">
                    <a:extLst>
                      <a:ext uri="{FF2B5EF4-FFF2-40B4-BE49-F238E27FC236}">
                        <a16:creationId xmlns:a16="http://schemas.microsoft.com/office/drawing/2014/main" id="{B5874012-D456-C2C4-BFDE-3187FEFB4141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2089977" y="1730980"/>
                    <a:ext cx="240888" cy="95187"/>
                  </a:xfrm>
                  <a:custGeom>
                    <a:avLst/>
                    <a:gdLst>
                      <a:gd name="connsiteX0" fmla="*/ 1329786 w 1348191"/>
                      <a:gd name="connsiteY0" fmla="*/ 0 h 809869"/>
                      <a:gd name="connsiteX1" fmla="*/ 1348191 w 1348191"/>
                      <a:gd name="connsiteY1" fmla="*/ 400333 h 809869"/>
                      <a:gd name="connsiteX2" fmla="*/ 487742 w 1348191"/>
                      <a:gd name="connsiteY2" fmla="*/ 809869 h 809869"/>
                      <a:gd name="connsiteX3" fmla="*/ 0 w 1348191"/>
                      <a:gd name="connsiteY3" fmla="*/ 630409 h 809869"/>
                      <a:gd name="connsiteX4" fmla="*/ 1329786 w 1348191"/>
                      <a:gd name="connsiteY4" fmla="*/ 0 h 809869"/>
                      <a:gd name="connsiteX0" fmla="*/ 1329786 w 1348191"/>
                      <a:gd name="connsiteY0" fmla="*/ 0 h 791462"/>
                      <a:gd name="connsiteX1" fmla="*/ 1348191 w 1348191"/>
                      <a:gd name="connsiteY1" fmla="*/ 381926 h 791462"/>
                      <a:gd name="connsiteX2" fmla="*/ 487742 w 1348191"/>
                      <a:gd name="connsiteY2" fmla="*/ 791462 h 791462"/>
                      <a:gd name="connsiteX3" fmla="*/ 0 w 1348191"/>
                      <a:gd name="connsiteY3" fmla="*/ 612002 h 791462"/>
                      <a:gd name="connsiteX4" fmla="*/ 1329786 w 1348191"/>
                      <a:gd name="connsiteY4" fmla="*/ 0 h 791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48191" h="791462">
                        <a:moveTo>
                          <a:pt x="1329786" y="0"/>
                        </a:moveTo>
                        <a:lnTo>
                          <a:pt x="1348191" y="381926"/>
                        </a:lnTo>
                        <a:lnTo>
                          <a:pt x="487742" y="791462"/>
                        </a:lnTo>
                        <a:lnTo>
                          <a:pt x="0" y="612002"/>
                        </a:lnTo>
                        <a:lnTo>
                          <a:pt x="1329786" y="0"/>
                        </a:lnTo>
                        <a:close/>
                      </a:path>
                    </a:pathLst>
                  </a:custGeom>
                  <a:solidFill>
                    <a:srgbClr val="3333CC">
                      <a:lumMod val="75000"/>
                    </a:srgbClr>
                  </a:solidFill>
                  <a:ln w="9525" cap="flat" cmpd="sng" algn="ctr">
                    <a:noFill/>
                    <a:prstDash val="solid"/>
                  </a:ln>
                  <a:effectLst>
                    <a:outerShdw blurRad="40000" dist="23000" dir="5400000" rotWithShape="0">
                      <a:srgbClr val="000000">
                        <a:alpha val="35000"/>
                      </a:srgbClr>
                    </a:outerShdw>
                  </a:effectLst>
                </p:spPr>
                <p:txBody>
                  <a:bodyPr anchor="ctr"/>
                  <a:lstStyle/>
                  <a:p>
                    <a:pPr marL="0" marR="0" lvl="0" indent="0" algn="ctr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Gill Sans MT"/>
                      <a:ea typeface="+mn-ea"/>
                      <a:cs typeface="+mn-cs"/>
                    </a:endParaRPr>
                  </a:p>
                </p:txBody>
              </p:sp>
              <p:cxnSp>
                <p:nvCxnSpPr>
                  <p:cNvPr id="135" name="Straight Connector 134">
                    <a:extLst>
                      <a:ext uri="{FF2B5EF4-FFF2-40B4-BE49-F238E27FC236}">
                        <a16:creationId xmlns:a16="http://schemas.microsoft.com/office/drawing/2014/main" id="{05F5087C-91D3-46B0-E343-FBCA28B4DE7D}"/>
                      </a:ext>
                    </a:extLst>
                  </p:cNvPr>
                  <p:cNvCxnSpPr>
                    <a:endCxn id="130" idx="2"/>
                  </p:cNvCxnSpPr>
                  <p:nvPr/>
                </p:nvCxnSpPr>
                <p:spPr bwMode="auto">
                  <a:xfrm flipH="1" flipV="1">
                    <a:off x="1871277" y="1735739"/>
                    <a:ext cx="3169" cy="123743"/>
                  </a:xfrm>
                  <a:prstGeom prst="line">
                    <a:avLst/>
                  </a:prstGeom>
                  <a:noFill/>
                  <a:ln w="6350" cap="flat" cmpd="sng" algn="ctr">
                    <a:solidFill>
                      <a:srgbClr val="000000"/>
                    </a:solidFill>
                    <a:prstDash val="solid"/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</p:cxnSp>
              <p:cxnSp>
                <p:nvCxnSpPr>
                  <p:cNvPr id="136" name="Straight Connector 135">
                    <a:extLst>
                      <a:ext uri="{FF2B5EF4-FFF2-40B4-BE49-F238E27FC236}">
                        <a16:creationId xmlns:a16="http://schemas.microsoft.com/office/drawing/2014/main" id="{54C11781-5E9F-3520-A441-CEE2970A933D}"/>
                      </a:ext>
                    </a:extLst>
                  </p:cNvPr>
                  <p:cNvCxnSpPr/>
                  <p:nvPr/>
                </p:nvCxnSpPr>
                <p:spPr bwMode="auto">
                  <a:xfrm flipH="1" flipV="1">
                    <a:off x="2996477" y="1733359"/>
                    <a:ext cx="3171" cy="123743"/>
                  </a:xfrm>
                  <a:prstGeom prst="line">
                    <a:avLst/>
                  </a:prstGeom>
                  <a:noFill/>
                  <a:ln w="6350" cap="flat" cmpd="sng" algn="ctr">
                    <a:solidFill>
                      <a:srgbClr val="000000"/>
                    </a:solidFill>
                    <a:prstDash val="solid"/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</p:cxnSp>
            </p:grpSp>
            <p:grpSp>
              <p:nvGrpSpPr>
                <p:cNvPr id="125" name="Group 124">
                  <a:extLst>
                    <a:ext uri="{FF2B5EF4-FFF2-40B4-BE49-F238E27FC236}">
                      <a16:creationId xmlns:a16="http://schemas.microsoft.com/office/drawing/2014/main" id="{9F558F04-5F58-2DFC-C46B-1DC1DF00A050}"/>
                    </a:ext>
                  </a:extLst>
                </p:cNvPr>
                <p:cNvGrpSpPr/>
                <p:nvPr/>
              </p:nvGrpSpPr>
              <p:grpSpPr>
                <a:xfrm>
                  <a:off x="1770362" y="2873352"/>
                  <a:ext cx="441422" cy="369332"/>
                  <a:chOff x="667045" y="1708643"/>
                  <a:chExt cx="441422" cy="369332"/>
                </a:xfrm>
              </p:grpSpPr>
              <p:sp>
                <p:nvSpPr>
                  <p:cNvPr id="126" name="Oval 125">
                    <a:extLst>
                      <a:ext uri="{FF2B5EF4-FFF2-40B4-BE49-F238E27FC236}">
                        <a16:creationId xmlns:a16="http://schemas.microsoft.com/office/drawing/2014/main" id="{A4714B64-23A0-200A-DF74-9148F8A848B6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725417" y="1787240"/>
                    <a:ext cx="356365" cy="231962"/>
                  </a:xfrm>
                  <a:prstGeom prst="ellipse">
                    <a:avLst/>
                  </a:prstGeom>
                  <a:solidFill>
                    <a:srgbClr val="FFFFFF">
                      <a:alpha val="76000"/>
                    </a:srgbClr>
                  </a:solidFill>
                  <a:ln w="9525" cap="flat" cmpd="sng" algn="ctr">
                    <a:noFill/>
                    <a:prstDash val="solid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Gill Sans M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27" name="TextBox 126">
                    <a:extLst>
                      <a:ext uri="{FF2B5EF4-FFF2-40B4-BE49-F238E27FC236}">
                        <a16:creationId xmlns:a16="http://schemas.microsoft.com/office/drawing/2014/main" id="{3EF348AF-FC30-497A-50DD-69751B5C94CD}"/>
                      </a:ext>
                    </a:extLst>
                  </p:cNvPr>
                  <p:cNvSpPr txBox="1"/>
                  <p:nvPr/>
                </p:nvSpPr>
                <p:spPr>
                  <a:xfrm>
                    <a:off x="667045" y="1708643"/>
                    <a:ext cx="441422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1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charset="0"/>
                        <a:ea typeface="ＭＳ Ｐゴシック" charset="0"/>
                      </a:rPr>
                      <a:t>2b</a:t>
                    </a:r>
                  </a:p>
                </p:txBody>
              </p:sp>
            </p:grpSp>
          </p:grpSp>
          <p:grpSp>
            <p:nvGrpSpPr>
              <p:cNvPr id="76" name="Group 75">
                <a:extLst>
                  <a:ext uri="{FF2B5EF4-FFF2-40B4-BE49-F238E27FC236}">
                    <a16:creationId xmlns:a16="http://schemas.microsoft.com/office/drawing/2014/main" id="{C0B2E948-20FE-B5BB-0EF5-BD98D1512DE8}"/>
                  </a:ext>
                </a:extLst>
              </p:cNvPr>
              <p:cNvGrpSpPr/>
              <p:nvPr/>
            </p:nvGrpSpPr>
            <p:grpSpPr>
              <a:xfrm>
                <a:off x="1740320" y="4094669"/>
                <a:ext cx="565150" cy="369332"/>
                <a:chOff x="1736090" y="2873352"/>
                <a:chExt cx="565150" cy="369332"/>
              </a:xfrm>
            </p:grpSpPr>
            <p:grpSp>
              <p:nvGrpSpPr>
                <p:cNvPr id="111" name="Group 327">
                  <a:extLst>
                    <a:ext uri="{FF2B5EF4-FFF2-40B4-BE49-F238E27FC236}">
                      <a16:creationId xmlns:a16="http://schemas.microsoft.com/office/drawing/2014/main" id="{8150F03E-0A5C-7172-9317-DF0D9DD1351A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736090" y="2893762"/>
                  <a:ext cx="565150" cy="292100"/>
                  <a:chOff x="1871277" y="1576300"/>
                  <a:chExt cx="1128371" cy="437861"/>
                </a:xfrm>
              </p:grpSpPr>
              <p:sp>
                <p:nvSpPr>
                  <p:cNvPr id="115" name="Oval 114">
                    <a:extLst>
                      <a:ext uri="{FF2B5EF4-FFF2-40B4-BE49-F238E27FC236}">
                        <a16:creationId xmlns:a16="http://schemas.microsoft.com/office/drawing/2014/main" id="{12274417-CA7D-3012-8739-B01DAB1372F4}"/>
                      </a:ext>
                    </a:extLst>
                  </p:cNvPr>
                  <p:cNvSpPr/>
                  <p:nvPr/>
                </p:nvSpPr>
                <p:spPr bwMode="auto">
                  <a:xfrm flipV="1">
                    <a:off x="1874446" y="1692905"/>
                    <a:ext cx="1125202" cy="3212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rgbClr val="3333CC">
                          <a:lumMod val="75000"/>
                        </a:srgbClr>
                      </a:gs>
                      <a:gs pos="53000">
                        <a:srgbClr val="3333CC">
                          <a:lumMod val="60000"/>
                          <a:lumOff val="40000"/>
                        </a:srgbClr>
                      </a:gs>
                      <a:gs pos="100000">
                        <a:srgbClr val="3333CC">
                          <a:lumMod val="75000"/>
                        </a:srgbClr>
                      </a:gs>
                    </a:gsLst>
                    <a:lin ang="0" scaled="1"/>
                    <a:tileRect/>
                  </a:gradFill>
                  <a:ln w="6350" cap="flat" cmpd="sng" algn="ctr">
                    <a:solidFill>
                      <a:srgbClr val="000000"/>
                    </a:solidFill>
                    <a:prstDash val="solid"/>
                  </a:ln>
                  <a:effectLst>
                    <a:outerShdw blurRad="40000" dist="23000" dir="5400000" rotWithShape="0">
                      <a:srgbClr val="000000">
                        <a:alpha val="35000"/>
                      </a:srgbClr>
                    </a:outerShdw>
                  </a:effectLst>
                </p:spPr>
                <p:txBody>
                  <a:bodyPr anchor="ctr"/>
                  <a:lstStyle/>
                  <a:p>
                    <a:pPr marL="0" marR="0" lvl="0" indent="0" algn="ctr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solidFill>
                          <a:srgbClr val="000000"/>
                        </a:solidFill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Gill Sans M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16" name="Rectangle 115">
                    <a:extLst>
                      <a:ext uri="{FF2B5EF4-FFF2-40B4-BE49-F238E27FC236}">
                        <a16:creationId xmlns:a16="http://schemas.microsoft.com/office/drawing/2014/main" id="{2086B092-8B4C-E8CB-A8AA-2829DAD26B09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1871277" y="1740499"/>
                    <a:ext cx="1128371" cy="114225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3333CC">
                          <a:lumMod val="75000"/>
                        </a:srgbClr>
                      </a:gs>
                      <a:gs pos="53000">
                        <a:srgbClr val="3333CC">
                          <a:lumMod val="60000"/>
                          <a:lumOff val="40000"/>
                        </a:srgbClr>
                      </a:gs>
                      <a:gs pos="100000">
                        <a:srgbClr val="3333CC">
                          <a:lumMod val="75000"/>
                        </a:srgbClr>
                      </a:gs>
                    </a:gsLst>
                    <a:lin ang="10800000" scaled="0"/>
                  </a:gradFill>
                  <a:ln w="25400" cap="flat" cmpd="sng" algn="ctr">
                    <a:noFill/>
                    <a:prstDash val="solid"/>
                  </a:ln>
                  <a:effectLst/>
                </p:spPr>
                <p:txBody>
                  <a:bodyPr anchor="ctr"/>
                  <a:lstStyle/>
                  <a:p>
                    <a:pPr marL="0" marR="0" lvl="0" indent="0" algn="ctr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Gill Sans M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17" name="Oval 116">
                    <a:extLst>
                      <a:ext uri="{FF2B5EF4-FFF2-40B4-BE49-F238E27FC236}">
                        <a16:creationId xmlns:a16="http://schemas.microsoft.com/office/drawing/2014/main" id="{08276EAB-100F-7756-36CF-BFAD83CD7749}"/>
                      </a:ext>
                    </a:extLst>
                  </p:cNvPr>
                  <p:cNvSpPr/>
                  <p:nvPr/>
                </p:nvSpPr>
                <p:spPr bwMode="auto">
                  <a:xfrm flipV="1">
                    <a:off x="1871277" y="1576300"/>
                    <a:ext cx="1125200" cy="321257"/>
                  </a:xfrm>
                  <a:prstGeom prst="ellipse">
                    <a:avLst/>
                  </a:prstGeom>
                  <a:solidFill>
                    <a:srgbClr val="FFFFFF">
                      <a:lumMod val="75000"/>
                    </a:srgbClr>
                  </a:solidFill>
                  <a:ln w="6350" cap="flat" cmpd="sng" algn="ctr">
                    <a:solidFill>
                      <a:srgbClr val="000000"/>
                    </a:solidFill>
                    <a:prstDash val="solid"/>
                  </a:ln>
                  <a:effectLst>
                    <a:outerShdw blurRad="40000" dist="23000" dir="5400000" rotWithShape="0">
                      <a:srgbClr val="000000">
                        <a:alpha val="35000"/>
                      </a:srgbClr>
                    </a:outerShdw>
                  </a:effectLst>
                </p:spPr>
                <p:txBody>
                  <a:bodyPr anchor="ctr"/>
                  <a:lstStyle/>
                  <a:p>
                    <a:pPr marL="0" marR="0" lvl="0" indent="0" algn="ctr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solidFill>
                          <a:srgbClr val="000000"/>
                        </a:solidFill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Gill Sans M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18" name="Freeform 346">
                    <a:extLst>
                      <a:ext uri="{FF2B5EF4-FFF2-40B4-BE49-F238E27FC236}">
                        <a16:creationId xmlns:a16="http://schemas.microsoft.com/office/drawing/2014/main" id="{C26D85CD-F3C9-0393-5BE6-498E1725DA0B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2159708" y="1673868"/>
                    <a:ext cx="548339" cy="159438"/>
                  </a:xfrm>
                  <a:custGeom>
                    <a:avLst/>
                    <a:gdLst>
                      <a:gd name="connsiteX0" fmla="*/ 1486231 w 2944854"/>
                      <a:gd name="connsiteY0" fmla="*/ 727041 h 1302232"/>
                      <a:gd name="connsiteX1" fmla="*/ 257675 w 2944854"/>
                      <a:gd name="connsiteY1" fmla="*/ 1302232 h 1302232"/>
                      <a:gd name="connsiteX2" fmla="*/ 0 w 2944854"/>
                      <a:gd name="connsiteY2" fmla="*/ 1228607 h 1302232"/>
                      <a:gd name="connsiteX3" fmla="*/ 911064 w 2944854"/>
                      <a:gd name="connsiteY3" fmla="*/ 837478 h 1302232"/>
                      <a:gd name="connsiteX4" fmla="*/ 883456 w 2944854"/>
                      <a:gd name="connsiteY4" fmla="*/ 450949 h 1302232"/>
                      <a:gd name="connsiteX5" fmla="*/ 161047 w 2944854"/>
                      <a:gd name="connsiteY5" fmla="*/ 119640 h 1302232"/>
                      <a:gd name="connsiteX6" fmla="*/ 404917 w 2944854"/>
                      <a:gd name="connsiteY6" fmla="*/ 50617 h 1302232"/>
                      <a:gd name="connsiteX7" fmla="*/ 1477028 w 2944854"/>
                      <a:gd name="connsiteY7" fmla="*/ 501566 h 1302232"/>
                      <a:gd name="connsiteX8" fmla="*/ 2572146 w 2944854"/>
                      <a:gd name="connsiteY8" fmla="*/ 0 h 1302232"/>
                      <a:gd name="connsiteX9" fmla="*/ 2875834 w 2944854"/>
                      <a:gd name="connsiteY9" fmla="*/ 96632 h 1302232"/>
                      <a:gd name="connsiteX10" fmla="*/ 2079803 w 2944854"/>
                      <a:gd name="connsiteY10" fmla="*/ 432543 h 1302232"/>
                      <a:gd name="connsiteX11" fmla="*/ 2240850 w 2944854"/>
                      <a:gd name="connsiteY11" fmla="*/ 920305 h 1302232"/>
                      <a:gd name="connsiteX12" fmla="*/ 2944854 w 2944854"/>
                      <a:gd name="connsiteY12" fmla="*/ 1228607 h 1302232"/>
                      <a:gd name="connsiteX13" fmla="*/ 2733192 w 2944854"/>
                      <a:gd name="connsiteY13" fmla="*/ 1297630 h 1302232"/>
                      <a:gd name="connsiteX14" fmla="*/ 1486231 w 2944854"/>
                      <a:gd name="connsiteY14" fmla="*/ 727041 h 1302232"/>
                      <a:gd name="connsiteX0" fmla="*/ 1486231 w 2944854"/>
                      <a:gd name="connsiteY0" fmla="*/ 727041 h 1316375"/>
                      <a:gd name="connsiteX1" fmla="*/ 257675 w 2944854"/>
                      <a:gd name="connsiteY1" fmla="*/ 1302232 h 1316375"/>
                      <a:gd name="connsiteX2" fmla="*/ 0 w 2944854"/>
                      <a:gd name="connsiteY2" fmla="*/ 1228607 h 1316375"/>
                      <a:gd name="connsiteX3" fmla="*/ 911064 w 2944854"/>
                      <a:gd name="connsiteY3" fmla="*/ 837478 h 1316375"/>
                      <a:gd name="connsiteX4" fmla="*/ 883456 w 2944854"/>
                      <a:gd name="connsiteY4" fmla="*/ 450949 h 1316375"/>
                      <a:gd name="connsiteX5" fmla="*/ 161047 w 2944854"/>
                      <a:gd name="connsiteY5" fmla="*/ 119640 h 1316375"/>
                      <a:gd name="connsiteX6" fmla="*/ 404917 w 2944854"/>
                      <a:gd name="connsiteY6" fmla="*/ 50617 h 1316375"/>
                      <a:gd name="connsiteX7" fmla="*/ 1477028 w 2944854"/>
                      <a:gd name="connsiteY7" fmla="*/ 501566 h 1316375"/>
                      <a:gd name="connsiteX8" fmla="*/ 2572146 w 2944854"/>
                      <a:gd name="connsiteY8" fmla="*/ 0 h 1316375"/>
                      <a:gd name="connsiteX9" fmla="*/ 2875834 w 2944854"/>
                      <a:gd name="connsiteY9" fmla="*/ 96632 h 1316375"/>
                      <a:gd name="connsiteX10" fmla="*/ 2079803 w 2944854"/>
                      <a:gd name="connsiteY10" fmla="*/ 432543 h 1316375"/>
                      <a:gd name="connsiteX11" fmla="*/ 2240850 w 2944854"/>
                      <a:gd name="connsiteY11" fmla="*/ 920305 h 1316375"/>
                      <a:gd name="connsiteX12" fmla="*/ 2944854 w 2944854"/>
                      <a:gd name="connsiteY12" fmla="*/ 1228607 h 1316375"/>
                      <a:gd name="connsiteX13" fmla="*/ 2756623 w 2944854"/>
                      <a:gd name="connsiteY13" fmla="*/ 1316375 h 1316375"/>
                      <a:gd name="connsiteX14" fmla="*/ 1486231 w 2944854"/>
                      <a:gd name="connsiteY14" fmla="*/ 727041 h 1316375"/>
                      <a:gd name="connsiteX0" fmla="*/ 1486231 w 3024520"/>
                      <a:gd name="connsiteY0" fmla="*/ 727041 h 1316375"/>
                      <a:gd name="connsiteX1" fmla="*/ 257675 w 3024520"/>
                      <a:gd name="connsiteY1" fmla="*/ 1302232 h 1316375"/>
                      <a:gd name="connsiteX2" fmla="*/ 0 w 3024520"/>
                      <a:gd name="connsiteY2" fmla="*/ 1228607 h 1316375"/>
                      <a:gd name="connsiteX3" fmla="*/ 911064 w 3024520"/>
                      <a:gd name="connsiteY3" fmla="*/ 837478 h 1316375"/>
                      <a:gd name="connsiteX4" fmla="*/ 883456 w 3024520"/>
                      <a:gd name="connsiteY4" fmla="*/ 450949 h 1316375"/>
                      <a:gd name="connsiteX5" fmla="*/ 161047 w 3024520"/>
                      <a:gd name="connsiteY5" fmla="*/ 119640 h 1316375"/>
                      <a:gd name="connsiteX6" fmla="*/ 404917 w 3024520"/>
                      <a:gd name="connsiteY6" fmla="*/ 50617 h 1316375"/>
                      <a:gd name="connsiteX7" fmla="*/ 1477028 w 3024520"/>
                      <a:gd name="connsiteY7" fmla="*/ 501566 h 1316375"/>
                      <a:gd name="connsiteX8" fmla="*/ 2572146 w 3024520"/>
                      <a:gd name="connsiteY8" fmla="*/ 0 h 1316375"/>
                      <a:gd name="connsiteX9" fmla="*/ 2875834 w 3024520"/>
                      <a:gd name="connsiteY9" fmla="*/ 96632 h 1316375"/>
                      <a:gd name="connsiteX10" fmla="*/ 2079803 w 3024520"/>
                      <a:gd name="connsiteY10" fmla="*/ 432543 h 1316375"/>
                      <a:gd name="connsiteX11" fmla="*/ 2240850 w 3024520"/>
                      <a:gd name="connsiteY11" fmla="*/ 920305 h 1316375"/>
                      <a:gd name="connsiteX12" fmla="*/ 3024520 w 3024520"/>
                      <a:gd name="connsiteY12" fmla="*/ 1228607 h 1316375"/>
                      <a:gd name="connsiteX13" fmla="*/ 2756623 w 3024520"/>
                      <a:gd name="connsiteY13" fmla="*/ 1316375 h 1316375"/>
                      <a:gd name="connsiteX14" fmla="*/ 1486231 w 3024520"/>
                      <a:gd name="connsiteY14" fmla="*/ 727041 h 1316375"/>
                      <a:gd name="connsiteX0" fmla="*/ 1537780 w 3076069"/>
                      <a:gd name="connsiteY0" fmla="*/ 727041 h 1316375"/>
                      <a:gd name="connsiteX1" fmla="*/ 309224 w 3076069"/>
                      <a:gd name="connsiteY1" fmla="*/ 1302232 h 1316375"/>
                      <a:gd name="connsiteX2" fmla="*/ 0 w 3076069"/>
                      <a:gd name="connsiteY2" fmla="*/ 1228607 h 1316375"/>
                      <a:gd name="connsiteX3" fmla="*/ 962613 w 3076069"/>
                      <a:gd name="connsiteY3" fmla="*/ 837478 h 1316375"/>
                      <a:gd name="connsiteX4" fmla="*/ 935005 w 3076069"/>
                      <a:gd name="connsiteY4" fmla="*/ 450949 h 1316375"/>
                      <a:gd name="connsiteX5" fmla="*/ 212596 w 3076069"/>
                      <a:gd name="connsiteY5" fmla="*/ 119640 h 1316375"/>
                      <a:gd name="connsiteX6" fmla="*/ 456466 w 3076069"/>
                      <a:gd name="connsiteY6" fmla="*/ 50617 h 1316375"/>
                      <a:gd name="connsiteX7" fmla="*/ 1528577 w 3076069"/>
                      <a:gd name="connsiteY7" fmla="*/ 501566 h 1316375"/>
                      <a:gd name="connsiteX8" fmla="*/ 2623695 w 3076069"/>
                      <a:gd name="connsiteY8" fmla="*/ 0 h 1316375"/>
                      <a:gd name="connsiteX9" fmla="*/ 2927383 w 3076069"/>
                      <a:gd name="connsiteY9" fmla="*/ 96632 h 1316375"/>
                      <a:gd name="connsiteX10" fmla="*/ 2131352 w 3076069"/>
                      <a:gd name="connsiteY10" fmla="*/ 432543 h 1316375"/>
                      <a:gd name="connsiteX11" fmla="*/ 2292399 w 3076069"/>
                      <a:gd name="connsiteY11" fmla="*/ 920305 h 1316375"/>
                      <a:gd name="connsiteX12" fmla="*/ 3076069 w 3076069"/>
                      <a:gd name="connsiteY12" fmla="*/ 1228607 h 1316375"/>
                      <a:gd name="connsiteX13" fmla="*/ 2808172 w 3076069"/>
                      <a:gd name="connsiteY13" fmla="*/ 1316375 h 1316375"/>
                      <a:gd name="connsiteX14" fmla="*/ 1537780 w 3076069"/>
                      <a:gd name="connsiteY14" fmla="*/ 727041 h 1316375"/>
                      <a:gd name="connsiteX0" fmla="*/ 1537780 w 3076069"/>
                      <a:gd name="connsiteY0" fmla="*/ 727041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27041 h 1321259"/>
                      <a:gd name="connsiteX0" fmla="*/ 1537780 w 3076069"/>
                      <a:gd name="connsiteY0" fmla="*/ 750825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50825 h 132125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3076069" h="1321259">
                        <a:moveTo>
                          <a:pt x="1537780" y="750825"/>
                        </a:moveTo>
                        <a:lnTo>
                          <a:pt x="313981" y="1321259"/>
                        </a:lnTo>
                        <a:lnTo>
                          <a:pt x="0" y="1228607"/>
                        </a:lnTo>
                        <a:lnTo>
                          <a:pt x="962613" y="837478"/>
                        </a:lnTo>
                        <a:lnTo>
                          <a:pt x="935005" y="450949"/>
                        </a:lnTo>
                        <a:lnTo>
                          <a:pt x="212596" y="119640"/>
                        </a:lnTo>
                        <a:lnTo>
                          <a:pt x="456466" y="50617"/>
                        </a:lnTo>
                        <a:lnTo>
                          <a:pt x="1528577" y="501566"/>
                        </a:lnTo>
                        <a:lnTo>
                          <a:pt x="2623695" y="0"/>
                        </a:lnTo>
                        <a:lnTo>
                          <a:pt x="2927383" y="96632"/>
                        </a:lnTo>
                        <a:lnTo>
                          <a:pt x="2131352" y="432543"/>
                        </a:lnTo>
                        <a:lnTo>
                          <a:pt x="2292399" y="920305"/>
                        </a:lnTo>
                        <a:lnTo>
                          <a:pt x="3076069" y="1228607"/>
                        </a:lnTo>
                        <a:lnTo>
                          <a:pt x="2808172" y="1316375"/>
                        </a:lnTo>
                        <a:lnTo>
                          <a:pt x="1537780" y="750825"/>
                        </a:lnTo>
                        <a:close/>
                      </a:path>
                    </a:pathLst>
                  </a:custGeom>
                  <a:solidFill>
                    <a:srgbClr val="3333CC">
                      <a:lumMod val="60000"/>
                      <a:lumOff val="40000"/>
                    </a:srgbClr>
                  </a:solidFill>
                  <a:ln w="9525" cap="flat" cmpd="sng" algn="ctr">
                    <a:noFill/>
                    <a:prstDash val="solid"/>
                  </a:ln>
                  <a:effectLst/>
                </p:spPr>
                <p:txBody>
                  <a:bodyPr anchor="ctr"/>
                  <a:lstStyle/>
                  <a:p>
                    <a:pPr marL="0" marR="0" lvl="0" indent="0" algn="ctr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Gill Sans M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19" name="Freeform 347">
                    <a:extLst>
                      <a:ext uri="{FF2B5EF4-FFF2-40B4-BE49-F238E27FC236}">
                        <a16:creationId xmlns:a16="http://schemas.microsoft.com/office/drawing/2014/main" id="{CD165805-D2D9-A6FD-31DE-97D5FFFBDE52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2102655" y="1633412"/>
                    <a:ext cx="662444" cy="111846"/>
                  </a:xfrm>
                  <a:custGeom>
                    <a:avLst/>
                    <a:gdLst>
                      <a:gd name="connsiteX0" fmla="*/ 0 w 3645229"/>
                      <a:gd name="connsiteY0" fmla="*/ 214441 h 923747"/>
                      <a:gd name="connsiteX1" fmla="*/ 659770 w 3645229"/>
                      <a:gd name="connsiteY1" fmla="*/ 16495 h 923747"/>
                      <a:gd name="connsiteX2" fmla="*/ 1814367 w 3645229"/>
                      <a:gd name="connsiteY2" fmla="*/ 511360 h 923747"/>
                      <a:gd name="connsiteX3" fmla="*/ 2968965 w 3645229"/>
                      <a:gd name="connsiteY3" fmla="*/ 0 h 923747"/>
                      <a:gd name="connsiteX4" fmla="*/ 3645229 w 3645229"/>
                      <a:gd name="connsiteY4" fmla="*/ 197946 h 923747"/>
                      <a:gd name="connsiteX5" fmla="*/ 3199884 w 3645229"/>
                      <a:gd name="connsiteY5" fmla="*/ 461874 h 923747"/>
                      <a:gd name="connsiteX6" fmla="*/ 2985459 w 3645229"/>
                      <a:gd name="connsiteY6" fmla="*/ 379396 h 923747"/>
                      <a:gd name="connsiteX7" fmla="*/ 1830861 w 3645229"/>
                      <a:gd name="connsiteY7" fmla="*/ 923747 h 923747"/>
                      <a:gd name="connsiteX8" fmla="*/ 676264 w 3645229"/>
                      <a:gd name="connsiteY8" fmla="*/ 412387 h 923747"/>
                      <a:gd name="connsiteX9" fmla="*/ 527816 w 3645229"/>
                      <a:gd name="connsiteY9" fmla="*/ 478369 h 923747"/>
                      <a:gd name="connsiteX10" fmla="*/ 0 w 3645229"/>
                      <a:gd name="connsiteY10" fmla="*/ 21444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78369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90067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09765 w 3640627"/>
                      <a:gd name="connsiteY2" fmla="*/ 511360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3008465 w 3640627"/>
                      <a:gd name="connsiteY6" fmla="*/ 402404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723451"/>
                      <a:gd name="connsiteY0" fmla="*/ 242051 h 946755"/>
                      <a:gd name="connsiteX1" fmla="*/ 655168 w 3723451"/>
                      <a:gd name="connsiteY1" fmla="*/ 16495 h 946755"/>
                      <a:gd name="connsiteX2" fmla="*/ 1855778 w 3723451"/>
                      <a:gd name="connsiteY2" fmla="*/ 534367 h 946755"/>
                      <a:gd name="connsiteX3" fmla="*/ 2964363 w 3723451"/>
                      <a:gd name="connsiteY3" fmla="*/ 0 h 946755"/>
                      <a:gd name="connsiteX4" fmla="*/ 3723451 w 3723451"/>
                      <a:gd name="connsiteY4" fmla="*/ 220954 h 946755"/>
                      <a:gd name="connsiteX5" fmla="*/ 3195282 w 3723451"/>
                      <a:gd name="connsiteY5" fmla="*/ 461874 h 946755"/>
                      <a:gd name="connsiteX6" fmla="*/ 3008465 w 3723451"/>
                      <a:gd name="connsiteY6" fmla="*/ 402404 h 946755"/>
                      <a:gd name="connsiteX7" fmla="*/ 1876873 w 3723451"/>
                      <a:gd name="connsiteY7" fmla="*/ 946755 h 946755"/>
                      <a:gd name="connsiteX8" fmla="*/ 690067 w 3723451"/>
                      <a:gd name="connsiteY8" fmla="*/ 412387 h 946755"/>
                      <a:gd name="connsiteX9" fmla="*/ 523214 w 3723451"/>
                      <a:gd name="connsiteY9" fmla="*/ 482971 h 946755"/>
                      <a:gd name="connsiteX10" fmla="*/ 0 w 3723451"/>
                      <a:gd name="connsiteY10" fmla="*/ 242051 h 946755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08465 w 3723451"/>
                      <a:gd name="connsiteY6" fmla="*/ 388599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711613 w 3723451"/>
                      <a:gd name="connsiteY8" fmla="*/ 413055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3723451" h="932950">
                        <a:moveTo>
                          <a:pt x="0" y="228246"/>
                        </a:moveTo>
                        <a:lnTo>
                          <a:pt x="655168" y="2690"/>
                        </a:lnTo>
                        <a:lnTo>
                          <a:pt x="1855778" y="520562"/>
                        </a:lnTo>
                        <a:lnTo>
                          <a:pt x="3001174" y="0"/>
                        </a:lnTo>
                        <a:lnTo>
                          <a:pt x="3723451" y="207149"/>
                        </a:lnTo>
                        <a:lnTo>
                          <a:pt x="3186079" y="461874"/>
                        </a:lnTo>
                        <a:lnTo>
                          <a:pt x="3013067" y="393200"/>
                        </a:lnTo>
                        <a:lnTo>
                          <a:pt x="1876873" y="932950"/>
                        </a:lnTo>
                        <a:lnTo>
                          <a:pt x="711613" y="413055"/>
                        </a:lnTo>
                        <a:lnTo>
                          <a:pt x="523214" y="469166"/>
                        </a:lnTo>
                        <a:lnTo>
                          <a:pt x="0" y="228246"/>
                        </a:lnTo>
                        <a:close/>
                      </a:path>
                    </a:pathLst>
                  </a:custGeom>
                  <a:solidFill>
                    <a:srgbClr val="3333CC">
                      <a:lumMod val="75000"/>
                    </a:srgbClr>
                  </a:solidFill>
                  <a:ln w="9525" cap="flat" cmpd="sng" algn="ctr">
                    <a:noFill/>
                    <a:prstDash val="solid"/>
                  </a:ln>
                  <a:effectLst>
                    <a:outerShdw blurRad="40000" dist="23000" dir="5400000" rotWithShape="0">
                      <a:srgbClr val="000000">
                        <a:alpha val="35000"/>
                      </a:srgbClr>
                    </a:outerShdw>
                  </a:effectLst>
                </p:spPr>
                <p:txBody>
                  <a:bodyPr anchor="ctr"/>
                  <a:lstStyle/>
                  <a:p>
                    <a:pPr marL="0" marR="0" lvl="0" indent="0" algn="ctr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Gill Sans M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20" name="Freeform 348">
                    <a:extLst>
                      <a:ext uri="{FF2B5EF4-FFF2-40B4-BE49-F238E27FC236}">
                        <a16:creationId xmlns:a16="http://schemas.microsoft.com/office/drawing/2014/main" id="{6BAAA9F6-B546-F760-F071-770318FFB518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2536889" y="1728599"/>
                    <a:ext cx="244057" cy="97568"/>
                  </a:xfrm>
                  <a:custGeom>
                    <a:avLst/>
                    <a:gdLst>
                      <a:gd name="connsiteX0" fmla="*/ 55216 w 1421812"/>
                      <a:gd name="connsiteY0" fmla="*/ 0 h 800665"/>
                      <a:gd name="connsiteX1" fmla="*/ 1421812 w 1421812"/>
                      <a:gd name="connsiteY1" fmla="*/ 625807 h 800665"/>
                      <a:gd name="connsiteX2" fmla="*/ 947874 w 1421812"/>
                      <a:gd name="connsiteY2" fmla="*/ 800665 h 800665"/>
                      <a:gd name="connsiteX3" fmla="*/ 50614 w 1421812"/>
                      <a:gd name="connsiteY3" fmla="*/ 404934 h 800665"/>
                      <a:gd name="connsiteX4" fmla="*/ 0 w 1421812"/>
                      <a:gd name="connsiteY4" fmla="*/ 404934 h 800665"/>
                      <a:gd name="connsiteX5" fmla="*/ 55216 w 1421812"/>
                      <a:gd name="connsiteY5" fmla="*/ 0 h 800665"/>
                      <a:gd name="connsiteX0" fmla="*/ 4602 w 1371198"/>
                      <a:gd name="connsiteY0" fmla="*/ 0 h 800665"/>
                      <a:gd name="connsiteX1" fmla="*/ 1371198 w 1371198"/>
                      <a:gd name="connsiteY1" fmla="*/ 625807 h 800665"/>
                      <a:gd name="connsiteX2" fmla="*/ 897260 w 1371198"/>
                      <a:gd name="connsiteY2" fmla="*/ 800665 h 800665"/>
                      <a:gd name="connsiteX3" fmla="*/ 0 w 1371198"/>
                      <a:gd name="connsiteY3" fmla="*/ 404934 h 800665"/>
                      <a:gd name="connsiteX4" fmla="*/ 4602 w 1371198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9868"/>
                      <a:gd name="connsiteX1" fmla="*/ 1366596 w 1366596"/>
                      <a:gd name="connsiteY1" fmla="*/ 625807 h 809868"/>
                      <a:gd name="connsiteX2" fmla="*/ 865050 w 1366596"/>
                      <a:gd name="connsiteY2" fmla="*/ 809868 h 809868"/>
                      <a:gd name="connsiteX3" fmla="*/ 4601 w 1366596"/>
                      <a:gd name="connsiteY3" fmla="*/ 427942 h 809868"/>
                      <a:gd name="connsiteX4" fmla="*/ 0 w 1366596"/>
                      <a:gd name="connsiteY4" fmla="*/ 0 h 8098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66596" h="809868">
                        <a:moveTo>
                          <a:pt x="0" y="0"/>
                        </a:moveTo>
                        <a:lnTo>
                          <a:pt x="1366596" y="625807"/>
                        </a:lnTo>
                        <a:lnTo>
                          <a:pt x="865050" y="809868"/>
                        </a:lnTo>
                        <a:lnTo>
                          <a:pt x="4601" y="427942"/>
                        </a:lnTo>
                        <a:cubicBezTo>
                          <a:pt x="-1535" y="105836"/>
                          <a:pt x="1534" y="142647"/>
                          <a:pt x="0" y="0"/>
                        </a:cubicBezTo>
                        <a:close/>
                      </a:path>
                    </a:pathLst>
                  </a:custGeom>
                  <a:solidFill>
                    <a:srgbClr val="3333CC">
                      <a:lumMod val="75000"/>
                    </a:srgbClr>
                  </a:solidFill>
                  <a:ln w="9525" cap="flat" cmpd="sng" algn="ctr">
                    <a:noFill/>
                    <a:prstDash val="solid"/>
                  </a:ln>
                  <a:effectLst>
                    <a:outerShdw blurRad="40000" dist="23000" dir="5400000" rotWithShape="0">
                      <a:srgbClr val="000000">
                        <a:alpha val="35000"/>
                      </a:srgbClr>
                    </a:outerShdw>
                  </a:effectLst>
                </p:spPr>
                <p:txBody>
                  <a:bodyPr anchor="ctr"/>
                  <a:lstStyle/>
                  <a:p>
                    <a:pPr marL="0" marR="0" lvl="0" indent="0" algn="ctr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Gill Sans M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21" name="Freeform 349">
                    <a:extLst>
                      <a:ext uri="{FF2B5EF4-FFF2-40B4-BE49-F238E27FC236}">
                        <a16:creationId xmlns:a16="http://schemas.microsoft.com/office/drawing/2014/main" id="{D84754D5-9EAC-C40B-C840-91A86601A8D7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2089977" y="1730980"/>
                    <a:ext cx="240888" cy="95187"/>
                  </a:xfrm>
                  <a:custGeom>
                    <a:avLst/>
                    <a:gdLst>
                      <a:gd name="connsiteX0" fmla="*/ 1329786 w 1348191"/>
                      <a:gd name="connsiteY0" fmla="*/ 0 h 809869"/>
                      <a:gd name="connsiteX1" fmla="*/ 1348191 w 1348191"/>
                      <a:gd name="connsiteY1" fmla="*/ 400333 h 809869"/>
                      <a:gd name="connsiteX2" fmla="*/ 487742 w 1348191"/>
                      <a:gd name="connsiteY2" fmla="*/ 809869 h 809869"/>
                      <a:gd name="connsiteX3" fmla="*/ 0 w 1348191"/>
                      <a:gd name="connsiteY3" fmla="*/ 630409 h 809869"/>
                      <a:gd name="connsiteX4" fmla="*/ 1329786 w 1348191"/>
                      <a:gd name="connsiteY4" fmla="*/ 0 h 809869"/>
                      <a:gd name="connsiteX0" fmla="*/ 1329786 w 1348191"/>
                      <a:gd name="connsiteY0" fmla="*/ 0 h 791462"/>
                      <a:gd name="connsiteX1" fmla="*/ 1348191 w 1348191"/>
                      <a:gd name="connsiteY1" fmla="*/ 381926 h 791462"/>
                      <a:gd name="connsiteX2" fmla="*/ 487742 w 1348191"/>
                      <a:gd name="connsiteY2" fmla="*/ 791462 h 791462"/>
                      <a:gd name="connsiteX3" fmla="*/ 0 w 1348191"/>
                      <a:gd name="connsiteY3" fmla="*/ 612002 h 791462"/>
                      <a:gd name="connsiteX4" fmla="*/ 1329786 w 1348191"/>
                      <a:gd name="connsiteY4" fmla="*/ 0 h 791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48191" h="791462">
                        <a:moveTo>
                          <a:pt x="1329786" y="0"/>
                        </a:moveTo>
                        <a:lnTo>
                          <a:pt x="1348191" y="381926"/>
                        </a:lnTo>
                        <a:lnTo>
                          <a:pt x="487742" y="791462"/>
                        </a:lnTo>
                        <a:lnTo>
                          <a:pt x="0" y="612002"/>
                        </a:lnTo>
                        <a:lnTo>
                          <a:pt x="1329786" y="0"/>
                        </a:lnTo>
                        <a:close/>
                      </a:path>
                    </a:pathLst>
                  </a:custGeom>
                  <a:solidFill>
                    <a:srgbClr val="3333CC">
                      <a:lumMod val="75000"/>
                    </a:srgbClr>
                  </a:solidFill>
                  <a:ln w="9525" cap="flat" cmpd="sng" algn="ctr">
                    <a:noFill/>
                    <a:prstDash val="solid"/>
                  </a:ln>
                  <a:effectLst>
                    <a:outerShdw blurRad="40000" dist="23000" dir="5400000" rotWithShape="0">
                      <a:srgbClr val="000000">
                        <a:alpha val="35000"/>
                      </a:srgbClr>
                    </a:outerShdw>
                  </a:effectLst>
                </p:spPr>
                <p:txBody>
                  <a:bodyPr anchor="ctr"/>
                  <a:lstStyle/>
                  <a:p>
                    <a:pPr marL="0" marR="0" lvl="0" indent="0" algn="ctr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Gill Sans MT"/>
                      <a:ea typeface="+mn-ea"/>
                      <a:cs typeface="+mn-cs"/>
                    </a:endParaRPr>
                  </a:p>
                </p:txBody>
              </p:sp>
              <p:cxnSp>
                <p:nvCxnSpPr>
                  <p:cNvPr id="122" name="Straight Connector 121">
                    <a:extLst>
                      <a:ext uri="{FF2B5EF4-FFF2-40B4-BE49-F238E27FC236}">
                        <a16:creationId xmlns:a16="http://schemas.microsoft.com/office/drawing/2014/main" id="{09999E61-AC9D-226C-9047-44B8478C79AE}"/>
                      </a:ext>
                    </a:extLst>
                  </p:cNvPr>
                  <p:cNvCxnSpPr>
                    <a:endCxn id="117" idx="2"/>
                  </p:cNvCxnSpPr>
                  <p:nvPr/>
                </p:nvCxnSpPr>
                <p:spPr bwMode="auto">
                  <a:xfrm flipH="1" flipV="1">
                    <a:off x="1871277" y="1735739"/>
                    <a:ext cx="3169" cy="123743"/>
                  </a:xfrm>
                  <a:prstGeom prst="line">
                    <a:avLst/>
                  </a:prstGeom>
                  <a:noFill/>
                  <a:ln w="6350" cap="flat" cmpd="sng" algn="ctr">
                    <a:solidFill>
                      <a:srgbClr val="000000"/>
                    </a:solidFill>
                    <a:prstDash val="solid"/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</p:cxnSp>
              <p:cxnSp>
                <p:nvCxnSpPr>
                  <p:cNvPr id="123" name="Straight Connector 122">
                    <a:extLst>
                      <a:ext uri="{FF2B5EF4-FFF2-40B4-BE49-F238E27FC236}">
                        <a16:creationId xmlns:a16="http://schemas.microsoft.com/office/drawing/2014/main" id="{58B59835-6EFD-4A88-A7C4-6A043D1EA792}"/>
                      </a:ext>
                    </a:extLst>
                  </p:cNvPr>
                  <p:cNvCxnSpPr/>
                  <p:nvPr/>
                </p:nvCxnSpPr>
                <p:spPr bwMode="auto">
                  <a:xfrm flipH="1" flipV="1">
                    <a:off x="2996477" y="1733359"/>
                    <a:ext cx="3171" cy="123743"/>
                  </a:xfrm>
                  <a:prstGeom prst="line">
                    <a:avLst/>
                  </a:prstGeom>
                  <a:noFill/>
                  <a:ln w="6350" cap="flat" cmpd="sng" algn="ctr">
                    <a:solidFill>
                      <a:srgbClr val="000000"/>
                    </a:solidFill>
                    <a:prstDash val="solid"/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</p:cxnSp>
            </p:grpSp>
            <p:grpSp>
              <p:nvGrpSpPr>
                <p:cNvPr id="112" name="Group 111">
                  <a:extLst>
                    <a:ext uri="{FF2B5EF4-FFF2-40B4-BE49-F238E27FC236}">
                      <a16:creationId xmlns:a16="http://schemas.microsoft.com/office/drawing/2014/main" id="{9DE50288-758D-BB2B-B9CB-77C4AFCF545D}"/>
                    </a:ext>
                  </a:extLst>
                </p:cNvPr>
                <p:cNvGrpSpPr/>
                <p:nvPr/>
              </p:nvGrpSpPr>
              <p:grpSpPr>
                <a:xfrm>
                  <a:off x="1770362" y="2873352"/>
                  <a:ext cx="441422" cy="369332"/>
                  <a:chOff x="667045" y="1708643"/>
                  <a:chExt cx="441422" cy="369332"/>
                </a:xfrm>
              </p:grpSpPr>
              <p:sp>
                <p:nvSpPr>
                  <p:cNvPr id="113" name="Oval 112">
                    <a:extLst>
                      <a:ext uri="{FF2B5EF4-FFF2-40B4-BE49-F238E27FC236}">
                        <a16:creationId xmlns:a16="http://schemas.microsoft.com/office/drawing/2014/main" id="{5DCB77BA-E1BB-48B6-4F51-30087E500210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725417" y="1787240"/>
                    <a:ext cx="356365" cy="231962"/>
                  </a:xfrm>
                  <a:prstGeom prst="ellipse">
                    <a:avLst/>
                  </a:prstGeom>
                  <a:solidFill>
                    <a:srgbClr val="FFFFFF">
                      <a:alpha val="76000"/>
                    </a:srgbClr>
                  </a:solidFill>
                  <a:ln w="9525" cap="flat" cmpd="sng" algn="ctr">
                    <a:noFill/>
                    <a:prstDash val="solid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Gill Sans M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14" name="TextBox 113">
                    <a:extLst>
                      <a:ext uri="{FF2B5EF4-FFF2-40B4-BE49-F238E27FC236}">
                        <a16:creationId xmlns:a16="http://schemas.microsoft.com/office/drawing/2014/main" id="{96A5B90F-02AF-F814-98D0-1DFC07DC8A31}"/>
                      </a:ext>
                    </a:extLst>
                  </p:cNvPr>
                  <p:cNvSpPr txBox="1"/>
                  <p:nvPr/>
                </p:nvSpPr>
                <p:spPr>
                  <a:xfrm>
                    <a:off x="667045" y="1708643"/>
                    <a:ext cx="441422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1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charset="0"/>
                        <a:ea typeface="ＭＳ Ｐゴシック" charset="0"/>
                      </a:rPr>
                      <a:t>2d</a:t>
                    </a:r>
                  </a:p>
                </p:txBody>
              </p:sp>
            </p:grpSp>
          </p:grpSp>
          <p:grpSp>
            <p:nvGrpSpPr>
              <p:cNvPr id="77" name="Group 76">
                <a:extLst>
                  <a:ext uri="{FF2B5EF4-FFF2-40B4-BE49-F238E27FC236}">
                    <a16:creationId xmlns:a16="http://schemas.microsoft.com/office/drawing/2014/main" id="{D6863204-D33A-BEC4-5B37-D5CDA5131D7E}"/>
                  </a:ext>
                </a:extLst>
              </p:cNvPr>
              <p:cNvGrpSpPr/>
              <p:nvPr/>
            </p:nvGrpSpPr>
            <p:grpSpPr>
              <a:xfrm>
                <a:off x="2601806" y="3485072"/>
                <a:ext cx="565150" cy="369332"/>
                <a:chOff x="1736090" y="2873352"/>
                <a:chExt cx="565150" cy="369332"/>
              </a:xfrm>
            </p:grpSpPr>
            <p:grpSp>
              <p:nvGrpSpPr>
                <p:cNvPr id="98" name="Group 327">
                  <a:extLst>
                    <a:ext uri="{FF2B5EF4-FFF2-40B4-BE49-F238E27FC236}">
                      <a16:creationId xmlns:a16="http://schemas.microsoft.com/office/drawing/2014/main" id="{4021F5D3-4A53-27F3-F5D4-C16F0F19CD99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736090" y="2893762"/>
                  <a:ext cx="565150" cy="292100"/>
                  <a:chOff x="1871277" y="1576300"/>
                  <a:chExt cx="1128371" cy="437861"/>
                </a:xfrm>
              </p:grpSpPr>
              <p:sp>
                <p:nvSpPr>
                  <p:cNvPr id="102" name="Oval 101">
                    <a:extLst>
                      <a:ext uri="{FF2B5EF4-FFF2-40B4-BE49-F238E27FC236}">
                        <a16:creationId xmlns:a16="http://schemas.microsoft.com/office/drawing/2014/main" id="{B9C6105F-6EF6-5F6E-E29C-3D4876D9D52E}"/>
                      </a:ext>
                    </a:extLst>
                  </p:cNvPr>
                  <p:cNvSpPr/>
                  <p:nvPr/>
                </p:nvSpPr>
                <p:spPr bwMode="auto">
                  <a:xfrm flipV="1">
                    <a:off x="1874446" y="1692905"/>
                    <a:ext cx="1125202" cy="3212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rgbClr val="3333CC">
                          <a:lumMod val="75000"/>
                        </a:srgbClr>
                      </a:gs>
                      <a:gs pos="53000">
                        <a:srgbClr val="3333CC">
                          <a:lumMod val="60000"/>
                          <a:lumOff val="40000"/>
                        </a:srgbClr>
                      </a:gs>
                      <a:gs pos="100000">
                        <a:srgbClr val="3333CC">
                          <a:lumMod val="75000"/>
                        </a:srgbClr>
                      </a:gs>
                    </a:gsLst>
                    <a:lin ang="0" scaled="1"/>
                    <a:tileRect/>
                  </a:gradFill>
                  <a:ln w="6350" cap="flat" cmpd="sng" algn="ctr">
                    <a:solidFill>
                      <a:srgbClr val="000000"/>
                    </a:solidFill>
                    <a:prstDash val="solid"/>
                  </a:ln>
                  <a:effectLst>
                    <a:outerShdw blurRad="40000" dist="23000" dir="5400000" rotWithShape="0">
                      <a:srgbClr val="000000">
                        <a:alpha val="35000"/>
                      </a:srgbClr>
                    </a:outerShdw>
                  </a:effectLst>
                </p:spPr>
                <p:txBody>
                  <a:bodyPr anchor="ctr"/>
                  <a:lstStyle/>
                  <a:p>
                    <a:pPr marL="0" marR="0" lvl="0" indent="0" algn="ctr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solidFill>
                          <a:srgbClr val="000000"/>
                        </a:solidFill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Gill Sans M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03" name="Rectangle 102">
                    <a:extLst>
                      <a:ext uri="{FF2B5EF4-FFF2-40B4-BE49-F238E27FC236}">
                        <a16:creationId xmlns:a16="http://schemas.microsoft.com/office/drawing/2014/main" id="{10201159-DDC9-51DB-7CFD-C0BD76CAE49E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1871277" y="1740499"/>
                    <a:ext cx="1128371" cy="114225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3333CC">
                          <a:lumMod val="75000"/>
                        </a:srgbClr>
                      </a:gs>
                      <a:gs pos="53000">
                        <a:srgbClr val="3333CC">
                          <a:lumMod val="60000"/>
                          <a:lumOff val="40000"/>
                        </a:srgbClr>
                      </a:gs>
                      <a:gs pos="100000">
                        <a:srgbClr val="3333CC">
                          <a:lumMod val="75000"/>
                        </a:srgbClr>
                      </a:gs>
                    </a:gsLst>
                    <a:lin ang="10800000" scaled="0"/>
                  </a:gradFill>
                  <a:ln w="25400" cap="flat" cmpd="sng" algn="ctr">
                    <a:noFill/>
                    <a:prstDash val="solid"/>
                  </a:ln>
                  <a:effectLst/>
                </p:spPr>
                <p:txBody>
                  <a:bodyPr anchor="ctr"/>
                  <a:lstStyle/>
                  <a:p>
                    <a:pPr marL="0" marR="0" lvl="0" indent="0" algn="ctr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Gill Sans M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04" name="Oval 103">
                    <a:extLst>
                      <a:ext uri="{FF2B5EF4-FFF2-40B4-BE49-F238E27FC236}">
                        <a16:creationId xmlns:a16="http://schemas.microsoft.com/office/drawing/2014/main" id="{C15EE49F-A88C-7D8F-6A94-D12D34A55C05}"/>
                      </a:ext>
                    </a:extLst>
                  </p:cNvPr>
                  <p:cNvSpPr/>
                  <p:nvPr/>
                </p:nvSpPr>
                <p:spPr bwMode="auto">
                  <a:xfrm flipV="1">
                    <a:off x="1871277" y="1576300"/>
                    <a:ext cx="1125200" cy="321257"/>
                  </a:xfrm>
                  <a:prstGeom prst="ellipse">
                    <a:avLst/>
                  </a:prstGeom>
                  <a:solidFill>
                    <a:srgbClr val="FFFFFF">
                      <a:lumMod val="75000"/>
                    </a:srgbClr>
                  </a:solidFill>
                  <a:ln w="6350" cap="flat" cmpd="sng" algn="ctr">
                    <a:solidFill>
                      <a:srgbClr val="000000"/>
                    </a:solidFill>
                    <a:prstDash val="solid"/>
                  </a:ln>
                  <a:effectLst>
                    <a:outerShdw blurRad="40000" dist="23000" dir="5400000" rotWithShape="0">
                      <a:srgbClr val="000000">
                        <a:alpha val="35000"/>
                      </a:srgbClr>
                    </a:outerShdw>
                  </a:effectLst>
                </p:spPr>
                <p:txBody>
                  <a:bodyPr anchor="ctr"/>
                  <a:lstStyle/>
                  <a:p>
                    <a:pPr marL="0" marR="0" lvl="0" indent="0" algn="ctr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solidFill>
                          <a:srgbClr val="000000"/>
                        </a:solidFill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Gill Sans M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05" name="Freeform 333">
                    <a:extLst>
                      <a:ext uri="{FF2B5EF4-FFF2-40B4-BE49-F238E27FC236}">
                        <a16:creationId xmlns:a16="http://schemas.microsoft.com/office/drawing/2014/main" id="{14F63DF3-8BCD-7AC0-9CE4-5DA011ABAA7C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2159708" y="1673868"/>
                    <a:ext cx="548339" cy="159438"/>
                  </a:xfrm>
                  <a:custGeom>
                    <a:avLst/>
                    <a:gdLst>
                      <a:gd name="connsiteX0" fmla="*/ 1486231 w 2944854"/>
                      <a:gd name="connsiteY0" fmla="*/ 727041 h 1302232"/>
                      <a:gd name="connsiteX1" fmla="*/ 257675 w 2944854"/>
                      <a:gd name="connsiteY1" fmla="*/ 1302232 h 1302232"/>
                      <a:gd name="connsiteX2" fmla="*/ 0 w 2944854"/>
                      <a:gd name="connsiteY2" fmla="*/ 1228607 h 1302232"/>
                      <a:gd name="connsiteX3" fmla="*/ 911064 w 2944854"/>
                      <a:gd name="connsiteY3" fmla="*/ 837478 h 1302232"/>
                      <a:gd name="connsiteX4" fmla="*/ 883456 w 2944854"/>
                      <a:gd name="connsiteY4" fmla="*/ 450949 h 1302232"/>
                      <a:gd name="connsiteX5" fmla="*/ 161047 w 2944854"/>
                      <a:gd name="connsiteY5" fmla="*/ 119640 h 1302232"/>
                      <a:gd name="connsiteX6" fmla="*/ 404917 w 2944854"/>
                      <a:gd name="connsiteY6" fmla="*/ 50617 h 1302232"/>
                      <a:gd name="connsiteX7" fmla="*/ 1477028 w 2944854"/>
                      <a:gd name="connsiteY7" fmla="*/ 501566 h 1302232"/>
                      <a:gd name="connsiteX8" fmla="*/ 2572146 w 2944854"/>
                      <a:gd name="connsiteY8" fmla="*/ 0 h 1302232"/>
                      <a:gd name="connsiteX9" fmla="*/ 2875834 w 2944854"/>
                      <a:gd name="connsiteY9" fmla="*/ 96632 h 1302232"/>
                      <a:gd name="connsiteX10" fmla="*/ 2079803 w 2944854"/>
                      <a:gd name="connsiteY10" fmla="*/ 432543 h 1302232"/>
                      <a:gd name="connsiteX11" fmla="*/ 2240850 w 2944854"/>
                      <a:gd name="connsiteY11" fmla="*/ 920305 h 1302232"/>
                      <a:gd name="connsiteX12" fmla="*/ 2944854 w 2944854"/>
                      <a:gd name="connsiteY12" fmla="*/ 1228607 h 1302232"/>
                      <a:gd name="connsiteX13" fmla="*/ 2733192 w 2944854"/>
                      <a:gd name="connsiteY13" fmla="*/ 1297630 h 1302232"/>
                      <a:gd name="connsiteX14" fmla="*/ 1486231 w 2944854"/>
                      <a:gd name="connsiteY14" fmla="*/ 727041 h 1302232"/>
                      <a:gd name="connsiteX0" fmla="*/ 1486231 w 2944854"/>
                      <a:gd name="connsiteY0" fmla="*/ 727041 h 1316375"/>
                      <a:gd name="connsiteX1" fmla="*/ 257675 w 2944854"/>
                      <a:gd name="connsiteY1" fmla="*/ 1302232 h 1316375"/>
                      <a:gd name="connsiteX2" fmla="*/ 0 w 2944854"/>
                      <a:gd name="connsiteY2" fmla="*/ 1228607 h 1316375"/>
                      <a:gd name="connsiteX3" fmla="*/ 911064 w 2944854"/>
                      <a:gd name="connsiteY3" fmla="*/ 837478 h 1316375"/>
                      <a:gd name="connsiteX4" fmla="*/ 883456 w 2944854"/>
                      <a:gd name="connsiteY4" fmla="*/ 450949 h 1316375"/>
                      <a:gd name="connsiteX5" fmla="*/ 161047 w 2944854"/>
                      <a:gd name="connsiteY5" fmla="*/ 119640 h 1316375"/>
                      <a:gd name="connsiteX6" fmla="*/ 404917 w 2944854"/>
                      <a:gd name="connsiteY6" fmla="*/ 50617 h 1316375"/>
                      <a:gd name="connsiteX7" fmla="*/ 1477028 w 2944854"/>
                      <a:gd name="connsiteY7" fmla="*/ 501566 h 1316375"/>
                      <a:gd name="connsiteX8" fmla="*/ 2572146 w 2944854"/>
                      <a:gd name="connsiteY8" fmla="*/ 0 h 1316375"/>
                      <a:gd name="connsiteX9" fmla="*/ 2875834 w 2944854"/>
                      <a:gd name="connsiteY9" fmla="*/ 96632 h 1316375"/>
                      <a:gd name="connsiteX10" fmla="*/ 2079803 w 2944854"/>
                      <a:gd name="connsiteY10" fmla="*/ 432543 h 1316375"/>
                      <a:gd name="connsiteX11" fmla="*/ 2240850 w 2944854"/>
                      <a:gd name="connsiteY11" fmla="*/ 920305 h 1316375"/>
                      <a:gd name="connsiteX12" fmla="*/ 2944854 w 2944854"/>
                      <a:gd name="connsiteY12" fmla="*/ 1228607 h 1316375"/>
                      <a:gd name="connsiteX13" fmla="*/ 2756623 w 2944854"/>
                      <a:gd name="connsiteY13" fmla="*/ 1316375 h 1316375"/>
                      <a:gd name="connsiteX14" fmla="*/ 1486231 w 2944854"/>
                      <a:gd name="connsiteY14" fmla="*/ 727041 h 1316375"/>
                      <a:gd name="connsiteX0" fmla="*/ 1486231 w 3024520"/>
                      <a:gd name="connsiteY0" fmla="*/ 727041 h 1316375"/>
                      <a:gd name="connsiteX1" fmla="*/ 257675 w 3024520"/>
                      <a:gd name="connsiteY1" fmla="*/ 1302232 h 1316375"/>
                      <a:gd name="connsiteX2" fmla="*/ 0 w 3024520"/>
                      <a:gd name="connsiteY2" fmla="*/ 1228607 h 1316375"/>
                      <a:gd name="connsiteX3" fmla="*/ 911064 w 3024520"/>
                      <a:gd name="connsiteY3" fmla="*/ 837478 h 1316375"/>
                      <a:gd name="connsiteX4" fmla="*/ 883456 w 3024520"/>
                      <a:gd name="connsiteY4" fmla="*/ 450949 h 1316375"/>
                      <a:gd name="connsiteX5" fmla="*/ 161047 w 3024520"/>
                      <a:gd name="connsiteY5" fmla="*/ 119640 h 1316375"/>
                      <a:gd name="connsiteX6" fmla="*/ 404917 w 3024520"/>
                      <a:gd name="connsiteY6" fmla="*/ 50617 h 1316375"/>
                      <a:gd name="connsiteX7" fmla="*/ 1477028 w 3024520"/>
                      <a:gd name="connsiteY7" fmla="*/ 501566 h 1316375"/>
                      <a:gd name="connsiteX8" fmla="*/ 2572146 w 3024520"/>
                      <a:gd name="connsiteY8" fmla="*/ 0 h 1316375"/>
                      <a:gd name="connsiteX9" fmla="*/ 2875834 w 3024520"/>
                      <a:gd name="connsiteY9" fmla="*/ 96632 h 1316375"/>
                      <a:gd name="connsiteX10" fmla="*/ 2079803 w 3024520"/>
                      <a:gd name="connsiteY10" fmla="*/ 432543 h 1316375"/>
                      <a:gd name="connsiteX11" fmla="*/ 2240850 w 3024520"/>
                      <a:gd name="connsiteY11" fmla="*/ 920305 h 1316375"/>
                      <a:gd name="connsiteX12" fmla="*/ 3024520 w 3024520"/>
                      <a:gd name="connsiteY12" fmla="*/ 1228607 h 1316375"/>
                      <a:gd name="connsiteX13" fmla="*/ 2756623 w 3024520"/>
                      <a:gd name="connsiteY13" fmla="*/ 1316375 h 1316375"/>
                      <a:gd name="connsiteX14" fmla="*/ 1486231 w 3024520"/>
                      <a:gd name="connsiteY14" fmla="*/ 727041 h 1316375"/>
                      <a:gd name="connsiteX0" fmla="*/ 1537780 w 3076069"/>
                      <a:gd name="connsiteY0" fmla="*/ 727041 h 1316375"/>
                      <a:gd name="connsiteX1" fmla="*/ 309224 w 3076069"/>
                      <a:gd name="connsiteY1" fmla="*/ 1302232 h 1316375"/>
                      <a:gd name="connsiteX2" fmla="*/ 0 w 3076069"/>
                      <a:gd name="connsiteY2" fmla="*/ 1228607 h 1316375"/>
                      <a:gd name="connsiteX3" fmla="*/ 962613 w 3076069"/>
                      <a:gd name="connsiteY3" fmla="*/ 837478 h 1316375"/>
                      <a:gd name="connsiteX4" fmla="*/ 935005 w 3076069"/>
                      <a:gd name="connsiteY4" fmla="*/ 450949 h 1316375"/>
                      <a:gd name="connsiteX5" fmla="*/ 212596 w 3076069"/>
                      <a:gd name="connsiteY5" fmla="*/ 119640 h 1316375"/>
                      <a:gd name="connsiteX6" fmla="*/ 456466 w 3076069"/>
                      <a:gd name="connsiteY6" fmla="*/ 50617 h 1316375"/>
                      <a:gd name="connsiteX7" fmla="*/ 1528577 w 3076069"/>
                      <a:gd name="connsiteY7" fmla="*/ 501566 h 1316375"/>
                      <a:gd name="connsiteX8" fmla="*/ 2623695 w 3076069"/>
                      <a:gd name="connsiteY8" fmla="*/ 0 h 1316375"/>
                      <a:gd name="connsiteX9" fmla="*/ 2927383 w 3076069"/>
                      <a:gd name="connsiteY9" fmla="*/ 96632 h 1316375"/>
                      <a:gd name="connsiteX10" fmla="*/ 2131352 w 3076069"/>
                      <a:gd name="connsiteY10" fmla="*/ 432543 h 1316375"/>
                      <a:gd name="connsiteX11" fmla="*/ 2292399 w 3076069"/>
                      <a:gd name="connsiteY11" fmla="*/ 920305 h 1316375"/>
                      <a:gd name="connsiteX12" fmla="*/ 3076069 w 3076069"/>
                      <a:gd name="connsiteY12" fmla="*/ 1228607 h 1316375"/>
                      <a:gd name="connsiteX13" fmla="*/ 2808172 w 3076069"/>
                      <a:gd name="connsiteY13" fmla="*/ 1316375 h 1316375"/>
                      <a:gd name="connsiteX14" fmla="*/ 1537780 w 3076069"/>
                      <a:gd name="connsiteY14" fmla="*/ 727041 h 1316375"/>
                      <a:gd name="connsiteX0" fmla="*/ 1537780 w 3076069"/>
                      <a:gd name="connsiteY0" fmla="*/ 727041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27041 h 1321259"/>
                      <a:gd name="connsiteX0" fmla="*/ 1537780 w 3076069"/>
                      <a:gd name="connsiteY0" fmla="*/ 750825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50825 h 132125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3076069" h="1321259">
                        <a:moveTo>
                          <a:pt x="1537780" y="750825"/>
                        </a:moveTo>
                        <a:lnTo>
                          <a:pt x="313981" y="1321259"/>
                        </a:lnTo>
                        <a:lnTo>
                          <a:pt x="0" y="1228607"/>
                        </a:lnTo>
                        <a:lnTo>
                          <a:pt x="962613" y="837478"/>
                        </a:lnTo>
                        <a:lnTo>
                          <a:pt x="935005" y="450949"/>
                        </a:lnTo>
                        <a:lnTo>
                          <a:pt x="212596" y="119640"/>
                        </a:lnTo>
                        <a:lnTo>
                          <a:pt x="456466" y="50617"/>
                        </a:lnTo>
                        <a:lnTo>
                          <a:pt x="1528577" y="501566"/>
                        </a:lnTo>
                        <a:lnTo>
                          <a:pt x="2623695" y="0"/>
                        </a:lnTo>
                        <a:lnTo>
                          <a:pt x="2927383" y="96632"/>
                        </a:lnTo>
                        <a:lnTo>
                          <a:pt x="2131352" y="432543"/>
                        </a:lnTo>
                        <a:lnTo>
                          <a:pt x="2292399" y="920305"/>
                        </a:lnTo>
                        <a:lnTo>
                          <a:pt x="3076069" y="1228607"/>
                        </a:lnTo>
                        <a:lnTo>
                          <a:pt x="2808172" y="1316375"/>
                        </a:lnTo>
                        <a:lnTo>
                          <a:pt x="1537780" y="750825"/>
                        </a:lnTo>
                        <a:close/>
                      </a:path>
                    </a:pathLst>
                  </a:custGeom>
                  <a:solidFill>
                    <a:srgbClr val="3333CC">
                      <a:lumMod val="60000"/>
                      <a:lumOff val="40000"/>
                    </a:srgbClr>
                  </a:solidFill>
                  <a:ln w="9525" cap="flat" cmpd="sng" algn="ctr">
                    <a:noFill/>
                    <a:prstDash val="solid"/>
                  </a:ln>
                  <a:effectLst/>
                </p:spPr>
                <p:txBody>
                  <a:bodyPr anchor="ctr"/>
                  <a:lstStyle/>
                  <a:p>
                    <a:pPr marL="0" marR="0" lvl="0" indent="0" algn="ctr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Gill Sans M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06" name="Freeform 334">
                    <a:extLst>
                      <a:ext uri="{FF2B5EF4-FFF2-40B4-BE49-F238E27FC236}">
                        <a16:creationId xmlns:a16="http://schemas.microsoft.com/office/drawing/2014/main" id="{4B67558F-12B8-9053-03C5-3A1BADF78E84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2102655" y="1633412"/>
                    <a:ext cx="662444" cy="111846"/>
                  </a:xfrm>
                  <a:custGeom>
                    <a:avLst/>
                    <a:gdLst>
                      <a:gd name="connsiteX0" fmla="*/ 0 w 3645229"/>
                      <a:gd name="connsiteY0" fmla="*/ 214441 h 923747"/>
                      <a:gd name="connsiteX1" fmla="*/ 659770 w 3645229"/>
                      <a:gd name="connsiteY1" fmla="*/ 16495 h 923747"/>
                      <a:gd name="connsiteX2" fmla="*/ 1814367 w 3645229"/>
                      <a:gd name="connsiteY2" fmla="*/ 511360 h 923747"/>
                      <a:gd name="connsiteX3" fmla="*/ 2968965 w 3645229"/>
                      <a:gd name="connsiteY3" fmla="*/ 0 h 923747"/>
                      <a:gd name="connsiteX4" fmla="*/ 3645229 w 3645229"/>
                      <a:gd name="connsiteY4" fmla="*/ 197946 h 923747"/>
                      <a:gd name="connsiteX5" fmla="*/ 3199884 w 3645229"/>
                      <a:gd name="connsiteY5" fmla="*/ 461874 h 923747"/>
                      <a:gd name="connsiteX6" fmla="*/ 2985459 w 3645229"/>
                      <a:gd name="connsiteY6" fmla="*/ 379396 h 923747"/>
                      <a:gd name="connsiteX7" fmla="*/ 1830861 w 3645229"/>
                      <a:gd name="connsiteY7" fmla="*/ 923747 h 923747"/>
                      <a:gd name="connsiteX8" fmla="*/ 676264 w 3645229"/>
                      <a:gd name="connsiteY8" fmla="*/ 412387 h 923747"/>
                      <a:gd name="connsiteX9" fmla="*/ 527816 w 3645229"/>
                      <a:gd name="connsiteY9" fmla="*/ 478369 h 923747"/>
                      <a:gd name="connsiteX10" fmla="*/ 0 w 3645229"/>
                      <a:gd name="connsiteY10" fmla="*/ 21444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78369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90067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09765 w 3640627"/>
                      <a:gd name="connsiteY2" fmla="*/ 511360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3008465 w 3640627"/>
                      <a:gd name="connsiteY6" fmla="*/ 402404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723451"/>
                      <a:gd name="connsiteY0" fmla="*/ 242051 h 946755"/>
                      <a:gd name="connsiteX1" fmla="*/ 655168 w 3723451"/>
                      <a:gd name="connsiteY1" fmla="*/ 16495 h 946755"/>
                      <a:gd name="connsiteX2" fmla="*/ 1855778 w 3723451"/>
                      <a:gd name="connsiteY2" fmla="*/ 534367 h 946755"/>
                      <a:gd name="connsiteX3" fmla="*/ 2964363 w 3723451"/>
                      <a:gd name="connsiteY3" fmla="*/ 0 h 946755"/>
                      <a:gd name="connsiteX4" fmla="*/ 3723451 w 3723451"/>
                      <a:gd name="connsiteY4" fmla="*/ 220954 h 946755"/>
                      <a:gd name="connsiteX5" fmla="*/ 3195282 w 3723451"/>
                      <a:gd name="connsiteY5" fmla="*/ 461874 h 946755"/>
                      <a:gd name="connsiteX6" fmla="*/ 3008465 w 3723451"/>
                      <a:gd name="connsiteY6" fmla="*/ 402404 h 946755"/>
                      <a:gd name="connsiteX7" fmla="*/ 1876873 w 3723451"/>
                      <a:gd name="connsiteY7" fmla="*/ 946755 h 946755"/>
                      <a:gd name="connsiteX8" fmla="*/ 690067 w 3723451"/>
                      <a:gd name="connsiteY8" fmla="*/ 412387 h 946755"/>
                      <a:gd name="connsiteX9" fmla="*/ 523214 w 3723451"/>
                      <a:gd name="connsiteY9" fmla="*/ 482971 h 946755"/>
                      <a:gd name="connsiteX10" fmla="*/ 0 w 3723451"/>
                      <a:gd name="connsiteY10" fmla="*/ 242051 h 946755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08465 w 3723451"/>
                      <a:gd name="connsiteY6" fmla="*/ 388599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711613 w 3723451"/>
                      <a:gd name="connsiteY8" fmla="*/ 413055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3723451" h="932950">
                        <a:moveTo>
                          <a:pt x="0" y="228246"/>
                        </a:moveTo>
                        <a:lnTo>
                          <a:pt x="655168" y="2690"/>
                        </a:lnTo>
                        <a:lnTo>
                          <a:pt x="1855778" y="520562"/>
                        </a:lnTo>
                        <a:lnTo>
                          <a:pt x="3001174" y="0"/>
                        </a:lnTo>
                        <a:lnTo>
                          <a:pt x="3723451" y="207149"/>
                        </a:lnTo>
                        <a:lnTo>
                          <a:pt x="3186079" y="461874"/>
                        </a:lnTo>
                        <a:lnTo>
                          <a:pt x="3013067" y="393200"/>
                        </a:lnTo>
                        <a:lnTo>
                          <a:pt x="1876873" y="932950"/>
                        </a:lnTo>
                        <a:lnTo>
                          <a:pt x="711613" y="413055"/>
                        </a:lnTo>
                        <a:lnTo>
                          <a:pt x="523214" y="469166"/>
                        </a:lnTo>
                        <a:lnTo>
                          <a:pt x="0" y="228246"/>
                        </a:lnTo>
                        <a:close/>
                      </a:path>
                    </a:pathLst>
                  </a:custGeom>
                  <a:solidFill>
                    <a:srgbClr val="3333CC">
                      <a:lumMod val="75000"/>
                    </a:srgbClr>
                  </a:solidFill>
                  <a:ln w="9525" cap="flat" cmpd="sng" algn="ctr">
                    <a:noFill/>
                    <a:prstDash val="solid"/>
                  </a:ln>
                  <a:effectLst>
                    <a:outerShdw blurRad="40000" dist="23000" dir="5400000" rotWithShape="0">
                      <a:srgbClr val="000000">
                        <a:alpha val="35000"/>
                      </a:srgbClr>
                    </a:outerShdw>
                  </a:effectLst>
                </p:spPr>
                <p:txBody>
                  <a:bodyPr anchor="ctr"/>
                  <a:lstStyle/>
                  <a:p>
                    <a:pPr marL="0" marR="0" lvl="0" indent="0" algn="ctr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Gill Sans M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07" name="Freeform 335">
                    <a:extLst>
                      <a:ext uri="{FF2B5EF4-FFF2-40B4-BE49-F238E27FC236}">
                        <a16:creationId xmlns:a16="http://schemas.microsoft.com/office/drawing/2014/main" id="{39514F9A-CC68-9852-E054-3FDCC6F8FD11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2536889" y="1728599"/>
                    <a:ext cx="244057" cy="97568"/>
                  </a:xfrm>
                  <a:custGeom>
                    <a:avLst/>
                    <a:gdLst>
                      <a:gd name="connsiteX0" fmla="*/ 55216 w 1421812"/>
                      <a:gd name="connsiteY0" fmla="*/ 0 h 800665"/>
                      <a:gd name="connsiteX1" fmla="*/ 1421812 w 1421812"/>
                      <a:gd name="connsiteY1" fmla="*/ 625807 h 800665"/>
                      <a:gd name="connsiteX2" fmla="*/ 947874 w 1421812"/>
                      <a:gd name="connsiteY2" fmla="*/ 800665 h 800665"/>
                      <a:gd name="connsiteX3" fmla="*/ 50614 w 1421812"/>
                      <a:gd name="connsiteY3" fmla="*/ 404934 h 800665"/>
                      <a:gd name="connsiteX4" fmla="*/ 0 w 1421812"/>
                      <a:gd name="connsiteY4" fmla="*/ 404934 h 800665"/>
                      <a:gd name="connsiteX5" fmla="*/ 55216 w 1421812"/>
                      <a:gd name="connsiteY5" fmla="*/ 0 h 800665"/>
                      <a:gd name="connsiteX0" fmla="*/ 4602 w 1371198"/>
                      <a:gd name="connsiteY0" fmla="*/ 0 h 800665"/>
                      <a:gd name="connsiteX1" fmla="*/ 1371198 w 1371198"/>
                      <a:gd name="connsiteY1" fmla="*/ 625807 h 800665"/>
                      <a:gd name="connsiteX2" fmla="*/ 897260 w 1371198"/>
                      <a:gd name="connsiteY2" fmla="*/ 800665 h 800665"/>
                      <a:gd name="connsiteX3" fmla="*/ 0 w 1371198"/>
                      <a:gd name="connsiteY3" fmla="*/ 404934 h 800665"/>
                      <a:gd name="connsiteX4" fmla="*/ 4602 w 1371198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9868"/>
                      <a:gd name="connsiteX1" fmla="*/ 1366596 w 1366596"/>
                      <a:gd name="connsiteY1" fmla="*/ 625807 h 809868"/>
                      <a:gd name="connsiteX2" fmla="*/ 865050 w 1366596"/>
                      <a:gd name="connsiteY2" fmla="*/ 809868 h 809868"/>
                      <a:gd name="connsiteX3" fmla="*/ 4601 w 1366596"/>
                      <a:gd name="connsiteY3" fmla="*/ 427942 h 809868"/>
                      <a:gd name="connsiteX4" fmla="*/ 0 w 1366596"/>
                      <a:gd name="connsiteY4" fmla="*/ 0 h 8098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66596" h="809868">
                        <a:moveTo>
                          <a:pt x="0" y="0"/>
                        </a:moveTo>
                        <a:lnTo>
                          <a:pt x="1366596" y="625807"/>
                        </a:lnTo>
                        <a:lnTo>
                          <a:pt x="865050" y="809868"/>
                        </a:lnTo>
                        <a:lnTo>
                          <a:pt x="4601" y="427942"/>
                        </a:lnTo>
                        <a:cubicBezTo>
                          <a:pt x="-1535" y="105836"/>
                          <a:pt x="1534" y="142647"/>
                          <a:pt x="0" y="0"/>
                        </a:cubicBezTo>
                        <a:close/>
                      </a:path>
                    </a:pathLst>
                  </a:custGeom>
                  <a:solidFill>
                    <a:srgbClr val="3333CC">
                      <a:lumMod val="75000"/>
                    </a:srgbClr>
                  </a:solidFill>
                  <a:ln w="9525" cap="flat" cmpd="sng" algn="ctr">
                    <a:noFill/>
                    <a:prstDash val="solid"/>
                  </a:ln>
                  <a:effectLst>
                    <a:outerShdw blurRad="40000" dist="23000" dir="5400000" rotWithShape="0">
                      <a:srgbClr val="000000">
                        <a:alpha val="35000"/>
                      </a:srgbClr>
                    </a:outerShdw>
                  </a:effectLst>
                </p:spPr>
                <p:txBody>
                  <a:bodyPr anchor="ctr"/>
                  <a:lstStyle/>
                  <a:p>
                    <a:pPr marL="0" marR="0" lvl="0" indent="0" algn="ctr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Gill Sans M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08" name="Freeform 336">
                    <a:extLst>
                      <a:ext uri="{FF2B5EF4-FFF2-40B4-BE49-F238E27FC236}">
                        <a16:creationId xmlns:a16="http://schemas.microsoft.com/office/drawing/2014/main" id="{FD95DB2E-6931-002B-375A-F9EF7323B861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2089977" y="1730980"/>
                    <a:ext cx="240888" cy="95187"/>
                  </a:xfrm>
                  <a:custGeom>
                    <a:avLst/>
                    <a:gdLst>
                      <a:gd name="connsiteX0" fmla="*/ 1329786 w 1348191"/>
                      <a:gd name="connsiteY0" fmla="*/ 0 h 809869"/>
                      <a:gd name="connsiteX1" fmla="*/ 1348191 w 1348191"/>
                      <a:gd name="connsiteY1" fmla="*/ 400333 h 809869"/>
                      <a:gd name="connsiteX2" fmla="*/ 487742 w 1348191"/>
                      <a:gd name="connsiteY2" fmla="*/ 809869 h 809869"/>
                      <a:gd name="connsiteX3" fmla="*/ 0 w 1348191"/>
                      <a:gd name="connsiteY3" fmla="*/ 630409 h 809869"/>
                      <a:gd name="connsiteX4" fmla="*/ 1329786 w 1348191"/>
                      <a:gd name="connsiteY4" fmla="*/ 0 h 809869"/>
                      <a:gd name="connsiteX0" fmla="*/ 1329786 w 1348191"/>
                      <a:gd name="connsiteY0" fmla="*/ 0 h 791462"/>
                      <a:gd name="connsiteX1" fmla="*/ 1348191 w 1348191"/>
                      <a:gd name="connsiteY1" fmla="*/ 381926 h 791462"/>
                      <a:gd name="connsiteX2" fmla="*/ 487742 w 1348191"/>
                      <a:gd name="connsiteY2" fmla="*/ 791462 h 791462"/>
                      <a:gd name="connsiteX3" fmla="*/ 0 w 1348191"/>
                      <a:gd name="connsiteY3" fmla="*/ 612002 h 791462"/>
                      <a:gd name="connsiteX4" fmla="*/ 1329786 w 1348191"/>
                      <a:gd name="connsiteY4" fmla="*/ 0 h 791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48191" h="791462">
                        <a:moveTo>
                          <a:pt x="1329786" y="0"/>
                        </a:moveTo>
                        <a:lnTo>
                          <a:pt x="1348191" y="381926"/>
                        </a:lnTo>
                        <a:lnTo>
                          <a:pt x="487742" y="791462"/>
                        </a:lnTo>
                        <a:lnTo>
                          <a:pt x="0" y="612002"/>
                        </a:lnTo>
                        <a:lnTo>
                          <a:pt x="1329786" y="0"/>
                        </a:lnTo>
                        <a:close/>
                      </a:path>
                    </a:pathLst>
                  </a:custGeom>
                  <a:solidFill>
                    <a:srgbClr val="3333CC">
                      <a:lumMod val="75000"/>
                    </a:srgbClr>
                  </a:solidFill>
                  <a:ln w="9525" cap="flat" cmpd="sng" algn="ctr">
                    <a:noFill/>
                    <a:prstDash val="solid"/>
                  </a:ln>
                  <a:effectLst>
                    <a:outerShdw blurRad="40000" dist="23000" dir="5400000" rotWithShape="0">
                      <a:srgbClr val="000000">
                        <a:alpha val="35000"/>
                      </a:srgbClr>
                    </a:outerShdw>
                  </a:effectLst>
                </p:spPr>
                <p:txBody>
                  <a:bodyPr anchor="ctr"/>
                  <a:lstStyle/>
                  <a:p>
                    <a:pPr marL="0" marR="0" lvl="0" indent="0" algn="ctr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Gill Sans MT"/>
                      <a:ea typeface="+mn-ea"/>
                      <a:cs typeface="+mn-cs"/>
                    </a:endParaRPr>
                  </a:p>
                </p:txBody>
              </p:sp>
              <p:cxnSp>
                <p:nvCxnSpPr>
                  <p:cNvPr id="109" name="Straight Connector 108">
                    <a:extLst>
                      <a:ext uri="{FF2B5EF4-FFF2-40B4-BE49-F238E27FC236}">
                        <a16:creationId xmlns:a16="http://schemas.microsoft.com/office/drawing/2014/main" id="{D5DD54AA-0E2B-B543-F465-429FCB6457DB}"/>
                      </a:ext>
                    </a:extLst>
                  </p:cNvPr>
                  <p:cNvCxnSpPr>
                    <a:endCxn id="104" idx="2"/>
                  </p:cNvCxnSpPr>
                  <p:nvPr/>
                </p:nvCxnSpPr>
                <p:spPr bwMode="auto">
                  <a:xfrm flipH="1" flipV="1">
                    <a:off x="1871277" y="1735739"/>
                    <a:ext cx="3169" cy="123743"/>
                  </a:xfrm>
                  <a:prstGeom prst="line">
                    <a:avLst/>
                  </a:prstGeom>
                  <a:noFill/>
                  <a:ln w="6350" cap="flat" cmpd="sng" algn="ctr">
                    <a:solidFill>
                      <a:srgbClr val="000000"/>
                    </a:solidFill>
                    <a:prstDash val="solid"/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</p:cxnSp>
              <p:cxnSp>
                <p:nvCxnSpPr>
                  <p:cNvPr id="110" name="Straight Connector 109">
                    <a:extLst>
                      <a:ext uri="{FF2B5EF4-FFF2-40B4-BE49-F238E27FC236}">
                        <a16:creationId xmlns:a16="http://schemas.microsoft.com/office/drawing/2014/main" id="{FA1D6828-8CC4-6B03-065B-8075520EC1D7}"/>
                      </a:ext>
                    </a:extLst>
                  </p:cNvPr>
                  <p:cNvCxnSpPr/>
                  <p:nvPr/>
                </p:nvCxnSpPr>
                <p:spPr bwMode="auto">
                  <a:xfrm flipH="1" flipV="1">
                    <a:off x="2996477" y="1733359"/>
                    <a:ext cx="3171" cy="123743"/>
                  </a:xfrm>
                  <a:prstGeom prst="line">
                    <a:avLst/>
                  </a:prstGeom>
                  <a:noFill/>
                  <a:ln w="6350" cap="flat" cmpd="sng" algn="ctr">
                    <a:solidFill>
                      <a:srgbClr val="000000"/>
                    </a:solidFill>
                    <a:prstDash val="solid"/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</p:cxnSp>
            </p:grpSp>
            <p:grpSp>
              <p:nvGrpSpPr>
                <p:cNvPr id="99" name="Group 98">
                  <a:extLst>
                    <a:ext uri="{FF2B5EF4-FFF2-40B4-BE49-F238E27FC236}">
                      <a16:creationId xmlns:a16="http://schemas.microsoft.com/office/drawing/2014/main" id="{6B2A7849-59A8-EDBE-7EED-C56C4E3EED35}"/>
                    </a:ext>
                  </a:extLst>
                </p:cNvPr>
                <p:cNvGrpSpPr/>
                <p:nvPr/>
              </p:nvGrpSpPr>
              <p:grpSpPr>
                <a:xfrm>
                  <a:off x="1770362" y="2873352"/>
                  <a:ext cx="428460" cy="369332"/>
                  <a:chOff x="667045" y="1708643"/>
                  <a:chExt cx="428460" cy="369332"/>
                </a:xfrm>
              </p:grpSpPr>
              <p:sp>
                <p:nvSpPr>
                  <p:cNvPr id="100" name="Oval 99">
                    <a:extLst>
                      <a:ext uri="{FF2B5EF4-FFF2-40B4-BE49-F238E27FC236}">
                        <a16:creationId xmlns:a16="http://schemas.microsoft.com/office/drawing/2014/main" id="{2FE8665A-2488-CA97-E54B-4C80EB75106A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725417" y="1787240"/>
                    <a:ext cx="356365" cy="231962"/>
                  </a:xfrm>
                  <a:prstGeom prst="ellipse">
                    <a:avLst/>
                  </a:prstGeom>
                  <a:solidFill>
                    <a:srgbClr val="FFFFFF">
                      <a:alpha val="76000"/>
                    </a:srgbClr>
                  </a:solidFill>
                  <a:ln w="9525" cap="flat" cmpd="sng" algn="ctr">
                    <a:noFill/>
                    <a:prstDash val="solid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Gill Sans M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01" name="TextBox 100">
                    <a:extLst>
                      <a:ext uri="{FF2B5EF4-FFF2-40B4-BE49-F238E27FC236}">
                        <a16:creationId xmlns:a16="http://schemas.microsoft.com/office/drawing/2014/main" id="{DA52113A-CF57-DD31-59DE-26AADF28D7ED}"/>
                      </a:ext>
                    </a:extLst>
                  </p:cNvPr>
                  <p:cNvSpPr txBox="1"/>
                  <p:nvPr/>
                </p:nvSpPr>
                <p:spPr>
                  <a:xfrm>
                    <a:off x="667045" y="1708643"/>
                    <a:ext cx="428460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1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charset="0"/>
                        <a:ea typeface="ＭＳ Ｐゴシック" charset="0"/>
                      </a:rPr>
                      <a:t>2c</a:t>
                    </a:r>
                  </a:p>
                </p:txBody>
              </p:sp>
            </p:grpSp>
          </p:grpSp>
          <p:grpSp>
            <p:nvGrpSpPr>
              <p:cNvPr id="78" name="Group 77">
                <a:extLst>
                  <a:ext uri="{FF2B5EF4-FFF2-40B4-BE49-F238E27FC236}">
                    <a16:creationId xmlns:a16="http://schemas.microsoft.com/office/drawing/2014/main" id="{7F4A9EC3-FB7A-70DA-4095-B4CD84A689F3}"/>
                  </a:ext>
                </a:extLst>
              </p:cNvPr>
              <p:cNvGrpSpPr/>
              <p:nvPr/>
            </p:nvGrpSpPr>
            <p:grpSpPr>
              <a:xfrm>
                <a:off x="833331" y="3478719"/>
                <a:ext cx="565150" cy="369332"/>
                <a:chOff x="1736090" y="2873352"/>
                <a:chExt cx="565150" cy="369332"/>
              </a:xfrm>
            </p:grpSpPr>
            <p:grpSp>
              <p:nvGrpSpPr>
                <p:cNvPr id="85" name="Group 327">
                  <a:extLst>
                    <a:ext uri="{FF2B5EF4-FFF2-40B4-BE49-F238E27FC236}">
                      <a16:creationId xmlns:a16="http://schemas.microsoft.com/office/drawing/2014/main" id="{E83C3D2D-9913-4D9B-2BDE-9CF1F5649437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736090" y="2893762"/>
                  <a:ext cx="565150" cy="292100"/>
                  <a:chOff x="1871277" y="1576300"/>
                  <a:chExt cx="1128371" cy="437861"/>
                </a:xfrm>
              </p:grpSpPr>
              <p:sp>
                <p:nvSpPr>
                  <p:cNvPr id="89" name="Oval 88">
                    <a:extLst>
                      <a:ext uri="{FF2B5EF4-FFF2-40B4-BE49-F238E27FC236}">
                        <a16:creationId xmlns:a16="http://schemas.microsoft.com/office/drawing/2014/main" id="{992F3967-08B2-6774-A3DA-0A671444D97D}"/>
                      </a:ext>
                    </a:extLst>
                  </p:cNvPr>
                  <p:cNvSpPr/>
                  <p:nvPr/>
                </p:nvSpPr>
                <p:spPr bwMode="auto">
                  <a:xfrm flipV="1">
                    <a:off x="1874446" y="1692905"/>
                    <a:ext cx="1125202" cy="3212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rgbClr val="3333CC">
                          <a:lumMod val="75000"/>
                        </a:srgbClr>
                      </a:gs>
                      <a:gs pos="53000">
                        <a:srgbClr val="3333CC">
                          <a:lumMod val="60000"/>
                          <a:lumOff val="40000"/>
                        </a:srgbClr>
                      </a:gs>
                      <a:gs pos="100000">
                        <a:srgbClr val="3333CC">
                          <a:lumMod val="75000"/>
                        </a:srgbClr>
                      </a:gs>
                    </a:gsLst>
                    <a:lin ang="0" scaled="1"/>
                    <a:tileRect/>
                  </a:gradFill>
                  <a:ln w="6350" cap="flat" cmpd="sng" algn="ctr">
                    <a:solidFill>
                      <a:srgbClr val="000000"/>
                    </a:solidFill>
                    <a:prstDash val="solid"/>
                  </a:ln>
                  <a:effectLst>
                    <a:outerShdw blurRad="40000" dist="23000" dir="5400000" rotWithShape="0">
                      <a:srgbClr val="000000">
                        <a:alpha val="35000"/>
                      </a:srgbClr>
                    </a:outerShdw>
                  </a:effectLst>
                </p:spPr>
                <p:txBody>
                  <a:bodyPr anchor="ctr"/>
                  <a:lstStyle/>
                  <a:p>
                    <a:pPr marL="0" marR="0" lvl="0" indent="0" algn="ctr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solidFill>
                          <a:srgbClr val="000000"/>
                        </a:solidFill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Gill Sans M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90" name="Rectangle 89">
                    <a:extLst>
                      <a:ext uri="{FF2B5EF4-FFF2-40B4-BE49-F238E27FC236}">
                        <a16:creationId xmlns:a16="http://schemas.microsoft.com/office/drawing/2014/main" id="{70BC470C-E0E8-B789-695E-811D6CE883B2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1871277" y="1740499"/>
                    <a:ext cx="1128371" cy="114225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3333CC">
                          <a:lumMod val="75000"/>
                        </a:srgbClr>
                      </a:gs>
                      <a:gs pos="53000">
                        <a:srgbClr val="3333CC">
                          <a:lumMod val="60000"/>
                          <a:lumOff val="40000"/>
                        </a:srgbClr>
                      </a:gs>
                      <a:gs pos="100000">
                        <a:srgbClr val="3333CC">
                          <a:lumMod val="75000"/>
                        </a:srgbClr>
                      </a:gs>
                    </a:gsLst>
                    <a:lin ang="10800000" scaled="0"/>
                  </a:gradFill>
                  <a:ln w="25400" cap="flat" cmpd="sng" algn="ctr">
                    <a:noFill/>
                    <a:prstDash val="solid"/>
                  </a:ln>
                  <a:effectLst/>
                </p:spPr>
                <p:txBody>
                  <a:bodyPr anchor="ctr"/>
                  <a:lstStyle/>
                  <a:p>
                    <a:pPr marL="0" marR="0" lvl="0" indent="0" algn="ctr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Gill Sans M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91" name="Oval 90">
                    <a:extLst>
                      <a:ext uri="{FF2B5EF4-FFF2-40B4-BE49-F238E27FC236}">
                        <a16:creationId xmlns:a16="http://schemas.microsoft.com/office/drawing/2014/main" id="{636C9860-B57D-02EC-2F69-FF5560C15D7F}"/>
                      </a:ext>
                    </a:extLst>
                  </p:cNvPr>
                  <p:cNvSpPr/>
                  <p:nvPr/>
                </p:nvSpPr>
                <p:spPr bwMode="auto">
                  <a:xfrm flipV="1">
                    <a:off x="1871277" y="1576300"/>
                    <a:ext cx="1125200" cy="321257"/>
                  </a:xfrm>
                  <a:prstGeom prst="ellipse">
                    <a:avLst/>
                  </a:prstGeom>
                  <a:solidFill>
                    <a:srgbClr val="FFFFFF">
                      <a:lumMod val="75000"/>
                    </a:srgbClr>
                  </a:solidFill>
                  <a:ln w="6350" cap="flat" cmpd="sng" algn="ctr">
                    <a:solidFill>
                      <a:srgbClr val="000000"/>
                    </a:solidFill>
                    <a:prstDash val="solid"/>
                  </a:ln>
                  <a:effectLst>
                    <a:outerShdw blurRad="40000" dist="23000" dir="5400000" rotWithShape="0">
                      <a:srgbClr val="000000">
                        <a:alpha val="35000"/>
                      </a:srgbClr>
                    </a:outerShdw>
                  </a:effectLst>
                </p:spPr>
                <p:txBody>
                  <a:bodyPr anchor="ctr"/>
                  <a:lstStyle/>
                  <a:p>
                    <a:pPr marL="0" marR="0" lvl="0" indent="0" algn="ctr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solidFill>
                          <a:srgbClr val="000000"/>
                        </a:solidFill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Gill Sans M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92" name="Freeform 320">
                    <a:extLst>
                      <a:ext uri="{FF2B5EF4-FFF2-40B4-BE49-F238E27FC236}">
                        <a16:creationId xmlns:a16="http://schemas.microsoft.com/office/drawing/2014/main" id="{31132737-EB25-68BF-A7AE-3BE4AFBBEC4C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2159708" y="1673868"/>
                    <a:ext cx="548339" cy="159438"/>
                  </a:xfrm>
                  <a:custGeom>
                    <a:avLst/>
                    <a:gdLst>
                      <a:gd name="connsiteX0" fmla="*/ 1486231 w 2944854"/>
                      <a:gd name="connsiteY0" fmla="*/ 727041 h 1302232"/>
                      <a:gd name="connsiteX1" fmla="*/ 257675 w 2944854"/>
                      <a:gd name="connsiteY1" fmla="*/ 1302232 h 1302232"/>
                      <a:gd name="connsiteX2" fmla="*/ 0 w 2944854"/>
                      <a:gd name="connsiteY2" fmla="*/ 1228607 h 1302232"/>
                      <a:gd name="connsiteX3" fmla="*/ 911064 w 2944854"/>
                      <a:gd name="connsiteY3" fmla="*/ 837478 h 1302232"/>
                      <a:gd name="connsiteX4" fmla="*/ 883456 w 2944854"/>
                      <a:gd name="connsiteY4" fmla="*/ 450949 h 1302232"/>
                      <a:gd name="connsiteX5" fmla="*/ 161047 w 2944854"/>
                      <a:gd name="connsiteY5" fmla="*/ 119640 h 1302232"/>
                      <a:gd name="connsiteX6" fmla="*/ 404917 w 2944854"/>
                      <a:gd name="connsiteY6" fmla="*/ 50617 h 1302232"/>
                      <a:gd name="connsiteX7" fmla="*/ 1477028 w 2944854"/>
                      <a:gd name="connsiteY7" fmla="*/ 501566 h 1302232"/>
                      <a:gd name="connsiteX8" fmla="*/ 2572146 w 2944854"/>
                      <a:gd name="connsiteY8" fmla="*/ 0 h 1302232"/>
                      <a:gd name="connsiteX9" fmla="*/ 2875834 w 2944854"/>
                      <a:gd name="connsiteY9" fmla="*/ 96632 h 1302232"/>
                      <a:gd name="connsiteX10" fmla="*/ 2079803 w 2944854"/>
                      <a:gd name="connsiteY10" fmla="*/ 432543 h 1302232"/>
                      <a:gd name="connsiteX11" fmla="*/ 2240850 w 2944854"/>
                      <a:gd name="connsiteY11" fmla="*/ 920305 h 1302232"/>
                      <a:gd name="connsiteX12" fmla="*/ 2944854 w 2944854"/>
                      <a:gd name="connsiteY12" fmla="*/ 1228607 h 1302232"/>
                      <a:gd name="connsiteX13" fmla="*/ 2733192 w 2944854"/>
                      <a:gd name="connsiteY13" fmla="*/ 1297630 h 1302232"/>
                      <a:gd name="connsiteX14" fmla="*/ 1486231 w 2944854"/>
                      <a:gd name="connsiteY14" fmla="*/ 727041 h 1302232"/>
                      <a:gd name="connsiteX0" fmla="*/ 1486231 w 2944854"/>
                      <a:gd name="connsiteY0" fmla="*/ 727041 h 1316375"/>
                      <a:gd name="connsiteX1" fmla="*/ 257675 w 2944854"/>
                      <a:gd name="connsiteY1" fmla="*/ 1302232 h 1316375"/>
                      <a:gd name="connsiteX2" fmla="*/ 0 w 2944854"/>
                      <a:gd name="connsiteY2" fmla="*/ 1228607 h 1316375"/>
                      <a:gd name="connsiteX3" fmla="*/ 911064 w 2944854"/>
                      <a:gd name="connsiteY3" fmla="*/ 837478 h 1316375"/>
                      <a:gd name="connsiteX4" fmla="*/ 883456 w 2944854"/>
                      <a:gd name="connsiteY4" fmla="*/ 450949 h 1316375"/>
                      <a:gd name="connsiteX5" fmla="*/ 161047 w 2944854"/>
                      <a:gd name="connsiteY5" fmla="*/ 119640 h 1316375"/>
                      <a:gd name="connsiteX6" fmla="*/ 404917 w 2944854"/>
                      <a:gd name="connsiteY6" fmla="*/ 50617 h 1316375"/>
                      <a:gd name="connsiteX7" fmla="*/ 1477028 w 2944854"/>
                      <a:gd name="connsiteY7" fmla="*/ 501566 h 1316375"/>
                      <a:gd name="connsiteX8" fmla="*/ 2572146 w 2944854"/>
                      <a:gd name="connsiteY8" fmla="*/ 0 h 1316375"/>
                      <a:gd name="connsiteX9" fmla="*/ 2875834 w 2944854"/>
                      <a:gd name="connsiteY9" fmla="*/ 96632 h 1316375"/>
                      <a:gd name="connsiteX10" fmla="*/ 2079803 w 2944854"/>
                      <a:gd name="connsiteY10" fmla="*/ 432543 h 1316375"/>
                      <a:gd name="connsiteX11" fmla="*/ 2240850 w 2944854"/>
                      <a:gd name="connsiteY11" fmla="*/ 920305 h 1316375"/>
                      <a:gd name="connsiteX12" fmla="*/ 2944854 w 2944854"/>
                      <a:gd name="connsiteY12" fmla="*/ 1228607 h 1316375"/>
                      <a:gd name="connsiteX13" fmla="*/ 2756623 w 2944854"/>
                      <a:gd name="connsiteY13" fmla="*/ 1316375 h 1316375"/>
                      <a:gd name="connsiteX14" fmla="*/ 1486231 w 2944854"/>
                      <a:gd name="connsiteY14" fmla="*/ 727041 h 1316375"/>
                      <a:gd name="connsiteX0" fmla="*/ 1486231 w 3024520"/>
                      <a:gd name="connsiteY0" fmla="*/ 727041 h 1316375"/>
                      <a:gd name="connsiteX1" fmla="*/ 257675 w 3024520"/>
                      <a:gd name="connsiteY1" fmla="*/ 1302232 h 1316375"/>
                      <a:gd name="connsiteX2" fmla="*/ 0 w 3024520"/>
                      <a:gd name="connsiteY2" fmla="*/ 1228607 h 1316375"/>
                      <a:gd name="connsiteX3" fmla="*/ 911064 w 3024520"/>
                      <a:gd name="connsiteY3" fmla="*/ 837478 h 1316375"/>
                      <a:gd name="connsiteX4" fmla="*/ 883456 w 3024520"/>
                      <a:gd name="connsiteY4" fmla="*/ 450949 h 1316375"/>
                      <a:gd name="connsiteX5" fmla="*/ 161047 w 3024520"/>
                      <a:gd name="connsiteY5" fmla="*/ 119640 h 1316375"/>
                      <a:gd name="connsiteX6" fmla="*/ 404917 w 3024520"/>
                      <a:gd name="connsiteY6" fmla="*/ 50617 h 1316375"/>
                      <a:gd name="connsiteX7" fmla="*/ 1477028 w 3024520"/>
                      <a:gd name="connsiteY7" fmla="*/ 501566 h 1316375"/>
                      <a:gd name="connsiteX8" fmla="*/ 2572146 w 3024520"/>
                      <a:gd name="connsiteY8" fmla="*/ 0 h 1316375"/>
                      <a:gd name="connsiteX9" fmla="*/ 2875834 w 3024520"/>
                      <a:gd name="connsiteY9" fmla="*/ 96632 h 1316375"/>
                      <a:gd name="connsiteX10" fmla="*/ 2079803 w 3024520"/>
                      <a:gd name="connsiteY10" fmla="*/ 432543 h 1316375"/>
                      <a:gd name="connsiteX11" fmla="*/ 2240850 w 3024520"/>
                      <a:gd name="connsiteY11" fmla="*/ 920305 h 1316375"/>
                      <a:gd name="connsiteX12" fmla="*/ 3024520 w 3024520"/>
                      <a:gd name="connsiteY12" fmla="*/ 1228607 h 1316375"/>
                      <a:gd name="connsiteX13" fmla="*/ 2756623 w 3024520"/>
                      <a:gd name="connsiteY13" fmla="*/ 1316375 h 1316375"/>
                      <a:gd name="connsiteX14" fmla="*/ 1486231 w 3024520"/>
                      <a:gd name="connsiteY14" fmla="*/ 727041 h 1316375"/>
                      <a:gd name="connsiteX0" fmla="*/ 1537780 w 3076069"/>
                      <a:gd name="connsiteY0" fmla="*/ 727041 h 1316375"/>
                      <a:gd name="connsiteX1" fmla="*/ 309224 w 3076069"/>
                      <a:gd name="connsiteY1" fmla="*/ 1302232 h 1316375"/>
                      <a:gd name="connsiteX2" fmla="*/ 0 w 3076069"/>
                      <a:gd name="connsiteY2" fmla="*/ 1228607 h 1316375"/>
                      <a:gd name="connsiteX3" fmla="*/ 962613 w 3076069"/>
                      <a:gd name="connsiteY3" fmla="*/ 837478 h 1316375"/>
                      <a:gd name="connsiteX4" fmla="*/ 935005 w 3076069"/>
                      <a:gd name="connsiteY4" fmla="*/ 450949 h 1316375"/>
                      <a:gd name="connsiteX5" fmla="*/ 212596 w 3076069"/>
                      <a:gd name="connsiteY5" fmla="*/ 119640 h 1316375"/>
                      <a:gd name="connsiteX6" fmla="*/ 456466 w 3076069"/>
                      <a:gd name="connsiteY6" fmla="*/ 50617 h 1316375"/>
                      <a:gd name="connsiteX7" fmla="*/ 1528577 w 3076069"/>
                      <a:gd name="connsiteY7" fmla="*/ 501566 h 1316375"/>
                      <a:gd name="connsiteX8" fmla="*/ 2623695 w 3076069"/>
                      <a:gd name="connsiteY8" fmla="*/ 0 h 1316375"/>
                      <a:gd name="connsiteX9" fmla="*/ 2927383 w 3076069"/>
                      <a:gd name="connsiteY9" fmla="*/ 96632 h 1316375"/>
                      <a:gd name="connsiteX10" fmla="*/ 2131352 w 3076069"/>
                      <a:gd name="connsiteY10" fmla="*/ 432543 h 1316375"/>
                      <a:gd name="connsiteX11" fmla="*/ 2292399 w 3076069"/>
                      <a:gd name="connsiteY11" fmla="*/ 920305 h 1316375"/>
                      <a:gd name="connsiteX12" fmla="*/ 3076069 w 3076069"/>
                      <a:gd name="connsiteY12" fmla="*/ 1228607 h 1316375"/>
                      <a:gd name="connsiteX13" fmla="*/ 2808172 w 3076069"/>
                      <a:gd name="connsiteY13" fmla="*/ 1316375 h 1316375"/>
                      <a:gd name="connsiteX14" fmla="*/ 1537780 w 3076069"/>
                      <a:gd name="connsiteY14" fmla="*/ 727041 h 1316375"/>
                      <a:gd name="connsiteX0" fmla="*/ 1537780 w 3076069"/>
                      <a:gd name="connsiteY0" fmla="*/ 727041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27041 h 1321259"/>
                      <a:gd name="connsiteX0" fmla="*/ 1537780 w 3076069"/>
                      <a:gd name="connsiteY0" fmla="*/ 750825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50825 h 132125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3076069" h="1321259">
                        <a:moveTo>
                          <a:pt x="1537780" y="750825"/>
                        </a:moveTo>
                        <a:lnTo>
                          <a:pt x="313981" y="1321259"/>
                        </a:lnTo>
                        <a:lnTo>
                          <a:pt x="0" y="1228607"/>
                        </a:lnTo>
                        <a:lnTo>
                          <a:pt x="962613" y="837478"/>
                        </a:lnTo>
                        <a:lnTo>
                          <a:pt x="935005" y="450949"/>
                        </a:lnTo>
                        <a:lnTo>
                          <a:pt x="212596" y="119640"/>
                        </a:lnTo>
                        <a:lnTo>
                          <a:pt x="456466" y="50617"/>
                        </a:lnTo>
                        <a:lnTo>
                          <a:pt x="1528577" y="501566"/>
                        </a:lnTo>
                        <a:lnTo>
                          <a:pt x="2623695" y="0"/>
                        </a:lnTo>
                        <a:lnTo>
                          <a:pt x="2927383" y="96632"/>
                        </a:lnTo>
                        <a:lnTo>
                          <a:pt x="2131352" y="432543"/>
                        </a:lnTo>
                        <a:lnTo>
                          <a:pt x="2292399" y="920305"/>
                        </a:lnTo>
                        <a:lnTo>
                          <a:pt x="3076069" y="1228607"/>
                        </a:lnTo>
                        <a:lnTo>
                          <a:pt x="2808172" y="1316375"/>
                        </a:lnTo>
                        <a:lnTo>
                          <a:pt x="1537780" y="750825"/>
                        </a:lnTo>
                        <a:close/>
                      </a:path>
                    </a:pathLst>
                  </a:custGeom>
                  <a:solidFill>
                    <a:srgbClr val="3333CC">
                      <a:lumMod val="60000"/>
                      <a:lumOff val="40000"/>
                    </a:srgbClr>
                  </a:solidFill>
                  <a:ln w="9525" cap="flat" cmpd="sng" algn="ctr">
                    <a:noFill/>
                    <a:prstDash val="solid"/>
                  </a:ln>
                  <a:effectLst/>
                </p:spPr>
                <p:txBody>
                  <a:bodyPr anchor="ctr"/>
                  <a:lstStyle/>
                  <a:p>
                    <a:pPr marL="0" marR="0" lvl="0" indent="0" algn="ctr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Gill Sans M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93" name="Freeform 321">
                    <a:extLst>
                      <a:ext uri="{FF2B5EF4-FFF2-40B4-BE49-F238E27FC236}">
                        <a16:creationId xmlns:a16="http://schemas.microsoft.com/office/drawing/2014/main" id="{1A5F3693-5546-6BEE-A19D-E305B6956DCE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2102655" y="1633412"/>
                    <a:ext cx="662444" cy="111846"/>
                  </a:xfrm>
                  <a:custGeom>
                    <a:avLst/>
                    <a:gdLst>
                      <a:gd name="connsiteX0" fmla="*/ 0 w 3645229"/>
                      <a:gd name="connsiteY0" fmla="*/ 214441 h 923747"/>
                      <a:gd name="connsiteX1" fmla="*/ 659770 w 3645229"/>
                      <a:gd name="connsiteY1" fmla="*/ 16495 h 923747"/>
                      <a:gd name="connsiteX2" fmla="*/ 1814367 w 3645229"/>
                      <a:gd name="connsiteY2" fmla="*/ 511360 h 923747"/>
                      <a:gd name="connsiteX3" fmla="*/ 2968965 w 3645229"/>
                      <a:gd name="connsiteY3" fmla="*/ 0 h 923747"/>
                      <a:gd name="connsiteX4" fmla="*/ 3645229 w 3645229"/>
                      <a:gd name="connsiteY4" fmla="*/ 197946 h 923747"/>
                      <a:gd name="connsiteX5" fmla="*/ 3199884 w 3645229"/>
                      <a:gd name="connsiteY5" fmla="*/ 461874 h 923747"/>
                      <a:gd name="connsiteX6" fmla="*/ 2985459 w 3645229"/>
                      <a:gd name="connsiteY6" fmla="*/ 379396 h 923747"/>
                      <a:gd name="connsiteX7" fmla="*/ 1830861 w 3645229"/>
                      <a:gd name="connsiteY7" fmla="*/ 923747 h 923747"/>
                      <a:gd name="connsiteX8" fmla="*/ 676264 w 3645229"/>
                      <a:gd name="connsiteY8" fmla="*/ 412387 h 923747"/>
                      <a:gd name="connsiteX9" fmla="*/ 527816 w 3645229"/>
                      <a:gd name="connsiteY9" fmla="*/ 478369 h 923747"/>
                      <a:gd name="connsiteX10" fmla="*/ 0 w 3645229"/>
                      <a:gd name="connsiteY10" fmla="*/ 21444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78369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90067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09765 w 3640627"/>
                      <a:gd name="connsiteY2" fmla="*/ 511360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3008465 w 3640627"/>
                      <a:gd name="connsiteY6" fmla="*/ 402404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723451"/>
                      <a:gd name="connsiteY0" fmla="*/ 242051 h 946755"/>
                      <a:gd name="connsiteX1" fmla="*/ 655168 w 3723451"/>
                      <a:gd name="connsiteY1" fmla="*/ 16495 h 946755"/>
                      <a:gd name="connsiteX2" fmla="*/ 1855778 w 3723451"/>
                      <a:gd name="connsiteY2" fmla="*/ 534367 h 946755"/>
                      <a:gd name="connsiteX3" fmla="*/ 2964363 w 3723451"/>
                      <a:gd name="connsiteY3" fmla="*/ 0 h 946755"/>
                      <a:gd name="connsiteX4" fmla="*/ 3723451 w 3723451"/>
                      <a:gd name="connsiteY4" fmla="*/ 220954 h 946755"/>
                      <a:gd name="connsiteX5" fmla="*/ 3195282 w 3723451"/>
                      <a:gd name="connsiteY5" fmla="*/ 461874 h 946755"/>
                      <a:gd name="connsiteX6" fmla="*/ 3008465 w 3723451"/>
                      <a:gd name="connsiteY6" fmla="*/ 402404 h 946755"/>
                      <a:gd name="connsiteX7" fmla="*/ 1876873 w 3723451"/>
                      <a:gd name="connsiteY7" fmla="*/ 946755 h 946755"/>
                      <a:gd name="connsiteX8" fmla="*/ 690067 w 3723451"/>
                      <a:gd name="connsiteY8" fmla="*/ 412387 h 946755"/>
                      <a:gd name="connsiteX9" fmla="*/ 523214 w 3723451"/>
                      <a:gd name="connsiteY9" fmla="*/ 482971 h 946755"/>
                      <a:gd name="connsiteX10" fmla="*/ 0 w 3723451"/>
                      <a:gd name="connsiteY10" fmla="*/ 242051 h 946755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08465 w 3723451"/>
                      <a:gd name="connsiteY6" fmla="*/ 388599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711613 w 3723451"/>
                      <a:gd name="connsiteY8" fmla="*/ 413055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3723451" h="932950">
                        <a:moveTo>
                          <a:pt x="0" y="228246"/>
                        </a:moveTo>
                        <a:lnTo>
                          <a:pt x="655168" y="2690"/>
                        </a:lnTo>
                        <a:lnTo>
                          <a:pt x="1855778" y="520562"/>
                        </a:lnTo>
                        <a:lnTo>
                          <a:pt x="3001174" y="0"/>
                        </a:lnTo>
                        <a:lnTo>
                          <a:pt x="3723451" y="207149"/>
                        </a:lnTo>
                        <a:lnTo>
                          <a:pt x="3186079" y="461874"/>
                        </a:lnTo>
                        <a:lnTo>
                          <a:pt x="3013067" y="393200"/>
                        </a:lnTo>
                        <a:lnTo>
                          <a:pt x="1876873" y="932950"/>
                        </a:lnTo>
                        <a:lnTo>
                          <a:pt x="711613" y="413055"/>
                        </a:lnTo>
                        <a:lnTo>
                          <a:pt x="523214" y="469166"/>
                        </a:lnTo>
                        <a:lnTo>
                          <a:pt x="0" y="228246"/>
                        </a:lnTo>
                        <a:close/>
                      </a:path>
                    </a:pathLst>
                  </a:custGeom>
                  <a:solidFill>
                    <a:srgbClr val="3333CC">
                      <a:lumMod val="75000"/>
                    </a:srgbClr>
                  </a:solidFill>
                  <a:ln w="9525" cap="flat" cmpd="sng" algn="ctr">
                    <a:noFill/>
                    <a:prstDash val="solid"/>
                  </a:ln>
                  <a:effectLst>
                    <a:outerShdw blurRad="40000" dist="23000" dir="5400000" rotWithShape="0">
                      <a:srgbClr val="000000">
                        <a:alpha val="35000"/>
                      </a:srgbClr>
                    </a:outerShdw>
                  </a:effectLst>
                </p:spPr>
                <p:txBody>
                  <a:bodyPr anchor="ctr"/>
                  <a:lstStyle/>
                  <a:p>
                    <a:pPr marL="0" marR="0" lvl="0" indent="0" algn="ctr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Gill Sans M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94" name="Freeform 322">
                    <a:extLst>
                      <a:ext uri="{FF2B5EF4-FFF2-40B4-BE49-F238E27FC236}">
                        <a16:creationId xmlns:a16="http://schemas.microsoft.com/office/drawing/2014/main" id="{12B4165F-1FDE-BC77-1A25-D2FFE55F421D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2536889" y="1728599"/>
                    <a:ext cx="244057" cy="97568"/>
                  </a:xfrm>
                  <a:custGeom>
                    <a:avLst/>
                    <a:gdLst>
                      <a:gd name="connsiteX0" fmla="*/ 55216 w 1421812"/>
                      <a:gd name="connsiteY0" fmla="*/ 0 h 800665"/>
                      <a:gd name="connsiteX1" fmla="*/ 1421812 w 1421812"/>
                      <a:gd name="connsiteY1" fmla="*/ 625807 h 800665"/>
                      <a:gd name="connsiteX2" fmla="*/ 947874 w 1421812"/>
                      <a:gd name="connsiteY2" fmla="*/ 800665 h 800665"/>
                      <a:gd name="connsiteX3" fmla="*/ 50614 w 1421812"/>
                      <a:gd name="connsiteY3" fmla="*/ 404934 h 800665"/>
                      <a:gd name="connsiteX4" fmla="*/ 0 w 1421812"/>
                      <a:gd name="connsiteY4" fmla="*/ 404934 h 800665"/>
                      <a:gd name="connsiteX5" fmla="*/ 55216 w 1421812"/>
                      <a:gd name="connsiteY5" fmla="*/ 0 h 800665"/>
                      <a:gd name="connsiteX0" fmla="*/ 4602 w 1371198"/>
                      <a:gd name="connsiteY0" fmla="*/ 0 h 800665"/>
                      <a:gd name="connsiteX1" fmla="*/ 1371198 w 1371198"/>
                      <a:gd name="connsiteY1" fmla="*/ 625807 h 800665"/>
                      <a:gd name="connsiteX2" fmla="*/ 897260 w 1371198"/>
                      <a:gd name="connsiteY2" fmla="*/ 800665 h 800665"/>
                      <a:gd name="connsiteX3" fmla="*/ 0 w 1371198"/>
                      <a:gd name="connsiteY3" fmla="*/ 404934 h 800665"/>
                      <a:gd name="connsiteX4" fmla="*/ 4602 w 1371198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9868"/>
                      <a:gd name="connsiteX1" fmla="*/ 1366596 w 1366596"/>
                      <a:gd name="connsiteY1" fmla="*/ 625807 h 809868"/>
                      <a:gd name="connsiteX2" fmla="*/ 865050 w 1366596"/>
                      <a:gd name="connsiteY2" fmla="*/ 809868 h 809868"/>
                      <a:gd name="connsiteX3" fmla="*/ 4601 w 1366596"/>
                      <a:gd name="connsiteY3" fmla="*/ 427942 h 809868"/>
                      <a:gd name="connsiteX4" fmla="*/ 0 w 1366596"/>
                      <a:gd name="connsiteY4" fmla="*/ 0 h 8098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66596" h="809868">
                        <a:moveTo>
                          <a:pt x="0" y="0"/>
                        </a:moveTo>
                        <a:lnTo>
                          <a:pt x="1366596" y="625807"/>
                        </a:lnTo>
                        <a:lnTo>
                          <a:pt x="865050" y="809868"/>
                        </a:lnTo>
                        <a:lnTo>
                          <a:pt x="4601" y="427942"/>
                        </a:lnTo>
                        <a:cubicBezTo>
                          <a:pt x="-1535" y="105836"/>
                          <a:pt x="1534" y="142647"/>
                          <a:pt x="0" y="0"/>
                        </a:cubicBezTo>
                        <a:close/>
                      </a:path>
                    </a:pathLst>
                  </a:custGeom>
                  <a:solidFill>
                    <a:srgbClr val="3333CC">
                      <a:lumMod val="75000"/>
                    </a:srgbClr>
                  </a:solidFill>
                  <a:ln w="9525" cap="flat" cmpd="sng" algn="ctr">
                    <a:noFill/>
                    <a:prstDash val="solid"/>
                  </a:ln>
                  <a:effectLst>
                    <a:outerShdw blurRad="40000" dist="23000" dir="5400000" rotWithShape="0">
                      <a:srgbClr val="000000">
                        <a:alpha val="35000"/>
                      </a:srgbClr>
                    </a:outerShdw>
                  </a:effectLst>
                </p:spPr>
                <p:txBody>
                  <a:bodyPr anchor="ctr"/>
                  <a:lstStyle/>
                  <a:p>
                    <a:pPr marL="0" marR="0" lvl="0" indent="0" algn="ctr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Gill Sans M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95" name="Freeform 323">
                    <a:extLst>
                      <a:ext uri="{FF2B5EF4-FFF2-40B4-BE49-F238E27FC236}">
                        <a16:creationId xmlns:a16="http://schemas.microsoft.com/office/drawing/2014/main" id="{3EDE419B-5155-5DFB-E8B6-E495B8D77E61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2089977" y="1730980"/>
                    <a:ext cx="240888" cy="95187"/>
                  </a:xfrm>
                  <a:custGeom>
                    <a:avLst/>
                    <a:gdLst>
                      <a:gd name="connsiteX0" fmla="*/ 1329786 w 1348191"/>
                      <a:gd name="connsiteY0" fmla="*/ 0 h 809869"/>
                      <a:gd name="connsiteX1" fmla="*/ 1348191 w 1348191"/>
                      <a:gd name="connsiteY1" fmla="*/ 400333 h 809869"/>
                      <a:gd name="connsiteX2" fmla="*/ 487742 w 1348191"/>
                      <a:gd name="connsiteY2" fmla="*/ 809869 h 809869"/>
                      <a:gd name="connsiteX3" fmla="*/ 0 w 1348191"/>
                      <a:gd name="connsiteY3" fmla="*/ 630409 h 809869"/>
                      <a:gd name="connsiteX4" fmla="*/ 1329786 w 1348191"/>
                      <a:gd name="connsiteY4" fmla="*/ 0 h 809869"/>
                      <a:gd name="connsiteX0" fmla="*/ 1329786 w 1348191"/>
                      <a:gd name="connsiteY0" fmla="*/ 0 h 791462"/>
                      <a:gd name="connsiteX1" fmla="*/ 1348191 w 1348191"/>
                      <a:gd name="connsiteY1" fmla="*/ 381926 h 791462"/>
                      <a:gd name="connsiteX2" fmla="*/ 487742 w 1348191"/>
                      <a:gd name="connsiteY2" fmla="*/ 791462 h 791462"/>
                      <a:gd name="connsiteX3" fmla="*/ 0 w 1348191"/>
                      <a:gd name="connsiteY3" fmla="*/ 612002 h 791462"/>
                      <a:gd name="connsiteX4" fmla="*/ 1329786 w 1348191"/>
                      <a:gd name="connsiteY4" fmla="*/ 0 h 791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48191" h="791462">
                        <a:moveTo>
                          <a:pt x="1329786" y="0"/>
                        </a:moveTo>
                        <a:lnTo>
                          <a:pt x="1348191" y="381926"/>
                        </a:lnTo>
                        <a:lnTo>
                          <a:pt x="487742" y="791462"/>
                        </a:lnTo>
                        <a:lnTo>
                          <a:pt x="0" y="612002"/>
                        </a:lnTo>
                        <a:lnTo>
                          <a:pt x="1329786" y="0"/>
                        </a:lnTo>
                        <a:close/>
                      </a:path>
                    </a:pathLst>
                  </a:custGeom>
                  <a:solidFill>
                    <a:srgbClr val="3333CC">
                      <a:lumMod val="75000"/>
                    </a:srgbClr>
                  </a:solidFill>
                  <a:ln w="9525" cap="flat" cmpd="sng" algn="ctr">
                    <a:noFill/>
                    <a:prstDash val="solid"/>
                  </a:ln>
                  <a:effectLst>
                    <a:outerShdw blurRad="40000" dist="23000" dir="5400000" rotWithShape="0">
                      <a:srgbClr val="000000">
                        <a:alpha val="35000"/>
                      </a:srgbClr>
                    </a:outerShdw>
                  </a:effectLst>
                </p:spPr>
                <p:txBody>
                  <a:bodyPr anchor="ctr"/>
                  <a:lstStyle/>
                  <a:p>
                    <a:pPr marL="0" marR="0" lvl="0" indent="0" algn="ctr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Gill Sans MT"/>
                      <a:ea typeface="+mn-ea"/>
                      <a:cs typeface="+mn-cs"/>
                    </a:endParaRPr>
                  </a:p>
                </p:txBody>
              </p:sp>
              <p:cxnSp>
                <p:nvCxnSpPr>
                  <p:cNvPr id="96" name="Straight Connector 95">
                    <a:extLst>
                      <a:ext uri="{FF2B5EF4-FFF2-40B4-BE49-F238E27FC236}">
                        <a16:creationId xmlns:a16="http://schemas.microsoft.com/office/drawing/2014/main" id="{17CE6F1A-7244-2B8D-1A05-5950F61D00CE}"/>
                      </a:ext>
                    </a:extLst>
                  </p:cNvPr>
                  <p:cNvCxnSpPr>
                    <a:endCxn id="91" idx="2"/>
                  </p:cNvCxnSpPr>
                  <p:nvPr/>
                </p:nvCxnSpPr>
                <p:spPr bwMode="auto">
                  <a:xfrm flipH="1" flipV="1">
                    <a:off x="1871277" y="1735739"/>
                    <a:ext cx="3169" cy="123743"/>
                  </a:xfrm>
                  <a:prstGeom prst="line">
                    <a:avLst/>
                  </a:prstGeom>
                  <a:noFill/>
                  <a:ln w="6350" cap="flat" cmpd="sng" algn="ctr">
                    <a:solidFill>
                      <a:srgbClr val="000000"/>
                    </a:solidFill>
                    <a:prstDash val="solid"/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</p:cxnSp>
              <p:cxnSp>
                <p:nvCxnSpPr>
                  <p:cNvPr id="97" name="Straight Connector 96">
                    <a:extLst>
                      <a:ext uri="{FF2B5EF4-FFF2-40B4-BE49-F238E27FC236}">
                        <a16:creationId xmlns:a16="http://schemas.microsoft.com/office/drawing/2014/main" id="{B8F0F341-A911-4C41-6739-871C88D01DE2}"/>
                      </a:ext>
                    </a:extLst>
                  </p:cNvPr>
                  <p:cNvCxnSpPr/>
                  <p:nvPr/>
                </p:nvCxnSpPr>
                <p:spPr bwMode="auto">
                  <a:xfrm flipH="1" flipV="1">
                    <a:off x="2996477" y="1733359"/>
                    <a:ext cx="3171" cy="123743"/>
                  </a:xfrm>
                  <a:prstGeom prst="line">
                    <a:avLst/>
                  </a:prstGeom>
                  <a:noFill/>
                  <a:ln w="6350" cap="flat" cmpd="sng" algn="ctr">
                    <a:solidFill>
                      <a:srgbClr val="000000"/>
                    </a:solidFill>
                    <a:prstDash val="solid"/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</p:cxnSp>
            </p:grpSp>
            <p:grpSp>
              <p:nvGrpSpPr>
                <p:cNvPr id="86" name="Group 85">
                  <a:extLst>
                    <a:ext uri="{FF2B5EF4-FFF2-40B4-BE49-F238E27FC236}">
                      <a16:creationId xmlns:a16="http://schemas.microsoft.com/office/drawing/2014/main" id="{A658ACB8-F6F6-EC94-6136-8555CDF384BD}"/>
                    </a:ext>
                  </a:extLst>
                </p:cNvPr>
                <p:cNvGrpSpPr/>
                <p:nvPr/>
              </p:nvGrpSpPr>
              <p:grpSpPr>
                <a:xfrm>
                  <a:off x="1770362" y="2873352"/>
                  <a:ext cx="441422" cy="369332"/>
                  <a:chOff x="667045" y="1708643"/>
                  <a:chExt cx="441422" cy="369332"/>
                </a:xfrm>
              </p:grpSpPr>
              <p:sp>
                <p:nvSpPr>
                  <p:cNvPr id="87" name="Oval 86">
                    <a:extLst>
                      <a:ext uri="{FF2B5EF4-FFF2-40B4-BE49-F238E27FC236}">
                        <a16:creationId xmlns:a16="http://schemas.microsoft.com/office/drawing/2014/main" id="{2B5C84EE-D0F7-47BD-2332-42AA9D8A1E42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725417" y="1787240"/>
                    <a:ext cx="356365" cy="231962"/>
                  </a:xfrm>
                  <a:prstGeom prst="ellipse">
                    <a:avLst/>
                  </a:prstGeom>
                  <a:solidFill>
                    <a:srgbClr val="FFFFFF">
                      <a:alpha val="76000"/>
                    </a:srgbClr>
                  </a:solidFill>
                  <a:ln w="9525" cap="flat" cmpd="sng" algn="ctr">
                    <a:noFill/>
                    <a:prstDash val="solid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Gill Sans M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8" name="TextBox 87">
                    <a:extLst>
                      <a:ext uri="{FF2B5EF4-FFF2-40B4-BE49-F238E27FC236}">
                        <a16:creationId xmlns:a16="http://schemas.microsoft.com/office/drawing/2014/main" id="{5D504D0C-6E22-7559-341D-07E8D0E2AC24}"/>
                      </a:ext>
                    </a:extLst>
                  </p:cNvPr>
                  <p:cNvSpPr txBox="1"/>
                  <p:nvPr/>
                </p:nvSpPr>
                <p:spPr>
                  <a:xfrm>
                    <a:off x="667045" y="1708643"/>
                    <a:ext cx="441422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1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charset="0"/>
                        <a:ea typeface="ＭＳ Ｐゴシック" charset="0"/>
                      </a:rPr>
                      <a:t>2a</a:t>
                    </a:r>
                  </a:p>
                </p:txBody>
              </p:sp>
            </p:grpSp>
          </p:grpSp>
          <p:cxnSp>
            <p:nvCxnSpPr>
              <p:cNvPr id="79" name="Straight Connector 78">
                <a:extLst>
                  <a:ext uri="{FF2B5EF4-FFF2-40B4-BE49-F238E27FC236}">
                    <a16:creationId xmlns:a16="http://schemas.microsoft.com/office/drawing/2014/main" id="{1EF201F4-4B16-A641-BE19-9EF70A72ACA1}"/>
                  </a:ext>
                </a:extLst>
              </p:cNvPr>
              <p:cNvCxnSpPr>
                <a:stCxn id="127" idx="2"/>
                <a:endCxn id="114" idx="0"/>
              </p:cNvCxnSpPr>
              <p:nvPr/>
            </p:nvCxnSpPr>
            <p:spPr bwMode="auto">
              <a:xfrm>
                <a:off x="1991073" y="3242684"/>
                <a:ext cx="4230" cy="851985"/>
              </a:xfrm>
              <a:prstGeom prst="line">
                <a:avLst/>
              </a:prstGeom>
              <a:solidFill>
                <a:srgbClr val="00CC99"/>
              </a:solidFill>
              <a:ln w="19050" cap="flat" cmpd="sng" algn="ctr">
                <a:solidFill>
                  <a:srgbClr val="00009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80" name="Straight Connector 79">
                <a:extLst>
                  <a:ext uri="{FF2B5EF4-FFF2-40B4-BE49-F238E27FC236}">
                    <a16:creationId xmlns:a16="http://schemas.microsoft.com/office/drawing/2014/main" id="{A4003BAF-45AC-BFB9-295A-4FF177FE4977}"/>
                  </a:ext>
                </a:extLst>
              </p:cNvPr>
              <p:cNvCxnSpPr/>
              <p:nvPr/>
            </p:nvCxnSpPr>
            <p:spPr bwMode="auto">
              <a:xfrm>
                <a:off x="1407477" y="3648621"/>
                <a:ext cx="1204913" cy="6353"/>
              </a:xfrm>
              <a:prstGeom prst="line">
                <a:avLst/>
              </a:prstGeom>
              <a:solidFill>
                <a:srgbClr val="00CC99"/>
              </a:solidFill>
              <a:ln w="19050" cap="flat" cmpd="sng" algn="ctr">
                <a:solidFill>
                  <a:srgbClr val="00009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81" name="Straight Connector 80">
                <a:extLst>
                  <a:ext uri="{FF2B5EF4-FFF2-40B4-BE49-F238E27FC236}">
                    <a16:creationId xmlns:a16="http://schemas.microsoft.com/office/drawing/2014/main" id="{9FB7D6C9-6839-F954-E8D6-F8DF91668044}"/>
                  </a:ext>
                </a:extLst>
              </p:cNvPr>
              <p:cNvCxnSpPr>
                <a:stCxn id="128" idx="7"/>
              </p:cNvCxnSpPr>
              <p:nvPr/>
            </p:nvCxnSpPr>
            <p:spPr bwMode="auto">
              <a:xfrm>
                <a:off x="2218708" y="3154477"/>
                <a:ext cx="480042" cy="369773"/>
              </a:xfrm>
              <a:prstGeom prst="line">
                <a:avLst/>
              </a:prstGeom>
              <a:solidFill>
                <a:srgbClr val="00CC99"/>
              </a:solidFill>
              <a:ln w="19050" cap="flat" cmpd="sng" algn="ctr">
                <a:solidFill>
                  <a:srgbClr val="00009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82" name="Straight Connector 81">
                <a:extLst>
                  <a:ext uri="{FF2B5EF4-FFF2-40B4-BE49-F238E27FC236}">
                    <a16:creationId xmlns:a16="http://schemas.microsoft.com/office/drawing/2014/main" id="{3EF2393E-7D77-405B-3D78-9992CD856B5D}"/>
                  </a:ext>
                </a:extLst>
              </p:cNvPr>
              <p:cNvCxnSpPr/>
              <p:nvPr/>
            </p:nvCxnSpPr>
            <p:spPr bwMode="auto">
              <a:xfrm>
                <a:off x="1300073" y="3786304"/>
                <a:ext cx="477927" cy="357071"/>
              </a:xfrm>
              <a:prstGeom prst="line">
                <a:avLst/>
              </a:prstGeom>
              <a:solidFill>
                <a:srgbClr val="00CC99"/>
              </a:solidFill>
              <a:ln w="19050" cap="flat" cmpd="sng" algn="ctr">
                <a:solidFill>
                  <a:srgbClr val="00009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83" name="Straight Connector 82">
                <a:extLst>
                  <a:ext uri="{FF2B5EF4-FFF2-40B4-BE49-F238E27FC236}">
                    <a16:creationId xmlns:a16="http://schemas.microsoft.com/office/drawing/2014/main" id="{E69CA6FF-09AD-EEF4-AD95-91FD6F377F8F}"/>
                  </a:ext>
                </a:extLst>
              </p:cNvPr>
              <p:cNvCxnSpPr/>
              <p:nvPr/>
            </p:nvCxnSpPr>
            <p:spPr bwMode="auto">
              <a:xfrm flipH="1">
                <a:off x="2196042" y="3783542"/>
                <a:ext cx="508002" cy="349250"/>
              </a:xfrm>
              <a:prstGeom prst="line">
                <a:avLst/>
              </a:prstGeom>
              <a:solidFill>
                <a:srgbClr val="00CC99"/>
              </a:solidFill>
              <a:ln w="19050" cap="flat" cmpd="sng" algn="ctr">
                <a:solidFill>
                  <a:srgbClr val="00009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84" name="Straight Connector 83">
                <a:extLst>
                  <a:ext uri="{FF2B5EF4-FFF2-40B4-BE49-F238E27FC236}">
                    <a16:creationId xmlns:a16="http://schemas.microsoft.com/office/drawing/2014/main" id="{631EED89-A01B-1156-ED15-9A2AB1C61194}"/>
                  </a:ext>
                </a:extLst>
              </p:cNvPr>
              <p:cNvCxnSpPr/>
              <p:nvPr/>
            </p:nvCxnSpPr>
            <p:spPr bwMode="auto">
              <a:xfrm flipH="1">
                <a:off x="1287553" y="3166946"/>
                <a:ext cx="508002" cy="349250"/>
              </a:xfrm>
              <a:prstGeom prst="line">
                <a:avLst/>
              </a:prstGeom>
              <a:solidFill>
                <a:srgbClr val="00CC99"/>
              </a:solidFill>
              <a:ln w="19050" cap="flat" cmpd="sng" algn="ctr">
                <a:solidFill>
                  <a:srgbClr val="00009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</p:grpSp>
      <p:grpSp>
        <p:nvGrpSpPr>
          <p:cNvPr id="137" name="Group 136">
            <a:extLst>
              <a:ext uri="{FF2B5EF4-FFF2-40B4-BE49-F238E27FC236}">
                <a16:creationId xmlns:a16="http://schemas.microsoft.com/office/drawing/2014/main" id="{050B1E6A-E7B5-3F0D-261F-76120A4D1706}"/>
              </a:ext>
            </a:extLst>
          </p:cNvPr>
          <p:cNvGrpSpPr/>
          <p:nvPr/>
        </p:nvGrpSpPr>
        <p:grpSpPr>
          <a:xfrm>
            <a:off x="7530080" y="2464278"/>
            <a:ext cx="2712783" cy="1853712"/>
            <a:chOff x="-2170772" y="2784954"/>
            <a:chExt cx="2712783" cy="1853712"/>
          </a:xfrm>
        </p:grpSpPr>
        <p:sp>
          <p:nvSpPr>
            <p:cNvPr id="138" name="Freeform 2">
              <a:extLst>
                <a:ext uri="{FF2B5EF4-FFF2-40B4-BE49-F238E27FC236}">
                  <a16:creationId xmlns:a16="http://schemas.microsoft.com/office/drawing/2014/main" id="{1664E242-ABA6-F1EB-32D9-6C99328A3D75}"/>
                </a:ext>
              </a:extLst>
            </p:cNvPr>
            <p:cNvSpPr>
              <a:spLocks/>
            </p:cNvSpPr>
            <p:nvPr/>
          </p:nvSpPr>
          <p:spPr bwMode="auto">
            <a:xfrm>
              <a:off x="-2170772" y="2784954"/>
              <a:ext cx="2712783" cy="1853712"/>
            </a:xfrm>
            <a:custGeom>
              <a:avLst/>
              <a:gdLst>
                <a:gd name="T0" fmla="*/ 648763 w 10001"/>
                <a:gd name="T1" fmla="*/ 34777612 h 10125"/>
                <a:gd name="T2" fmla="*/ 115976403 w 10001"/>
                <a:gd name="T3" fmla="*/ 13733703 h 10125"/>
                <a:gd name="T4" fmla="*/ 507700960 w 10001"/>
                <a:gd name="T5" fmla="*/ 8662125 h 10125"/>
                <a:gd name="T6" fmla="*/ 810212713 w 10001"/>
                <a:gd name="T7" fmla="*/ 0 h 10125"/>
                <a:gd name="T8" fmla="*/ 1090015738 w 10001"/>
                <a:gd name="T9" fmla="*/ 8687929 h 10125"/>
                <a:gd name="T10" fmla="*/ 1310938763 w 10001"/>
                <a:gd name="T11" fmla="*/ 4279362 h 10125"/>
                <a:gd name="T12" fmla="*/ 1620263134 w 10001"/>
                <a:gd name="T13" fmla="*/ 25736690 h 10125"/>
                <a:gd name="T14" fmla="*/ 1394798364 w 10001"/>
                <a:gd name="T15" fmla="*/ 58525268 h 10125"/>
                <a:gd name="T16" fmla="*/ 1134622140 w 10001"/>
                <a:gd name="T17" fmla="*/ 80266624 h 10125"/>
                <a:gd name="T18" fmla="*/ 860820276 w 10001"/>
                <a:gd name="T19" fmla="*/ 76142271 h 10125"/>
                <a:gd name="T20" fmla="*/ 708996782 w 10001"/>
                <a:gd name="T21" fmla="*/ 85346835 h 10125"/>
                <a:gd name="T22" fmla="*/ 509322667 w 10001"/>
                <a:gd name="T23" fmla="*/ 86268164 h 10125"/>
                <a:gd name="T24" fmla="*/ 353443899 w 10001"/>
                <a:gd name="T25" fmla="*/ 67979516 h 10125"/>
                <a:gd name="T26" fmla="*/ 192536914 w 10001"/>
                <a:gd name="T27" fmla="*/ 64535347 h 10125"/>
                <a:gd name="T28" fmla="*/ 648763 w 10001"/>
                <a:gd name="T29" fmla="*/ 34777612 h 10125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connsiteX0" fmla="*/ 4 w 10040"/>
                <a:gd name="connsiteY0" fmla="*/ 4039 h 10125"/>
                <a:gd name="connsiteX1" fmla="*/ 715 w 10040"/>
                <a:gd name="connsiteY1" fmla="*/ 1595 h 10125"/>
                <a:gd name="connsiteX2" fmla="*/ 3130 w 10040"/>
                <a:gd name="connsiteY2" fmla="*/ 1006 h 10125"/>
                <a:gd name="connsiteX3" fmla="*/ 4995 w 10040"/>
                <a:gd name="connsiteY3" fmla="*/ 0 h 10125"/>
                <a:gd name="connsiteX4" fmla="*/ 6720 w 10040"/>
                <a:gd name="connsiteY4" fmla="*/ 1009 h 10125"/>
                <a:gd name="connsiteX5" fmla="*/ 9989 w 10040"/>
                <a:gd name="connsiteY5" fmla="*/ 2989 h 10125"/>
                <a:gd name="connsiteX6" fmla="*/ 8599 w 10040"/>
                <a:gd name="connsiteY6" fmla="*/ 6797 h 10125"/>
                <a:gd name="connsiteX7" fmla="*/ 6995 w 10040"/>
                <a:gd name="connsiteY7" fmla="*/ 9322 h 10125"/>
                <a:gd name="connsiteX8" fmla="*/ 5307 w 10040"/>
                <a:gd name="connsiteY8" fmla="*/ 8843 h 10125"/>
                <a:gd name="connsiteX9" fmla="*/ 4371 w 10040"/>
                <a:gd name="connsiteY9" fmla="*/ 9912 h 10125"/>
                <a:gd name="connsiteX10" fmla="*/ 3140 w 10040"/>
                <a:gd name="connsiteY10" fmla="*/ 10019 h 10125"/>
                <a:gd name="connsiteX11" fmla="*/ 2179 w 10040"/>
                <a:gd name="connsiteY11" fmla="*/ 7895 h 10125"/>
                <a:gd name="connsiteX12" fmla="*/ 1187 w 10040"/>
                <a:gd name="connsiteY12" fmla="*/ 7495 h 10125"/>
                <a:gd name="connsiteX13" fmla="*/ 4 w 10040"/>
                <a:gd name="connsiteY13" fmla="*/ 4039 h 10125"/>
                <a:gd name="connsiteX0" fmla="*/ 4 w 8600"/>
                <a:gd name="connsiteY0" fmla="*/ 4042 h 10128"/>
                <a:gd name="connsiteX1" fmla="*/ 715 w 8600"/>
                <a:gd name="connsiteY1" fmla="*/ 1598 h 10128"/>
                <a:gd name="connsiteX2" fmla="*/ 3130 w 8600"/>
                <a:gd name="connsiteY2" fmla="*/ 1009 h 10128"/>
                <a:gd name="connsiteX3" fmla="*/ 4995 w 8600"/>
                <a:gd name="connsiteY3" fmla="*/ 3 h 10128"/>
                <a:gd name="connsiteX4" fmla="*/ 6720 w 8600"/>
                <a:gd name="connsiteY4" fmla="*/ 1012 h 10128"/>
                <a:gd name="connsiteX5" fmla="*/ 8599 w 8600"/>
                <a:gd name="connsiteY5" fmla="*/ 6800 h 10128"/>
                <a:gd name="connsiteX6" fmla="*/ 6995 w 8600"/>
                <a:gd name="connsiteY6" fmla="*/ 9325 h 10128"/>
                <a:gd name="connsiteX7" fmla="*/ 5307 w 8600"/>
                <a:gd name="connsiteY7" fmla="*/ 8846 h 10128"/>
                <a:gd name="connsiteX8" fmla="*/ 4371 w 8600"/>
                <a:gd name="connsiteY8" fmla="*/ 9915 h 10128"/>
                <a:gd name="connsiteX9" fmla="*/ 3140 w 8600"/>
                <a:gd name="connsiteY9" fmla="*/ 10022 h 10128"/>
                <a:gd name="connsiteX10" fmla="*/ 2179 w 8600"/>
                <a:gd name="connsiteY10" fmla="*/ 7898 h 10128"/>
                <a:gd name="connsiteX11" fmla="*/ 1187 w 8600"/>
                <a:gd name="connsiteY11" fmla="*/ 7498 h 10128"/>
                <a:gd name="connsiteX12" fmla="*/ 4 w 8600"/>
                <a:gd name="connsiteY12" fmla="*/ 4042 h 10128"/>
                <a:gd name="connsiteX0" fmla="*/ 4 w 9326"/>
                <a:gd name="connsiteY0" fmla="*/ 3988 h 9997"/>
                <a:gd name="connsiteX1" fmla="*/ 830 w 9326"/>
                <a:gd name="connsiteY1" fmla="*/ 1575 h 9997"/>
                <a:gd name="connsiteX2" fmla="*/ 3639 w 9326"/>
                <a:gd name="connsiteY2" fmla="*/ 993 h 9997"/>
                <a:gd name="connsiteX3" fmla="*/ 5807 w 9326"/>
                <a:gd name="connsiteY3" fmla="*/ 0 h 9997"/>
                <a:gd name="connsiteX4" fmla="*/ 7813 w 9326"/>
                <a:gd name="connsiteY4" fmla="*/ 996 h 9997"/>
                <a:gd name="connsiteX5" fmla="*/ 9324 w 9326"/>
                <a:gd name="connsiteY5" fmla="*/ 5746 h 9997"/>
                <a:gd name="connsiteX6" fmla="*/ 8133 w 9326"/>
                <a:gd name="connsiteY6" fmla="*/ 9204 h 9997"/>
                <a:gd name="connsiteX7" fmla="*/ 6170 w 9326"/>
                <a:gd name="connsiteY7" fmla="*/ 8731 h 9997"/>
                <a:gd name="connsiteX8" fmla="*/ 5082 w 9326"/>
                <a:gd name="connsiteY8" fmla="*/ 9787 h 9997"/>
                <a:gd name="connsiteX9" fmla="*/ 3650 w 9326"/>
                <a:gd name="connsiteY9" fmla="*/ 9892 h 9997"/>
                <a:gd name="connsiteX10" fmla="*/ 2533 w 9326"/>
                <a:gd name="connsiteY10" fmla="*/ 7795 h 9997"/>
                <a:gd name="connsiteX11" fmla="*/ 1379 w 9326"/>
                <a:gd name="connsiteY11" fmla="*/ 7400 h 9997"/>
                <a:gd name="connsiteX12" fmla="*/ 4 w 9326"/>
                <a:gd name="connsiteY12" fmla="*/ 3988 h 9997"/>
                <a:gd name="connsiteX0" fmla="*/ 4 w 10001"/>
                <a:gd name="connsiteY0" fmla="*/ 3989 h 10041"/>
                <a:gd name="connsiteX1" fmla="*/ 890 w 10001"/>
                <a:gd name="connsiteY1" fmla="*/ 1575 h 10041"/>
                <a:gd name="connsiteX2" fmla="*/ 3902 w 10001"/>
                <a:gd name="connsiteY2" fmla="*/ 993 h 10041"/>
                <a:gd name="connsiteX3" fmla="*/ 6227 w 10001"/>
                <a:gd name="connsiteY3" fmla="*/ 0 h 10041"/>
                <a:gd name="connsiteX4" fmla="*/ 8378 w 10001"/>
                <a:gd name="connsiteY4" fmla="*/ 996 h 10041"/>
                <a:gd name="connsiteX5" fmla="*/ 9998 w 10001"/>
                <a:gd name="connsiteY5" fmla="*/ 5748 h 10041"/>
                <a:gd name="connsiteX6" fmla="*/ 8721 w 10001"/>
                <a:gd name="connsiteY6" fmla="*/ 9207 h 10041"/>
                <a:gd name="connsiteX7" fmla="*/ 5449 w 10001"/>
                <a:gd name="connsiteY7" fmla="*/ 9790 h 10041"/>
                <a:gd name="connsiteX8" fmla="*/ 3914 w 10001"/>
                <a:gd name="connsiteY8" fmla="*/ 9895 h 10041"/>
                <a:gd name="connsiteX9" fmla="*/ 2716 w 10001"/>
                <a:gd name="connsiteY9" fmla="*/ 7797 h 10041"/>
                <a:gd name="connsiteX10" fmla="*/ 1479 w 10001"/>
                <a:gd name="connsiteY10" fmla="*/ 7402 h 10041"/>
                <a:gd name="connsiteX11" fmla="*/ 4 w 10001"/>
                <a:gd name="connsiteY11" fmla="*/ 3989 h 10041"/>
                <a:gd name="connsiteX0" fmla="*/ 4 w 10001"/>
                <a:gd name="connsiteY0" fmla="*/ 3989 h 14825"/>
                <a:gd name="connsiteX1" fmla="*/ 890 w 10001"/>
                <a:gd name="connsiteY1" fmla="*/ 1575 h 14825"/>
                <a:gd name="connsiteX2" fmla="*/ 3902 w 10001"/>
                <a:gd name="connsiteY2" fmla="*/ 993 h 14825"/>
                <a:gd name="connsiteX3" fmla="*/ 6227 w 10001"/>
                <a:gd name="connsiteY3" fmla="*/ 0 h 14825"/>
                <a:gd name="connsiteX4" fmla="*/ 8378 w 10001"/>
                <a:gd name="connsiteY4" fmla="*/ 996 h 14825"/>
                <a:gd name="connsiteX5" fmla="*/ 9998 w 10001"/>
                <a:gd name="connsiteY5" fmla="*/ 5748 h 14825"/>
                <a:gd name="connsiteX6" fmla="*/ 8721 w 10001"/>
                <a:gd name="connsiteY6" fmla="*/ 9207 h 14825"/>
                <a:gd name="connsiteX7" fmla="*/ 6011 w 10001"/>
                <a:gd name="connsiteY7" fmla="*/ 14823 h 14825"/>
                <a:gd name="connsiteX8" fmla="*/ 3914 w 10001"/>
                <a:gd name="connsiteY8" fmla="*/ 9895 h 14825"/>
                <a:gd name="connsiteX9" fmla="*/ 2716 w 10001"/>
                <a:gd name="connsiteY9" fmla="*/ 7797 h 14825"/>
                <a:gd name="connsiteX10" fmla="*/ 1479 w 10001"/>
                <a:gd name="connsiteY10" fmla="*/ 7402 h 14825"/>
                <a:gd name="connsiteX11" fmla="*/ 4 w 10001"/>
                <a:gd name="connsiteY11" fmla="*/ 3989 h 14825"/>
                <a:gd name="connsiteX0" fmla="*/ 4 w 10001"/>
                <a:gd name="connsiteY0" fmla="*/ 7436 h 18272"/>
                <a:gd name="connsiteX1" fmla="*/ 890 w 10001"/>
                <a:gd name="connsiteY1" fmla="*/ 5022 h 18272"/>
                <a:gd name="connsiteX2" fmla="*/ 3902 w 10001"/>
                <a:gd name="connsiteY2" fmla="*/ 4440 h 18272"/>
                <a:gd name="connsiteX3" fmla="*/ 6026 w 10001"/>
                <a:gd name="connsiteY3" fmla="*/ 0 h 18272"/>
                <a:gd name="connsiteX4" fmla="*/ 8378 w 10001"/>
                <a:gd name="connsiteY4" fmla="*/ 4443 h 18272"/>
                <a:gd name="connsiteX5" fmla="*/ 9998 w 10001"/>
                <a:gd name="connsiteY5" fmla="*/ 9195 h 18272"/>
                <a:gd name="connsiteX6" fmla="*/ 8721 w 10001"/>
                <a:gd name="connsiteY6" fmla="*/ 12654 h 18272"/>
                <a:gd name="connsiteX7" fmla="*/ 6011 w 10001"/>
                <a:gd name="connsiteY7" fmla="*/ 18270 h 18272"/>
                <a:gd name="connsiteX8" fmla="*/ 3914 w 10001"/>
                <a:gd name="connsiteY8" fmla="*/ 13342 h 18272"/>
                <a:gd name="connsiteX9" fmla="*/ 2716 w 10001"/>
                <a:gd name="connsiteY9" fmla="*/ 11244 h 18272"/>
                <a:gd name="connsiteX10" fmla="*/ 1479 w 10001"/>
                <a:gd name="connsiteY10" fmla="*/ 10849 h 18272"/>
                <a:gd name="connsiteX11" fmla="*/ 4 w 10001"/>
                <a:gd name="connsiteY11" fmla="*/ 7436 h 18272"/>
                <a:gd name="connsiteX0" fmla="*/ 1 w 9998"/>
                <a:gd name="connsiteY0" fmla="*/ 7436 h 18272"/>
                <a:gd name="connsiteX1" fmla="*/ 3899 w 9998"/>
                <a:gd name="connsiteY1" fmla="*/ 4440 h 18272"/>
                <a:gd name="connsiteX2" fmla="*/ 6023 w 9998"/>
                <a:gd name="connsiteY2" fmla="*/ 0 h 18272"/>
                <a:gd name="connsiteX3" fmla="*/ 8375 w 9998"/>
                <a:gd name="connsiteY3" fmla="*/ 4443 h 18272"/>
                <a:gd name="connsiteX4" fmla="*/ 9995 w 9998"/>
                <a:gd name="connsiteY4" fmla="*/ 9195 h 18272"/>
                <a:gd name="connsiteX5" fmla="*/ 8718 w 9998"/>
                <a:gd name="connsiteY5" fmla="*/ 12654 h 18272"/>
                <a:gd name="connsiteX6" fmla="*/ 6008 w 9998"/>
                <a:gd name="connsiteY6" fmla="*/ 18270 h 18272"/>
                <a:gd name="connsiteX7" fmla="*/ 3911 w 9998"/>
                <a:gd name="connsiteY7" fmla="*/ 13342 h 18272"/>
                <a:gd name="connsiteX8" fmla="*/ 2713 w 9998"/>
                <a:gd name="connsiteY8" fmla="*/ 11244 h 18272"/>
                <a:gd name="connsiteX9" fmla="*/ 1476 w 9998"/>
                <a:gd name="connsiteY9" fmla="*/ 10849 h 18272"/>
                <a:gd name="connsiteX10" fmla="*/ 1 w 9998"/>
                <a:gd name="connsiteY10" fmla="*/ 7436 h 18272"/>
                <a:gd name="connsiteX0" fmla="*/ 35 w 8559"/>
                <a:gd name="connsiteY0" fmla="*/ 5938 h 10000"/>
                <a:gd name="connsiteX1" fmla="*/ 2459 w 8559"/>
                <a:gd name="connsiteY1" fmla="*/ 2430 h 10000"/>
                <a:gd name="connsiteX2" fmla="*/ 4583 w 8559"/>
                <a:gd name="connsiteY2" fmla="*/ 0 h 10000"/>
                <a:gd name="connsiteX3" fmla="*/ 6936 w 8559"/>
                <a:gd name="connsiteY3" fmla="*/ 2432 h 10000"/>
                <a:gd name="connsiteX4" fmla="*/ 8556 w 8559"/>
                <a:gd name="connsiteY4" fmla="*/ 5032 h 10000"/>
                <a:gd name="connsiteX5" fmla="*/ 7279 w 8559"/>
                <a:gd name="connsiteY5" fmla="*/ 6925 h 10000"/>
                <a:gd name="connsiteX6" fmla="*/ 4568 w 8559"/>
                <a:gd name="connsiteY6" fmla="*/ 9999 h 10000"/>
                <a:gd name="connsiteX7" fmla="*/ 2471 w 8559"/>
                <a:gd name="connsiteY7" fmla="*/ 7302 h 10000"/>
                <a:gd name="connsiteX8" fmla="*/ 1273 w 8559"/>
                <a:gd name="connsiteY8" fmla="*/ 6154 h 10000"/>
                <a:gd name="connsiteX9" fmla="*/ 35 w 8559"/>
                <a:gd name="connsiteY9" fmla="*/ 5938 h 10000"/>
                <a:gd name="connsiteX0" fmla="*/ 49 w 9820"/>
                <a:gd name="connsiteY0" fmla="*/ 4655 h 10000"/>
                <a:gd name="connsiteX1" fmla="*/ 2693 w 9820"/>
                <a:gd name="connsiteY1" fmla="*/ 2430 h 10000"/>
                <a:gd name="connsiteX2" fmla="*/ 5175 w 9820"/>
                <a:gd name="connsiteY2" fmla="*/ 0 h 10000"/>
                <a:gd name="connsiteX3" fmla="*/ 7924 w 9820"/>
                <a:gd name="connsiteY3" fmla="*/ 2432 h 10000"/>
                <a:gd name="connsiteX4" fmla="*/ 9816 w 9820"/>
                <a:gd name="connsiteY4" fmla="*/ 5032 h 10000"/>
                <a:gd name="connsiteX5" fmla="*/ 8324 w 9820"/>
                <a:gd name="connsiteY5" fmla="*/ 6925 h 10000"/>
                <a:gd name="connsiteX6" fmla="*/ 5157 w 9820"/>
                <a:gd name="connsiteY6" fmla="*/ 9999 h 10000"/>
                <a:gd name="connsiteX7" fmla="*/ 2707 w 9820"/>
                <a:gd name="connsiteY7" fmla="*/ 7302 h 10000"/>
                <a:gd name="connsiteX8" fmla="*/ 1307 w 9820"/>
                <a:gd name="connsiteY8" fmla="*/ 6154 h 10000"/>
                <a:gd name="connsiteX9" fmla="*/ 49 w 9820"/>
                <a:gd name="connsiteY9" fmla="*/ 4655 h 10000"/>
                <a:gd name="connsiteX0" fmla="*/ 45 w 9995"/>
                <a:gd name="connsiteY0" fmla="*/ 4655 h 10000"/>
                <a:gd name="connsiteX1" fmla="*/ 2737 w 9995"/>
                <a:gd name="connsiteY1" fmla="*/ 2430 h 10000"/>
                <a:gd name="connsiteX2" fmla="*/ 5265 w 9995"/>
                <a:gd name="connsiteY2" fmla="*/ 0 h 10000"/>
                <a:gd name="connsiteX3" fmla="*/ 8064 w 9995"/>
                <a:gd name="connsiteY3" fmla="*/ 2432 h 10000"/>
                <a:gd name="connsiteX4" fmla="*/ 9991 w 9995"/>
                <a:gd name="connsiteY4" fmla="*/ 5032 h 10000"/>
                <a:gd name="connsiteX5" fmla="*/ 8472 w 9995"/>
                <a:gd name="connsiteY5" fmla="*/ 6925 h 10000"/>
                <a:gd name="connsiteX6" fmla="*/ 5247 w 9995"/>
                <a:gd name="connsiteY6" fmla="*/ 9999 h 10000"/>
                <a:gd name="connsiteX7" fmla="*/ 2752 w 9995"/>
                <a:gd name="connsiteY7" fmla="*/ 7302 h 10000"/>
                <a:gd name="connsiteX8" fmla="*/ 1374 w 9995"/>
                <a:gd name="connsiteY8" fmla="*/ 6984 h 10000"/>
                <a:gd name="connsiteX9" fmla="*/ 45 w 9995"/>
                <a:gd name="connsiteY9" fmla="*/ 4655 h 10000"/>
                <a:gd name="connsiteX0" fmla="*/ 45 w 10000"/>
                <a:gd name="connsiteY0" fmla="*/ 5032 h 10377"/>
                <a:gd name="connsiteX1" fmla="*/ 2738 w 10000"/>
                <a:gd name="connsiteY1" fmla="*/ 2807 h 10377"/>
                <a:gd name="connsiteX2" fmla="*/ 4886 w 10000"/>
                <a:gd name="connsiteY2" fmla="*/ 0 h 10377"/>
                <a:gd name="connsiteX3" fmla="*/ 8068 w 10000"/>
                <a:gd name="connsiteY3" fmla="*/ 2809 h 10377"/>
                <a:gd name="connsiteX4" fmla="*/ 9996 w 10000"/>
                <a:gd name="connsiteY4" fmla="*/ 5409 h 10377"/>
                <a:gd name="connsiteX5" fmla="*/ 8476 w 10000"/>
                <a:gd name="connsiteY5" fmla="*/ 7302 h 10377"/>
                <a:gd name="connsiteX6" fmla="*/ 5250 w 10000"/>
                <a:gd name="connsiteY6" fmla="*/ 10376 h 10377"/>
                <a:gd name="connsiteX7" fmla="*/ 2753 w 10000"/>
                <a:gd name="connsiteY7" fmla="*/ 7679 h 10377"/>
                <a:gd name="connsiteX8" fmla="*/ 1375 w 10000"/>
                <a:gd name="connsiteY8" fmla="*/ 7361 h 10377"/>
                <a:gd name="connsiteX9" fmla="*/ 45 w 10000"/>
                <a:gd name="connsiteY9" fmla="*/ 5032 h 10377"/>
                <a:gd name="connsiteX0" fmla="*/ 45 w 10000"/>
                <a:gd name="connsiteY0" fmla="*/ 5036 h 10381"/>
                <a:gd name="connsiteX1" fmla="*/ 2738 w 10000"/>
                <a:gd name="connsiteY1" fmla="*/ 2811 h 10381"/>
                <a:gd name="connsiteX2" fmla="*/ 4886 w 10000"/>
                <a:gd name="connsiteY2" fmla="*/ 4 h 10381"/>
                <a:gd name="connsiteX3" fmla="*/ 8068 w 10000"/>
                <a:gd name="connsiteY3" fmla="*/ 2813 h 10381"/>
                <a:gd name="connsiteX4" fmla="*/ 9996 w 10000"/>
                <a:gd name="connsiteY4" fmla="*/ 5413 h 10381"/>
                <a:gd name="connsiteX5" fmla="*/ 8476 w 10000"/>
                <a:gd name="connsiteY5" fmla="*/ 7306 h 10381"/>
                <a:gd name="connsiteX6" fmla="*/ 5250 w 10000"/>
                <a:gd name="connsiteY6" fmla="*/ 10380 h 10381"/>
                <a:gd name="connsiteX7" fmla="*/ 2753 w 10000"/>
                <a:gd name="connsiteY7" fmla="*/ 7683 h 10381"/>
                <a:gd name="connsiteX8" fmla="*/ 1375 w 10000"/>
                <a:gd name="connsiteY8" fmla="*/ 7365 h 10381"/>
                <a:gd name="connsiteX9" fmla="*/ 45 w 10000"/>
                <a:gd name="connsiteY9" fmla="*/ 5036 h 10381"/>
                <a:gd name="connsiteX0" fmla="*/ 45 w 10000"/>
                <a:gd name="connsiteY0" fmla="*/ 5036 h 10796"/>
                <a:gd name="connsiteX1" fmla="*/ 2738 w 10000"/>
                <a:gd name="connsiteY1" fmla="*/ 2811 h 10796"/>
                <a:gd name="connsiteX2" fmla="*/ 4886 w 10000"/>
                <a:gd name="connsiteY2" fmla="*/ 4 h 10796"/>
                <a:gd name="connsiteX3" fmla="*/ 8068 w 10000"/>
                <a:gd name="connsiteY3" fmla="*/ 2813 h 10796"/>
                <a:gd name="connsiteX4" fmla="*/ 9996 w 10000"/>
                <a:gd name="connsiteY4" fmla="*/ 5413 h 10796"/>
                <a:gd name="connsiteX5" fmla="*/ 8476 w 10000"/>
                <a:gd name="connsiteY5" fmla="*/ 7306 h 10796"/>
                <a:gd name="connsiteX6" fmla="*/ 5202 w 10000"/>
                <a:gd name="connsiteY6" fmla="*/ 10795 h 10796"/>
                <a:gd name="connsiteX7" fmla="*/ 2753 w 10000"/>
                <a:gd name="connsiteY7" fmla="*/ 7683 h 10796"/>
                <a:gd name="connsiteX8" fmla="*/ 1375 w 10000"/>
                <a:gd name="connsiteY8" fmla="*/ 7365 h 10796"/>
                <a:gd name="connsiteX9" fmla="*/ 45 w 10000"/>
                <a:gd name="connsiteY9" fmla="*/ 5036 h 10796"/>
                <a:gd name="connsiteX0" fmla="*/ 45 w 10000"/>
                <a:gd name="connsiteY0" fmla="*/ 5036 h 10795"/>
                <a:gd name="connsiteX1" fmla="*/ 2738 w 10000"/>
                <a:gd name="connsiteY1" fmla="*/ 2811 h 10795"/>
                <a:gd name="connsiteX2" fmla="*/ 4886 w 10000"/>
                <a:gd name="connsiteY2" fmla="*/ 4 h 10795"/>
                <a:gd name="connsiteX3" fmla="*/ 8068 w 10000"/>
                <a:gd name="connsiteY3" fmla="*/ 2813 h 10795"/>
                <a:gd name="connsiteX4" fmla="*/ 9996 w 10000"/>
                <a:gd name="connsiteY4" fmla="*/ 5413 h 10795"/>
                <a:gd name="connsiteX5" fmla="*/ 8476 w 10000"/>
                <a:gd name="connsiteY5" fmla="*/ 7306 h 10795"/>
                <a:gd name="connsiteX6" fmla="*/ 5202 w 10000"/>
                <a:gd name="connsiteY6" fmla="*/ 10795 h 10795"/>
                <a:gd name="connsiteX7" fmla="*/ 2753 w 10000"/>
                <a:gd name="connsiteY7" fmla="*/ 7683 h 10795"/>
                <a:gd name="connsiteX8" fmla="*/ 1375 w 10000"/>
                <a:gd name="connsiteY8" fmla="*/ 7365 h 10795"/>
                <a:gd name="connsiteX9" fmla="*/ 45 w 10000"/>
                <a:gd name="connsiteY9" fmla="*/ 5036 h 10795"/>
                <a:gd name="connsiteX0" fmla="*/ 45 w 10000"/>
                <a:gd name="connsiteY0" fmla="*/ 5036 h 10795"/>
                <a:gd name="connsiteX1" fmla="*/ 2738 w 10000"/>
                <a:gd name="connsiteY1" fmla="*/ 2811 h 10795"/>
                <a:gd name="connsiteX2" fmla="*/ 4886 w 10000"/>
                <a:gd name="connsiteY2" fmla="*/ 4 h 10795"/>
                <a:gd name="connsiteX3" fmla="*/ 8068 w 10000"/>
                <a:gd name="connsiteY3" fmla="*/ 2813 h 10795"/>
                <a:gd name="connsiteX4" fmla="*/ 9996 w 10000"/>
                <a:gd name="connsiteY4" fmla="*/ 5413 h 10795"/>
                <a:gd name="connsiteX5" fmla="*/ 8476 w 10000"/>
                <a:gd name="connsiteY5" fmla="*/ 7306 h 10795"/>
                <a:gd name="connsiteX6" fmla="*/ 5202 w 10000"/>
                <a:gd name="connsiteY6" fmla="*/ 10795 h 10795"/>
                <a:gd name="connsiteX7" fmla="*/ 2753 w 10000"/>
                <a:gd name="connsiteY7" fmla="*/ 7683 h 10795"/>
                <a:gd name="connsiteX8" fmla="*/ 1375 w 10000"/>
                <a:gd name="connsiteY8" fmla="*/ 7365 h 10795"/>
                <a:gd name="connsiteX9" fmla="*/ 45 w 10000"/>
                <a:gd name="connsiteY9" fmla="*/ 5036 h 107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0000" h="10795">
                  <a:moveTo>
                    <a:pt x="45" y="5036"/>
                  </a:moveTo>
                  <a:cubicBezTo>
                    <a:pt x="272" y="4277"/>
                    <a:pt x="1931" y="3650"/>
                    <a:pt x="2738" y="2811"/>
                  </a:cubicBezTo>
                  <a:cubicBezTo>
                    <a:pt x="3545" y="1972"/>
                    <a:pt x="3352" y="117"/>
                    <a:pt x="4886" y="4"/>
                  </a:cubicBezTo>
                  <a:cubicBezTo>
                    <a:pt x="6420" y="-109"/>
                    <a:pt x="7216" y="1912"/>
                    <a:pt x="8068" y="2813"/>
                  </a:cubicBezTo>
                  <a:cubicBezTo>
                    <a:pt x="8920" y="3715"/>
                    <a:pt x="9928" y="3420"/>
                    <a:pt x="9996" y="5413"/>
                  </a:cubicBezTo>
                  <a:cubicBezTo>
                    <a:pt x="10064" y="7406"/>
                    <a:pt x="9275" y="6409"/>
                    <a:pt x="8476" y="7306"/>
                  </a:cubicBezTo>
                  <a:cubicBezTo>
                    <a:pt x="7677" y="8203"/>
                    <a:pt x="7086" y="10770"/>
                    <a:pt x="5202" y="10795"/>
                  </a:cubicBezTo>
                  <a:cubicBezTo>
                    <a:pt x="3318" y="10820"/>
                    <a:pt x="3391" y="8255"/>
                    <a:pt x="2753" y="7683"/>
                  </a:cubicBezTo>
                  <a:cubicBezTo>
                    <a:pt x="2115" y="7111"/>
                    <a:pt x="2326" y="7496"/>
                    <a:pt x="1375" y="7365"/>
                  </a:cubicBezTo>
                  <a:cubicBezTo>
                    <a:pt x="493" y="6773"/>
                    <a:pt x="-182" y="5795"/>
                    <a:pt x="45" y="5036"/>
                  </a:cubicBezTo>
                  <a:close/>
                </a:path>
              </a:pathLst>
            </a:custGeom>
            <a:solidFill>
              <a:srgbClr val="9CE0FA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grpSp>
          <p:nvGrpSpPr>
            <p:cNvPr id="139" name="Group 138">
              <a:extLst>
                <a:ext uri="{FF2B5EF4-FFF2-40B4-BE49-F238E27FC236}">
                  <a16:creationId xmlns:a16="http://schemas.microsoft.com/office/drawing/2014/main" id="{F8E443A4-E198-B071-EB05-67FA94C5C90F}"/>
                </a:ext>
              </a:extLst>
            </p:cNvPr>
            <p:cNvGrpSpPr/>
            <p:nvPr/>
          </p:nvGrpSpPr>
          <p:grpSpPr>
            <a:xfrm>
              <a:off x="-1935370" y="2935816"/>
              <a:ext cx="2333625" cy="1590649"/>
              <a:chOff x="833331" y="2873352"/>
              <a:chExt cx="2333625" cy="1590649"/>
            </a:xfrm>
          </p:grpSpPr>
          <p:grpSp>
            <p:nvGrpSpPr>
              <p:cNvPr id="140" name="Group 139">
                <a:extLst>
                  <a:ext uri="{FF2B5EF4-FFF2-40B4-BE49-F238E27FC236}">
                    <a16:creationId xmlns:a16="http://schemas.microsoft.com/office/drawing/2014/main" id="{5940236A-EDCB-2D80-96C6-0C94830045F7}"/>
                  </a:ext>
                </a:extLst>
              </p:cNvPr>
              <p:cNvGrpSpPr/>
              <p:nvPr/>
            </p:nvGrpSpPr>
            <p:grpSpPr>
              <a:xfrm>
                <a:off x="1736090" y="2873352"/>
                <a:ext cx="565150" cy="369332"/>
                <a:chOff x="1736090" y="2873352"/>
                <a:chExt cx="565150" cy="369332"/>
              </a:xfrm>
            </p:grpSpPr>
            <p:grpSp>
              <p:nvGrpSpPr>
                <p:cNvPr id="189" name="Group 327">
                  <a:extLst>
                    <a:ext uri="{FF2B5EF4-FFF2-40B4-BE49-F238E27FC236}">
                      <a16:creationId xmlns:a16="http://schemas.microsoft.com/office/drawing/2014/main" id="{376E663A-8506-7336-0E99-15D245976541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736090" y="2893762"/>
                  <a:ext cx="565150" cy="292100"/>
                  <a:chOff x="1871277" y="1576300"/>
                  <a:chExt cx="1128371" cy="437861"/>
                </a:xfrm>
              </p:grpSpPr>
              <p:sp>
                <p:nvSpPr>
                  <p:cNvPr id="193" name="Oval 192">
                    <a:extLst>
                      <a:ext uri="{FF2B5EF4-FFF2-40B4-BE49-F238E27FC236}">
                        <a16:creationId xmlns:a16="http://schemas.microsoft.com/office/drawing/2014/main" id="{3F730FEA-F49A-BD07-0923-FD57BBC678D7}"/>
                      </a:ext>
                    </a:extLst>
                  </p:cNvPr>
                  <p:cNvSpPr/>
                  <p:nvPr/>
                </p:nvSpPr>
                <p:spPr bwMode="auto">
                  <a:xfrm flipV="1">
                    <a:off x="1874446" y="1692905"/>
                    <a:ext cx="1125202" cy="3212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rgbClr val="3333CC">
                          <a:lumMod val="75000"/>
                        </a:srgbClr>
                      </a:gs>
                      <a:gs pos="53000">
                        <a:srgbClr val="3333CC">
                          <a:lumMod val="60000"/>
                          <a:lumOff val="40000"/>
                        </a:srgbClr>
                      </a:gs>
                      <a:gs pos="100000">
                        <a:srgbClr val="3333CC">
                          <a:lumMod val="75000"/>
                        </a:srgbClr>
                      </a:gs>
                    </a:gsLst>
                    <a:lin ang="0" scaled="1"/>
                    <a:tileRect/>
                  </a:gradFill>
                  <a:ln w="6350" cap="flat" cmpd="sng" algn="ctr">
                    <a:solidFill>
                      <a:srgbClr val="000000"/>
                    </a:solidFill>
                    <a:prstDash val="solid"/>
                  </a:ln>
                  <a:effectLst>
                    <a:outerShdw blurRad="40000" dist="23000" dir="5400000" rotWithShape="0">
                      <a:srgbClr val="000000">
                        <a:alpha val="35000"/>
                      </a:srgbClr>
                    </a:outerShdw>
                  </a:effectLst>
                </p:spPr>
                <p:txBody>
                  <a:bodyPr anchor="ctr"/>
                  <a:lstStyle/>
                  <a:p>
                    <a:pPr marL="0" marR="0" lvl="0" indent="0" algn="ctr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solidFill>
                          <a:srgbClr val="000000"/>
                        </a:solidFill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Gill Sans M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94" name="Rectangle 193">
                    <a:extLst>
                      <a:ext uri="{FF2B5EF4-FFF2-40B4-BE49-F238E27FC236}">
                        <a16:creationId xmlns:a16="http://schemas.microsoft.com/office/drawing/2014/main" id="{F22C5ABB-8093-4932-6271-B5B95A56DF55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1871277" y="1740499"/>
                    <a:ext cx="1128371" cy="114225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3333CC">
                          <a:lumMod val="75000"/>
                        </a:srgbClr>
                      </a:gs>
                      <a:gs pos="53000">
                        <a:srgbClr val="3333CC">
                          <a:lumMod val="60000"/>
                          <a:lumOff val="40000"/>
                        </a:srgbClr>
                      </a:gs>
                      <a:gs pos="100000">
                        <a:srgbClr val="3333CC">
                          <a:lumMod val="75000"/>
                        </a:srgbClr>
                      </a:gs>
                    </a:gsLst>
                    <a:lin ang="10800000" scaled="0"/>
                  </a:gradFill>
                  <a:ln w="25400" cap="flat" cmpd="sng" algn="ctr">
                    <a:noFill/>
                    <a:prstDash val="solid"/>
                  </a:ln>
                  <a:effectLst/>
                </p:spPr>
                <p:txBody>
                  <a:bodyPr anchor="ctr"/>
                  <a:lstStyle/>
                  <a:p>
                    <a:pPr marL="0" marR="0" lvl="0" indent="0" algn="ctr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Gill Sans M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95" name="Oval 194">
                    <a:extLst>
                      <a:ext uri="{FF2B5EF4-FFF2-40B4-BE49-F238E27FC236}">
                        <a16:creationId xmlns:a16="http://schemas.microsoft.com/office/drawing/2014/main" id="{0ABE7081-F7B3-AF6A-276B-AF2F881F94FC}"/>
                      </a:ext>
                    </a:extLst>
                  </p:cNvPr>
                  <p:cNvSpPr/>
                  <p:nvPr/>
                </p:nvSpPr>
                <p:spPr bwMode="auto">
                  <a:xfrm flipV="1">
                    <a:off x="1871277" y="1576300"/>
                    <a:ext cx="1125200" cy="321257"/>
                  </a:xfrm>
                  <a:prstGeom prst="ellipse">
                    <a:avLst/>
                  </a:prstGeom>
                  <a:solidFill>
                    <a:srgbClr val="FFFFFF">
                      <a:lumMod val="75000"/>
                    </a:srgbClr>
                  </a:solidFill>
                  <a:ln w="6350" cap="flat" cmpd="sng" algn="ctr">
                    <a:solidFill>
                      <a:srgbClr val="000000"/>
                    </a:solidFill>
                    <a:prstDash val="solid"/>
                  </a:ln>
                  <a:effectLst>
                    <a:outerShdw blurRad="40000" dist="23000" dir="5400000" rotWithShape="0">
                      <a:srgbClr val="000000">
                        <a:alpha val="35000"/>
                      </a:srgbClr>
                    </a:outerShdw>
                  </a:effectLst>
                </p:spPr>
                <p:txBody>
                  <a:bodyPr anchor="ctr"/>
                  <a:lstStyle/>
                  <a:p>
                    <a:pPr marL="0" marR="0" lvl="0" indent="0" algn="ctr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solidFill>
                          <a:srgbClr val="000000"/>
                        </a:solidFill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Gill Sans M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96" name="Freeform 424">
                    <a:extLst>
                      <a:ext uri="{FF2B5EF4-FFF2-40B4-BE49-F238E27FC236}">
                        <a16:creationId xmlns:a16="http://schemas.microsoft.com/office/drawing/2014/main" id="{59D26380-4173-65B5-9921-DF78A45C3412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2159708" y="1673868"/>
                    <a:ext cx="548339" cy="159438"/>
                  </a:xfrm>
                  <a:custGeom>
                    <a:avLst/>
                    <a:gdLst>
                      <a:gd name="connsiteX0" fmla="*/ 1486231 w 2944854"/>
                      <a:gd name="connsiteY0" fmla="*/ 727041 h 1302232"/>
                      <a:gd name="connsiteX1" fmla="*/ 257675 w 2944854"/>
                      <a:gd name="connsiteY1" fmla="*/ 1302232 h 1302232"/>
                      <a:gd name="connsiteX2" fmla="*/ 0 w 2944854"/>
                      <a:gd name="connsiteY2" fmla="*/ 1228607 h 1302232"/>
                      <a:gd name="connsiteX3" fmla="*/ 911064 w 2944854"/>
                      <a:gd name="connsiteY3" fmla="*/ 837478 h 1302232"/>
                      <a:gd name="connsiteX4" fmla="*/ 883456 w 2944854"/>
                      <a:gd name="connsiteY4" fmla="*/ 450949 h 1302232"/>
                      <a:gd name="connsiteX5" fmla="*/ 161047 w 2944854"/>
                      <a:gd name="connsiteY5" fmla="*/ 119640 h 1302232"/>
                      <a:gd name="connsiteX6" fmla="*/ 404917 w 2944854"/>
                      <a:gd name="connsiteY6" fmla="*/ 50617 h 1302232"/>
                      <a:gd name="connsiteX7" fmla="*/ 1477028 w 2944854"/>
                      <a:gd name="connsiteY7" fmla="*/ 501566 h 1302232"/>
                      <a:gd name="connsiteX8" fmla="*/ 2572146 w 2944854"/>
                      <a:gd name="connsiteY8" fmla="*/ 0 h 1302232"/>
                      <a:gd name="connsiteX9" fmla="*/ 2875834 w 2944854"/>
                      <a:gd name="connsiteY9" fmla="*/ 96632 h 1302232"/>
                      <a:gd name="connsiteX10" fmla="*/ 2079803 w 2944854"/>
                      <a:gd name="connsiteY10" fmla="*/ 432543 h 1302232"/>
                      <a:gd name="connsiteX11" fmla="*/ 2240850 w 2944854"/>
                      <a:gd name="connsiteY11" fmla="*/ 920305 h 1302232"/>
                      <a:gd name="connsiteX12" fmla="*/ 2944854 w 2944854"/>
                      <a:gd name="connsiteY12" fmla="*/ 1228607 h 1302232"/>
                      <a:gd name="connsiteX13" fmla="*/ 2733192 w 2944854"/>
                      <a:gd name="connsiteY13" fmla="*/ 1297630 h 1302232"/>
                      <a:gd name="connsiteX14" fmla="*/ 1486231 w 2944854"/>
                      <a:gd name="connsiteY14" fmla="*/ 727041 h 1302232"/>
                      <a:gd name="connsiteX0" fmla="*/ 1486231 w 2944854"/>
                      <a:gd name="connsiteY0" fmla="*/ 727041 h 1316375"/>
                      <a:gd name="connsiteX1" fmla="*/ 257675 w 2944854"/>
                      <a:gd name="connsiteY1" fmla="*/ 1302232 h 1316375"/>
                      <a:gd name="connsiteX2" fmla="*/ 0 w 2944854"/>
                      <a:gd name="connsiteY2" fmla="*/ 1228607 h 1316375"/>
                      <a:gd name="connsiteX3" fmla="*/ 911064 w 2944854"/>
                      <a:gd name="connsiteY3" fmla="*/ 837478 h 1316375"/>
                      <a:gd name="connsiteX4" fmla="*/ 883456 w 2944854"/>
                      <a:gd name="connsiteY4" fmla="*/ 450949 h 1316375"/>
                      <a:gd name="connsiteX5" fmla="*/ 161047 w 2944854"/>
                      <a:gd name="connsiteY5" fmla="*/ 119640 h 1316375"/>
                      <a:gd name="connsiteX6" fmla="*/ 404917 w 2944854"/>
                      <a:gd name="connsiteY6" fmla="*/ 50617 h 1316375"/>
                      <a:gd name="connsiteX7" fmla="*/ 1477028 w 2944854"/>
                      <a:gd name="connsiteY7" fmla="*/ 501566 h 1316375"/>
                      <a:gd name="connsiteX8" fmla="*/ 2572146 w 2944854"/>
                      <a:gd name="connsiteY8" fmla="*/ 0 h 1316375"/>
                      <a:gd name="connsiteX9" fmla="*/ 2875834 w 2944854"/>
                      <a:gd name="connsiteY9" fmla="*/ 96632 h 1316375"/>
                      <a:gd name="connsiteX10" fmla="*/ 2079803 w 2944854"/>
                      <a:gd name="connsiteY10" fmla="*/ 432543 h 1316375"/>
                      <a:gd name="connsiteX11" fmla="*/ 2240850 w 2944854"/>
                      <a:gd name="connsiteY11" fmla="*/ 920305 h 1316375"/>
                      <a:gd name="connsiteX12" fmla="*/ 2944854 w 2944854"/>
                      <a:gd name="connsiteY12" fmla="*/ 1228607 h 1316375"/>
                      <a:gd name="connsiteX13" fmla="*/ 2756623 w 2944854"/>
                      <a:gd name="connsiteY13" fmla="*/ 1316375 h 1316375"/>
                      <a:gd name="connsiteX14" fmla="*/ 1486231 w 2944854"/>
                      <a:gd name="connsiteY14" fmla="*/ 727041 h 1316375"/>
                      <a:gd name="connsiteX0" fmla="*/ 1486231 w 3024520"/>
                      <a:gd name="connsiteY0" fmla="*/ 727041 h 1316375"/>
                      <a:gd name="connsiteX1" fmla="*/ 257675 w 3024520"/>
                      <a:gd name="connsiteY1" fmla="*/ 1302232 h 1316375"/>
                      <a:gd name="connsiteX2" fmla="*/ 0 w 3024520"/>
                      <a:gd name="connsiteY2" fmla="*/ 1228607 h 1316375"/>
                      <a:gd name="connsiteX3" fmla="*/ 911064 w 3024520"/>
                      <a:gd name="connsiteY3" fmla="*/ 837478 h 1316375"/>
                      <a:gd name="connsiteX4" fmla="*/ 883456 w 3024520"/>
                      <a:gd name="connsiteY4" fmla="*/ 450949 h 1316375"/>
                      <a:gd name="connsiteX5" fmla="*/ 161047 w 3024520"/>
                      <a:gd name="connsiteY5" fmla="*/ 119640 h 1316375"/>
                      <a:gd name="connsiteX6" fmla="*/ 404917 w 3024520"/>
                      <a:gd name="connsiteY6" fmla="*/ 50617 h 1316375"/>
                      <a:gd name="connsiteX7" fmla="*/ 1477028 w 3024520"/>
                      <a:gd name="connsiteY7" fmla="*/ 501566 h 1316375"/>
                      <a:gd name="connsiteX8" fmla="*/ 2572146 w 3024520"/>
                      <a:gd name="connsiteY8" fmla="*/ 0 h 1316375"/>
                      <a:gd name="connsiteX9" fmla="*/ 2875834 w 3024520"/>
                      <a:gd name="connsiteY9" fmla="*/ 96632 h 1316375"/>
                      <a:gd name="connsiteX10" fmla="*/ 2079803 w 3024520"/>
                      <a:gd name="connsiteY10" fmla="*/ 432543 h 1316375"/>
                      <a:gd name="connsiteX11" fmla="*/ 2240850 w 3024520"/>
                      <a:gd name="connsiteY11" fmla="*/ 920305 h 1316375"/>
                      <a:gd name="connsiteX12" fmla="*/ 3024520 w 3024520"/>
                      <a:gd name="connsiteY12" fmla="*/ 1228607 h 1316375"/>
                      <a:gd name="connsiteX13" fmla="*/ 2756623 w 3024520"/>
                      <a:gd name="connsiteY13" fmla="*/ 1316375 h 1316375"/>
                      <a:gd name="connsiteX14" fmla="*/ 1486231 w 3024520"/>
                      <a:gd name="connsiteY14" fmla="*/ 727041 h 1316375"/>
                      <a:gd name="connsiteX0" fmla="*/ 1537780 w 3076069"/>
                      <a:gd name="connsiteY0" fmla="*/ 727041 h 1316375"/>
                      <a:gd name="connsiteX1" fmla="*/ 309224 w 3076069"/>
                      <a:gd name="connsiteY1" fmla="*/ 1302232 h 1316375"/>
                      <a:gd name="connsiteX2" fmla="*/ 0 w 3076069"/>
                      <a:gd name="connsiteY2" fmla="*/ 1228607 h 1316375"/>
                      <a:gd name="connsiteX3" fmla="*/ 962613 w 3076069"/>
                      <a:gd name="connsiteY3" fmla="*/ 837478 h 1316375"/>
                      <a:gd name="connsiteX4" fmla="*/ 935005 w 3076069"/>
                      <a:gd name="connsiteY4" fmla="*/ 450949 h 1316375"/>
                      <a:gd name="connsiteX5" fmla="*/ 212596 w 3076069"/>
                      <a:gd name="connsiteY5" fmla="*/ 119640 h 1316375"/>
                      <a:gd name="connsiteX6" fmla="*/ 456466 w 3076069"/>
                      <a:gd name="connsiteY6" fmla="*/ 50617 h 1316375"/>
                      <a:gd name="connsiteX7" fmla="*/ 1528577 w 3076069"/>
                      <a:gd name="connsiteY7" fmla="*/ 501566 h 1316375"/>
                      <a:gd name="connsiteX8" fmla="*/ 2623695 w 3076069"/>
                      <a:gd name="connsiteY8" fmla="*/ 0 h 1316375"/>
                      <a:gd name="connsiteX9" fmla="*/ 2927383 w 3076069"/>
                      <a:gd name="connsiteY9" fmla="*/ 96632 h 1316375"/>
                      <a:gd name="connsiteX10" fmla="*/ 2131352 w 3076069"/>
                      <a:gd name="connsiteY10" fmla="*/ 432543 h 1316375"/>
                      <a:gd name="connsiteX11" fmla="*/ 2292399 w 3076069"/>
                      <a:gd name="connsiteY11" fmla="*/ 920305 h 1316375"/>
                      <a:gd name="connsiteX12" fmla="*/ 3076069 w 3076069"/>
                      <a:gd name="connsiteY12" fmla="*/ 1228607 h 1316375"/>
                      <a:gd name="connsiteX13" fmla="*/ 2808172 w 3076069"/>
                      <a:gd name="connsiteY13" fmla="*/ 1316375 h 1316375"/>
                      <a:gd name="connsiteX14" fmla="*/ 1537780 w 3076069"/>
                      <a:gd name="connsiteY14" fmla="*/ 727041 h 1316375"/>
                      <a:gd name="connsiteX0" fmla="*/ 1537780 w 3076069"/>
                      <a:gd name="connsiteY0" fmla="*/ 727041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27041 h 1321259"/>
                      <a:gd name="connsiteX0" fmla="*/ 1537780 w 3076069"/>
                      <a:gd name="connsiteY0" fmla="*/ 750825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50825 h 132125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3076069" h="1321259">
                        <a:moveTo>
                          <a:pt x="1537780" y="750825"/>
                        </a:moveTo>
                        <a:lnTo>
                          <a:pt x="313981" y="1321259"/>
                        </a:lnTo>
                        <a:lnTo>
                          <a:pt x="0" y="1228607"/>
                        </a:lnTo>
                        <a:lnTo>
                          <a:pt x="962613" y="837478"/>
                        </a:lnTo>
                        <a:lnTo>
                          <a:pt x="935005" y="450949"/>
                        </a:lnTo>
                        <a:lnTo>
                          <a:pt x="212596" y="119640"/>
                        </a:lnTo>
                        <a:lnTo>
                          <a:pt x="456466" y="50617"/>
                        </a:lnTo>
                        <a:lnTo>
                          <a:pt x="1528577" y="501566"/>
                        </a:lnTo>
                        <a:lnTo>
                          <a:pt x="2623695" y="0"/>
                        </a:lnTo>
                        <a:lnTo>
                          <a:pt x="2927383" y="96632"/>
                        </a:lnTo>
                        <a:lnTo>
                          <a:pt x="2131352" y="432543"/>
                        </a:lnTo>
                        <a:lnTo>
                          <a:pt x="2292399" y="920305"/>
                        </a:lnTo>
                        <a:lnTo>
                          <a:pt x="3076069" y="1228607"/>
                        </a:lnTo>
                        <a:lnTo>
                          <a:pt x="2808172" y="1316375"/>
                        </a:lnTo>
                        <a:lnTo>
                          <a:pt x="1537780" y="750825"/>
                        </a:lnTo>
                        <a:close/>
                      </a:path>
                    </a:pathLst>
                  </a:custGeom>
                  <a:solidFill>
                    <a:srgbClr val="3333CC">
                      <a:lumMod val="60000"/>
                      <a:lumOff val="40000"/>
                    </a:srgbClr>
                  </a:solidFill>
                  <a:ln w="9525" cap="flat" cmpd="sng" algn="ctr">
                    <a:noFill/>
                    <a:prstDash val="solid"/>
                  </a:ln>
                  <a:effectLst/>
                </p:spPr>
                <p:txBody>
                  <a:bodyPr anchor="ctr"/>
                  <a:lstStyle/>
                  <a:p>
                    <a:pPr marL="0" marR="0" lvl="0" indent="0" algn="ctr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Gill Sans M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97" name="Freeform 425">
                    <a:extLst>
                      <a:ext uri="{FF2B5EF4-FFF2-40B4-BE49-F238E27FC236}">
                        <a16:creationId xmlns:a16="http://schemas.microsoft.com/office/drawing/2014/main" id="{82F4A791-DDBE-7CF0-45DB-495DD25981CA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2102655" y="1633412"/>
                    <a:ext cx="662444" cy="111846"/>
                  </a:xfrm>
                  <a:custGeom>
                    <a:avLst/>
                    <a:gdLst>
                      <a:gd name="connsiteX0" fmla="*/ 0 w 3645229"/>
                      <a:gd name="connsiteY0" fmla="*/ 214441 h 923747"/>
                      <a:gd name="connsiteX1" fmla="*/ 659770 w 3645229"/>
                      <a:gd name="connsiteY1" fmla="*/ 16495 h 923747"/>
                      <a:gd name="connsiteX2" fmla="*/ 1814367 w 3645229"/>
                      <a:gd name="connsiteY2" fmla="*/ 511360 h 923747"/>
                      <a:gd name="connsiteX3" fmla="*/ 2968965 w 3645229"/>
                      <a:gd name="connsiteY3" fmla="*/ 0 h 923747"/>
                      <a:gd name="connsiteX4" fmla="*/ 3645229 w 3645229"/>
                      <a:gd name="connsiteY4" fmla="*/ 197946 h 923747"/>
                      <a:gd name="connsiteX5" fmla="*/ 3199884 w 3645229"/>
                      <a:gd name="connsiteY5" fmla="*/ 461874 h 923747"/>
                      <a:gd name="connsiteX6" fmla="*/ 2985459 w 3645229"/>
                      <a:gd name="connsiteY6" fmla="*/ 379396 h 923747"/>
                      <a:gd name="connsiteX7" fmla="*/ 1830861 w 3645229"/>
                      <a:gd name="connsiteY7" fmla="*/ 923747 h 923747"/>
                      <a:gd name="connsiteX8" fmla="*/ 676264 w 3645229"/>
                      <a:gd name="connsiteY8" fmla="*/ 412387 h 923747"/>
                      <a:gd name="connsiteX9" fmla="*/ 527816 w 3645229"/>
                      <a:gd name="connsiteY9" fmla="*/ 478369 h 923747"/>
                      <a:gd name="connsiteX10" fmla="*/ 0 w 3645229"/>
                      <a:gd name="connsiteY10" fmla="*/ 21444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78369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90067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09765 w 3640627"/>
                      <a:gd name="connsiteY2" fmla="*/ 511360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3008465 w 3640627"/>
                      <a:gd name="connsiteY6" fmla="*/ 402404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723451"/>
                      <a:gd name="connsiteY0" fmla="*/ 242051 h 946755"/>
                      <a:gd name="connsiteX1" fmla="*/ 655168 w 3723451"/>
                      <a:gd name="connsiteY1" fmla="*/ 16495 h 946755"/>
                      <a:gd name="connsiteX2" fmla="*/ 1855778 w 3723451"/>
                      <a:gd name="connsiteY2" fmla="*/ 534367 h 946755"/>
                      <a:gd name="connsiteX3" fmla="*/ 2964363 w 3723451"/>
                      <a:gd name="connsiteY3" fmla="*/ 0 h 946755"/>
                      <a:gd name="connsiteX4" fmla="*/ 3723451 w 3723451"/>
                      <a:gd name="connsiteY4" fmla="*/ 220954 h 946755"/>
                      <a:gd name="connsiteX5" fmla="*/ 3195282 w 3723451"/>
                      <a:gd name="connsiteY5" fmla="*/ 461874 h 946755"/>
                      <a:gd name="connsiteX6" fmla="*/ 3008465 w 3723451"/>
                      <a:gd name="connsiteY6" fmla="*/ 402404 h 946755"/>
                      <a:gd name="connsiteX7" fmla="*/ 1876873 w 3723451"/>
                      <a:gd name="connsiteY7" fmla="*/ 946755 h 946755"/>
                      <a:gd name="connsiteX8" fmla="*/ 690067 w 3723451"/>
                      <a:gd name="connsiteY8" fmla="*/ 412387 h 946755"/>
                      <a:gd name="connsiteX9" fmla="*/ 523214 w 3723451"/>
                      <a:gd name="connsiteY9" fmla="*/ 482971 h 946755"/>
                      <a:gd name="connsiteX10" fmla="*/ 0 w 3723451"/>
                      <a:gd name="connsiteY10" fmla="*/ 242051 h 946755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08465 w 3723451"/>
                      <a:gd name="connsiteY6" fmla="*/ 388599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711613 w 3723451"/>
                      <a:gd name="connsiteY8" fmla="*/ 413055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3723451" h="932950">
                        <a:moveTo>
                          <a:pt x="0" y="228246"/>
                        </a:moveTo>
                        <a:lnTo>
                          <a:pt x="655168" y="2690"/>
                        </a:lnTo>
                        <a:lnTo>
                          <a:pt x="1855778" y="520562"/>
                        </a:lnTo>
                        <a:lnTo>
                          <a:pt x="3001174" y="0"/>
                        </a:lnTo>
                        <a:lnTo>
                          <a:pt x="3723451" y="207149"/>
                        </a:lnTo>
                        <a:lnTo>
                          <a:pt x="3186079" y="461874"/>
                        </a:lnTo>
                        <a:lnTo>
                          <a:pt x="3013067" y="393200"/>
                        </a:lnTo>
                        <a:lnTo>
                          <a:pt x="1876873" y="932950"/>
                        </a:lnTo>
                        <a:lnTo>
                          <a:pt x="711613" y="413055"/>
                        </a:lnTo>
                        <a:lnTo>
                          <a:pt x="523214" y="469166"/>
                        </a:lnTo>
                        <a:lnTo>
                          <a:pt x="0" y="228246"/>
                        </a:lnTo>
                        <a:close/>
                      </a:path>
                    </a:pathLst>
                  </a:custGeom>
                  <a:solidFill>
                    <a:srgbClr val="3333CC">
                      <a:lumMod val="75000"/>
                    </a:srgbClr>
                  </a:solidFill>
                  <a:ln w="9525" cap="flat" cmpd="sng" algn="ctr">
                    <a:noFill/>
                    <a:prstDash val="solid"/>
                  </a:ln>
                  <a:effectLst>
                    <a:outerShdw blurRad="40000" dist="23000" dir="5400000" rotWithShape="0">
                      <a:srgbClr val="000000">
                        <a:alpha val="35000"/>
                      </a:srgbClr>
                    </a:outerShdw>
                  </a:effectLst>
                </p:spPr>
                <p:txBody>
                  <a:bodyPr anchor="ctr"/>
                  <a:lstStyle/>
                  <a:p>
                    <a:pPr marL="0" marR="0" lvl="0" indent="0" algn="ctr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Gill Sans M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98" name="Freeform 426">
                    <a:extLst>
                      <a:ext uri="{FF2B5EF4-FFF2-40B4-BE49-F238E27FC236}">
                        <a16:creationId xmlns:a16="http://schemas.microsoft.com/office/drawing/2014/main" id="{C3750F3A-B31C-0C77-922E-E5052AB6219D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2536889" y="1728599"/>
                    <a:ext cx="244057" cy="97568"/>
                  </a:xfrm>
                  <a:custGeom>
                    <a:avLst/>
                    <a:gdLst>
                      <a:gd name="connsiteX0" fmla="*/ 55216 w 1421812"/>
                      <a:gd name="connsiteY0" fmla="*/ 0 h 800665"/>
                      <a:gd name="connsiteX1" fmla="*/ 1421812 w 1421812"/>
                      <a:gd name="connsiteY1" fmla="*/ 625807 h 800665"/>
                      <a:gd name="connsiteX2" fmla="*/ 947874 w 1421812"/>
                      <a:gd name="connsiteY2" fmla="*/ 800665 h 800665"/>
                      <a:gd name="connsiteX3" fmla="*/ 50614 w 1421812"/>
                      <a:gd name="connsiteY3" fmla="*/ 404934 h 800665"/>
                      <a:gd name="connsiteX4" fmla="*/ 0 w 1421812"/>
                      <a:gd name="connsiteY4" fmla="*/ 404934 h 800665"/>
                      <a:gd name="connsiteX5" fmla="*/ 55216 w 1421812"/>
                      <a:gd name="connsiteY5" fmla="*/ 0 h 800665"/>
                      <a:gd name="connsiteX0" fmla="*/ 4602 w 1371198"/>
                      <a:gd name="connsiteY0" fmla="*/ 0 h 800665"/>
                      <a:gd name="connsiteX1" fmla="*/ 1371198 w 1371198"/>
                      <a:gd name="connsiteY1" fmla="*/ 625807 h 800665"/>
                      <a:gd name="connsiteX2" fmla="*/ 897260 w 1371198"/>
                      <a:gd name="connsiteY2" fmla="*/ 800665 h 800665"/>
                      <a:gd name="connsiteX3" fmla="*/ 0 w 1371198"/>
                      <a:gd name="connsiteY3" fmla="*/ 404934 h 800665"/>
                      <a:gd name="connsiteX4" fmla="*/ 4602 w 1371198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9868"/>
                      <a:gd name="connsiteX1" fmla="*/ 1366596 w 1366596"/>
                      <a:gd name="connsiteY1" fmla="*/ 625807 h 809868"/>
                      <a:gd name="connsiteX2" fmla="*/ 865050 w 1366596"/>
                      <a:gd name="connsiteY2" fmla="*/ 809868 h 809868"/>
                      <a:gd name="connsiteX3" fmla="*/ 4601 w 1366596"/>
                      <a:gd name="connsiteY3" fmla="*/ 427942 h 809868"/>
                      <a:gd name="connsiteX4" fmla="*/ 0 w 1366596"/>
                      <a:gd name="connsiteY4" fmla="*/ 0 h 8098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66596" h="809868">
                        <a:moveTo>
                          <a:pt x="0" y="0"/>
                        </a:moveTo>
                        <a:lnTo>
                          <a:pt x="1366596" y="625807"/>
                        </a:lnTo>
                        <a:lnTo>
                          <a:pt x="865050" y="809868"/>
                        </a:lnTo>
                        <a:lnTo>
                          <a:pt x="4601" y="427942"/>
                        </a:lnTo>
                        <a:cubicBezTo>
                          <a:pt x="-1535" y="105836"/>
                          <a:pt x="1534" y="142647"/>
                          <a:pt x="0" y="0"/>
                        </a:cubicBezTo>
                        <a:close/>
                      </a:path>
                    </a:pathLst>
                  </a:custGeom>
                  <a:solidFill>
                    <a:srgbClr val="3333CC">
                      <a:lumMod val="75000"/>
                    </a:srgbClr>
                  </a:solidFill>
                  <a:ln w="9525" cap="flat" cmpd="sng" algn="ctr">
                    <a:noFill/>
                    <a:prstDash val="solid"/>
                  </a:ln>
                  <a:effectLst>
                    <a:outerShdw blurRad="40000" dist="23000" dir="5400000" rotWithShape="0">
                      <a:srgbClr val="000000">
                        <a:alpha val="35000"/>
                      </a:srgbClr>
                    </a:outerShdw>
                  </a:effectLst>
                </p:spPr>
                <p:txBody>
                  <a:bodyPr anchor="ctr"/>
                  <a:lstStyle/>
                  <a:p>
                    <a:pPr marL="0" marR="0" lvl="0" indent="0" algn="ctr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Gill Sans M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99" name="Freeform 427">
                    <a:extLst>
                      <a:ext uri="{FF2B5EF4-FFF2-40B4-BE49-F238E27FC236}">
                        <a16:creationId xmlns:a16="http://schemas.microsoft.com/office/drawing/2014/main" id="{009FA19A-E37D-0B63-945D-1C2AE5D77FB4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2089977" y="1730980"/>
                    <a:ext cx="240888" cy="95187"/>
                  </a:xfrm>
                  <a:custGeom>
                    <a:avLst/>
                    <a:gdLst>
                      <a:gd name="connsiteX0" fmla="*/ 1329786 w 1348191"/>
                      <a:gd name="connsiteY0" fmla="*/ 0 h 809869"/>
                      <a:gd name="connsiteX1" fmla="*/ 1348191 w 1348191"/>
                      <a:gd name="connsiteY1" fmla="*/ 400333 h 809869"/>
                      <a:gd name="connsiteX2" fmla="*/ 487742 w 1348191"/>
                      <a:gd name="connsiteY2" fmla="*/ 809869 h 809869"/>
                      <a:gd name="connsiteX3" fmla="*/ 0 w 1348191"/>
                      <a:gd name="connsiteY3" fmla="*/ 630409 h 809869"/>
                      <a:gd name="connsiteX4" fmla="*/ 1329786 w 1348191"/>
                      <a:gd name="connsiteY4" fmla="*/ 0 h 809869"/>
                      <a:gd name="connsiteX0" fmla="*/ 1329786 w 1348191"/>
                      <a:gd name="connsiteY0" fmla="*/ 0 h 791462"/>
                      <a:gd name="connsiteX1" fmla="*/ 1348191 w 1348191"/>
                      <a:gd name="connsiteY1" fmla="*/ 381926 h 791462"/>
                      <a:gd name="connsiteX2" fmla="*/ 487742 w 1348191"/>
                      <a:gd name="connsiteY2" fmla="*/ 791462 h 791462"/>
                      <a:gd name="connsiteX3" fmla="*/ 0 w 1348191"/>
                      <a:gd name="connsiteY3" fmla="*/ 612002 h 791462"/>
                      <a:gd name="connsiteX4" fmla="*/ 1329786 w 1348191"/>
                      <a:gd name="connsiteY4" fmla="*/ 0 h 791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48191" h="791462">
                        <a:moveTo>
                          <a:pt x="1329786" y="0"/>
                        </a:moveTo>
                        <a:lnTo>
                          <a:pt x="1348191" y="381926"/>
                        </a:lnTo>
                        <a:lnTo>
                          <a:pt x="487742" y="791462"/>
                        </a:lnTo>
                        <a:lnTo>
                          <a:pt x="0" y="612002"/>
                        </a:lnTo>
                        <a:lnTo>
                          <a:pt x="1329786" y="0"/>
                        </a:lnTo>
                        <a:close/>
                      </a:path>
                    </a:pathLst>
                  </a:custGeom>
                  <a:solidFill>
                    <a:srgbClr val="3333CC">
                      <a:lumMod val="75000"/>
                    </a:srgbClr>
                  </a:solidFill>
                  <a:ln w="9525" cap="flat" cmpd="sng" algn="ctr">
                    <a:noFill/>
                    <a:prstDash val="solid"/>
                  </a:ln>
                  <a:effectLst>
                    <a:outerShdw blurRad="40000" dist="23000" dir="5400000" rotWithShape="0">
                      <a:srgbClr val="000000">
                        <a:alpha val="35000"/>
                      </a:srgbClr>
                    </a:outerShdw>
                  </a:effectLst>
                </p:spPr>
                <p:txBody>
                  <a:bodyPr anchor="ctr"/>
                  <a:lstStyle/>
                  <a:p>
                    <a:pPr marL="0" marR="0" lvl="0" indent="0" algn="ctr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Gill Sans MT"/>
                      <a:ea typeface="+mn-ea"/>
                      <a:cs typeface="+mn-cs"/>
                    </a:endParaRPr>
                  </a:p>
                </p:txBody>
              </p:sp>
              <p:cxnSp>
                <p:nvCxnSpPr>
                  <p:cNvPr id="200" name="Straight Connector 199">
                    <a:extLst>
                      <a:ext uri="{FF2B5EF4-FFF2-40B4-BE49-F238E27FC236}">
                        <a16:creationId xmlns:a16="http://schemas.microsoft.com/office/drawing/2014/main" id="{B9146C74-C012-D002-3DCB-5F2038022CD9}"/>
                      </a:ext>
                    </a:extLst>
                  </p:cNvPr>
                  <p:cNvCxnSpPr>
                    <a:endCxn id="195" idx="2"/>
                  </p:cNvCxnSpPr>
                  <p:nvPr/>
                </p:nvCxnSpPr>
                <p:spPr bwMode="auto">
                  <a:xfrm flipH="1" flipV="1">
                    <a:off x="1871277" y="1735739"/>
                    <a:ext cx="3169" cy="123743"/>
                  </a:xfrm>
                  <a:prstGeom prst="line">
                    <a:avLst/>
                  </a:prstGeom>
                  <a:noFill/>
                  <a:ln w="6350" cap="flat" cmpd="sng" algn="ctr">
                    <a:solidFill>
                      <a:srgbClr val="000000"/>
                    </a:solidFill>
                    <a:prstDash val="solid"/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</p:cxnSp>
              <p:cxnSp>
                <p:nvCxnSpPr>
                  <p:cNvPr id="201" name="Straight Connector 200">
                    <a:extLst>
                      <a:ext uri="{FF2B5EF4-FFF2-40B4-BE49-F238E27FC236}">
                        <a16:creationId xmlns:a16="http://schemas.microsoft.com/office/drawing/2014/main" id="{DF02EBA3-993C-5C19-CEB5-44E2ABBCD22F}"/>
                      </a:ext>
                    </a:extLst>
                  </p:cNvPr>
                  <p:cNvCxnSpPr/>
                  <p:nvPr/>
                </p:nvCxnSpPr>
                <p:spPr bwMode="auto">
                  <a:xfrm flipH="1" flipV="1">
                    <a:off x="2996477" y="1733359"/>
                    <a:ext cx="3171" cy="123743"/>
                  </a:xfrm>
                  <a:prstGeom prst="line">
                    <a:avLst/>
                  </a:prstGeom>
                  <a:noFill/>
                  <a:ln w="6350" cap="flat" cmpd="sng" algn="ctr">
                    <a:solidFill>
                      <a:srgbClr val="000000"/>
                    </a:solidFill>
                    <a:prstDash val="solid"/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</p:cxnSp>
            </p:grpSp>
            <p:grpSp>
              <p:nvGrpSpPr>
                <p:cNvPr id="190" name="Group 189">
                  <a:extLst>
                    <a:ext uri="{FF2B5EF4-FFF2-40B4-BE49-F238E27FC236}">
                      <a16:creationId xmlns:a16="http://schemas.microsoft.com/office/drawing/2014/main" id="{33348CB4-D03E-21EC-1284-B0D3114D3976}"/>
                    </a:ext>
                  </a:extLst>
                </p:cNvPr>
                <p:cNvGrpSpPr/>
                <p:nvPr/>
              </p:nvGrpSpPr>
              <p:grpSpPr>
                <a:xfrm>
                  <a:off x="1770362" y="2873352"/>
                  <a:ext cx="441422" cy="369332"/>
                  <a:chOff x="667045" y="1708643"/>
                  <a:chExt cx="441422" cy="369332"/>
                </a:xfrm>
              </p:grpSpPr>
              <p:sp>
                <p:nvSpPr>
                  <p:cNvPr id="191" name="Oval 190">
                    <a:extLst>
                      <a:ext uri="{FF2B5EF4-FFF2-40B4-BE49-F238E27FC236}">
                        <a16:creationId xmlns:a16="http://schemas.microsoft.com/office/drawing/2014/main" id="{6991D9FC-44EC-B8FB-C87E-6F383A3A3F34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725417" y="1787240"/>
                    <a:ext cx="356365" cy="231962"/>
                  </a:xfrm>
                  <a:prstGeom prst="ellipse">
                    <a:avLst/>
                  </a:prstGeom>
                  <a:solidFill>
                    <a:srgbClr val="FFFFFF">
                      <a:alpha val="76000"/>
                    </a:srgbClr>
                  </a:solidFill>
                  <a:ln w="9525" cap="flat" cmpd="sng" algn="ctr">
                    <a:noFill/>
                    <a:prstDash val="solid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Gill Sans M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92" name="TextBox 191">
                    <a:extLst>
                      <a:ext uri="{FF2B5EF4-FFF2-40B4-BE49-F238E27FC236}">
                        <a16:creationId xmlns:a16="http://schemas.microsoft.com/office/drawing/2014/main" id="{BD65516C-3CFE-6385-1C1D-D02C3DA81144}"/>
                      </a:ext>
                    </a:extLst>
                  </p:cNvPr>
                  <p:cNvSpPr txBox="1"/>
                  <p:nvPr/>
                </p:nvSpPr>
                <p:spPr>
                  <a:xfrm>
                    <a:off x="667045" y="1708643"/>
                    <a:ext cx="441422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1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charset="0"/>
                        <a:ea typeface="ＭＳ Ｐゴシック" charset="0"/>
                      </a:rPr>
                      <a:t>3b</a:t>
                    </a:r>
                  </a:p>
                </p:txBody>
              </p:sp>
            </p:grpSp>
          </p:grpSp>
          <p:grpSp>
            <p:nvGrpSpPr>
              <p:cNvPr id="141" name="Group 140">
                <a:extLst>
                  <a:ext uri="{FF2B5EF4-FFF2-40B4-BE49-F238E27FC236}">
                    <a16:creationId xmlns:a16="http://schemas.microsoft.com/office/drawing/2014/main" id="{8285E330-31C3-1BE7-D070-ECF9C210B327}"/>
                  </a:ext>
                </a:extLst>
              </p:cNvPr>
              <p:cNvGrpSpPr/>
              <p:nvPr/>
            </p:nvGrpSpPr>
            <p:grpSpPr>
              <a:xfrm>
                <a:off x="1740320" y="4094669"/>
                <a:ext cx="565150" cy="369332"/>
                <a:chOff x="1736090" y="2873352"/>
                <a:chExt cx="565150" cy="369332"/>
              </a:xfrm>
            </p:grpSpPr>
            <p:grpSp>
              <p:nvGrpSpPr>
                <p:cNvPr id="176" name="Group 327">
                  <a:extLst>
                    <a:ext uri="{FF2B5EF4-FFF2-40B4-BE49-F238E27FC236}">
                      <a16:creationId xmlns:a16="http://schemas.microsoft.com/office/drawing/2014/main" id="{792915B8-2904-92C0-6CF2-DF7692B00E7C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736090" y="2893762"/>
                  <a:ext cx="565150" cy="292100"/>
                  <a:chOff x="1871277" y="1576300"/>
                  <a:chExt cx="1128371" cy="437861"/>
                </a:xfrm>
              </p:grpSpPr>
              <p:sp>
                <p:nvSpPr>
                  <p:cNvPr id="180" name="Oval 179">
                    <a:extLst>
                      <a:ext uri="{FF2B5EF4-FFF2-40B4-BE49-F238E27FC236}">
                        <a16:creationId xmlns:a16="http://schemas.microsoft.com/office/drawing/2014/main" id="{B154D3AC-B4F9-586F-F764-9BAC84D1B4B1}"/>
                      </a:ext>
                    </a:extLst>
                  </p:cNvPr>
                  <p:cNvSpPr/>
                  <p:nvPr/>
                </p:nvSpPr>
                <p:spPr bwMode="auto">
                  <a:xfrm flipV="1">
                    <a:off x="1874446" y="1692905"/>
                    <a:ext cx="1125202" cy="3212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rgbClr val="3333CC">
                          <a:lumMod val="75000"/>
                        </a:srgbClr>
                      </a:gs>
                      <a:gs pos="53000">
                        <a:srgbClr val="3333CC">
                          <a:lumMod val="60000"/>
                          <a:lumOff val="40000"/>
                        </a:srgbClr>
                      </a:gs>
                      <a:gs pos="100000">
                        <a:srgbClr val="3333CC">
                          <a:lumMod val="75000"/>
                        </a:srgbClr>
                      </a:gs>
                    </a:gsLst>
                    <a:lin ang="0" scaled="1"/>
                    <a:tileRect/>
                  </a:gradFill>
                  <a:ln w="6350" cap="flat" cmpd="sng" algn="ctr">
                    <a:solidFill>
                      <a:srgbClr val="000000"/>
                    </a:solidFill>
                    <a:prstDash val="solid"/>
                  </a:ln>
                  <a:effectLst>
                    <a:outerShdw blurRad="40000" dist="23000" dir="5400000" rotWithShape="0">
                      <a:srgbClr val="000000">
                        <a:alpha val="35000"/>
                      </a:srgbClr>
                    </a:outerShdw>
                  </a:effectLst>
                </p:spPr>
                <p:txBody>
                  <a:bodyPr anchor="ctr"/>
                  <a:lstStyle/>
                  <a:p>
                    <a:pPr marL="0" marR="0" lvl="0" indent="0" algn="ctr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solidFill>
                          <a:srgbClr val="000000"/>
                        </a:solidFill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Gill Sans M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81" name="Rectangle 180">
                    <a:extLst>
                      <a:ext uri="{FF2B5EF4-FFF2-40B4-BE49-F238E27FC236}">
                        <a16:creationId xmlns:a16="http://schemas.microsoft.com/office/drawing/2014/main" id="{7A83867B-887A-7D88-E1A7-C761147BEA31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1871277" y="1740499"/>
                    <a:ext cx="1128371" cy="114225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3333CC">
                          <a:lumMod val="75000"/>
                        </a:srgbClr>
                      </a:gs>
                      <a:gs pos="53000">
                        <a:srgbClr val="3333CC">
                          <a:lumMod val="60000"/>
                          <a:lumOff val="40000"/>
                        </a:srgbClr>
                      </a:gs>
                      <a:gs pos="100000">
                        <a:srgbClr val="3333CC">
                          <a:lumMod val="75000"/>
                        </a:srgbClr>
                      </a:gs>
                    </a:gsLst>
                    <a:lin ang="10800000" scaled="0"/>
                  </a:gradFill>
                  <a:ln w="25400" cap="flat" cmpd="sng" algn="ctr">
                    <a:noFill/>
                    <a:prstDash val="solid"/>
                  </a:ln>
                  <a:effectLst/>
                </p:spPr>
                <p:txBody>
                  <a:bodyPr anchor="ctr"/>
                  <a:lstStyle/>
                  <a:p>
                    <a:pPr marL="0" marR="0" lvl="0" indent="0" algn="ctr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Gill Sans M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82" name="Oval 181">
                    <a:extLst>
                      <a:ext uri="{FF2B5EF4-FFF2-40B4-BE49-F238E27FC236}">
                        <a16:creationId xmlns:a16="http://schemas.microsoft.com/office/drawing/2014/main" id="{8407FE21-F257-F76C-2E70-E2DB9934C6EF}"/>
                      </a:ext>
                    </a:extLst>
                  </p:cNvPr>
                  <p:cNvSpPr/>
                  <p:nvPr/>
                </p:nvSpPr>
                <p:spPr bwMode="auto">
                  <a:xfrm flipV="1">
                    <a:off x="1871277" y="1576300"/>
                    <a:ext cx="1125200" cy="321257"/>
                  </a:xfrm>
                  <a:prstGeom prst="ellipse">
                    <a:avLst/>
                  </a:prstGeom>
                  <a:solidFill>
                    <a:srgbClr val="FFFFFF">
                      <a:lumMod val="75000"/>
                    </a:srgbClr>
                  </a:solidFill>
                  <a:ln w="6350" cap="flat" cmpd="sng" algn="ctr">
                    <a:solidFill>
                      <a:srgbClr val="000000"/>
                    </a:solidFill>
                    <a:prstDash val="solid"/>
                  </a:ln>
                  <a:effectLst>
                    <a:outerShdw blurRad="40000" dist="23000" dir="5400000" rotWithShape="0">
                      <a:srgbClr val="000000">
                        <a:alpha val="35000"/>
                      </a:srgbClr>
                    </a:outerShdw>
                  </a:effectLst>
                </p:spPr>
                <p:txBody>
                  <a:bodyPr anchor="ctr"/>
                  <a:lstStyle/>
                  <a:p>
                    <a:pPr marL="0" marR="0" lvl="0" indent="0" algn="ctr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solidFill>
                          <a:srgbClr val="000000"/>
                        </a:solidFill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Gill Sans M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83" name="Freeform 411">
                    <a:extLst>
                      <a:ext uri="{FF2B5EF4-FFF2-40B4-BE49-F238E27FC236}">
                        <a16:creationId xmlns:a16="http://schemas.microsoft.com/office/drawing/2014/main" id="{4D3CB208-1270-D2E9-C25E-EFDBB1674957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2159708" y="1673868"/>
                    <a:ext cx="548339" cy="159438"/>
                  </a:xfrm>
                  <a:custGeom>
                    <a:avLst/>
                    <a:gdLst>
                      <a:gd name="connsiteX0" fmla="*/ 1486231 w 2944854"/>
                      <a:gd name="connsiteY0" fmla="*/ 727041 h 1302232"/>
                      <a:gd name="connsiteX1" fmla="*/ 257675 w 2944854"/>
                      <a:gd name="connsiteY1" fmla="*/ 1302232 h 1302232"/>
                      <a:gd name="connsiteX2" fmla="*/ 0 w 2944854"/>
                      <a:gd name="connsiteY2" fmla="*/ 1228607 h 1302232"/>
                      <a:gd name="connsiteX3" fmla="*/ 911064 w 2944854"/>
                      <a:gd name="connsiteY3" fmla="*/ 837478 h 1302232"/>
                      <a:gd name="connsiteX4" fmla="*/ 883456 w 2944854"/>
                      <a:gd name="connsiteY4" fmla="*/ 450949 h 1302232"/>
                      <a:gd name="connsiteX5" fmla="*/ 161047 w 2944854"/>
                      <a:gd name="connsiteY5" fmla="*/ 119640 h 1302232"/>
                      <a:gd name="connsiteX6" fmla="*/ 404917 w 2944854"/>
                      <a:gd name="connsiteY6" fmla="*/ 50617 h 1302232"/>
                      <a:gd name="connsiteX7" fmla="*/ 1477028 w 2944854"/>
                      <a:gd name="connsiteY7" fmla="*/ 501566 h 1302232"/>
                      <a:gd name="connsiteX8" fmla="*/ 2572146 w 2944854"/>
                      <a:gd name="connsiteY8" fmla="*/ 0 h 1302232"/>
                      <a:gd name="connsiteX9" fmla="*/ 2875834 w 2944854"/>
                      <a:gd name="connsiteY9" fmla="*/ 96632 h 1302232"/>
                      <a:gd name="connsiteX10" fmla="*/ 2079803 w 2944854"/>
                      <a:gd name="connsiteY10" fmla="*/ 432543 h 1302232"/>
                      <a:gd name="connsiteX11" fmla="*/ 2240850 w 2944854"/>
                      <a:gd name="connsiteY11" fmla="*/ 920305 h 1302232"/>
                      <a:gd name="connsiteX12" fmla="*/ 2944854 w 2944854"/>
                      <a:gd name="connsiteY12" fmla="*/ 1228607 h 1302232"/>
                      <a:gd name="connsiteX13" fmla="*/ 2733192 w 2944854"/>
                      <a:gd name="connsiteY13" fmla="*/ 1297630 h 1302232"/>
                      <a:gd name="connsiteX14" fmla="*/ 1486231 w 2944854"/>
                      <a:gd name="connsiteY14" fmla="*/ 727041 h 1302232"/>
                      <a:gd name="connsiteX0" fmla="*/ 1486231 w 2944854"/>
                      <a:gd name="connsiteY0" fmla="*/ 727041 h 1316375"/>
                      <a:gd name="connsiteX1" fmla="*/ 257675 w 2944854"/>
                      <a:gd name="connsiteY1" fmla="*/ 1302232 h 1316375"/>
                      <a:gd name="connsiteX2" fmla="*/ 0 w 2944854"/>
                      <a:gd name="connsiteY2" fmla="*/ 1228607 h 1316375"/>
                      <a:gd name="connsiteX3" fmla="*/ 911064 w 2944854"/>
                      <a:gd name="connsiteY3" fmla="*/ 837478 h 1316375"/>
                      <a:gd name="connsiteX4" fmla="*/ 883456 w 2944854"/>
                      <a:gd name="connsiteY4" fmla="*/ 450949 h 1316375"/>
                      <a:gd name="connsiteX5" fmla="*/ 161047 w 2944854"/>
                      <a:gd name="connsiteY5" fmla="*/ 119640 h 1316375"/>
                      <a:gd name="connsiteX6" fmla="*/ 404917 w 2944854"/>
                      <a:gd name="connsiteY6" fmla="*/ 50617 h 1316375"/>
                      <a:gd name="connsiteX7" fmla="*/ 1477028 w 2944854"/>
                      <a:gd name="connsiteY7" fmla="*/ 501566 h 1316375"/>
                      <a:gd name="connsiteX8" fmla="*/ 2572146 w 2944854"/>
                      <a:gd name="connsiteY8" fmla="*/ 0 h 1316375"/>
                      <a:gd name="connsiteX9" fmla="*/ 2875834 w 2944854"/>
                      <a:gd name="connsiteY9" fmla="*/ 96632 h 1316375"/>
                      <a:gd name="connsiteX10" fmla="*/ 2079803 w 2944854"/>
                      <a:gd name="connsiteY10" fmla="*/ 432543 h 1316375"/>
                      <a:gd name="connsiteX11" fmla="*/ 2240850 w 2944854"/>
                      <a:gd name="connsiteY11" fmla="*/ 920305 h 1316375"/>
                      <a:gd name="connsiteX12" fmla="*/ 2944854 w 2944854"/>
                      <a:gd name="connsiteY12" fmla="*/ 1228607 h 1316375"/>
                      <a:gd name="connsiteX13" fmla="*/ 2756623 w 2944854"/>
                      <a:gd name="connsiteY13" fmla="*/ 1316375 h 1316375"/>
                      <a:gd name="connsiteX14" fmla="*/ 1486231 w 2944854"/>
                      <a:gd name="connsiteY14" fmla="*/ 727041 h 1316375"/>
                      <a:gd name="connsiteX0" fmla="*/ 1486231 w 3024520"/>
                      <a:gd name="connsiteY0" fmla="*/ 727041 h 1316375"/>
                      <a:gd name="connsiteX1" fmla="*/ 257675 w 3024520"/>
                      <a:gd name="connsiteY1" fmla="*/ 1302232 h 1316375"/>
                      <a:gd name="connsiteX2" fmla="*/ 0 w 3024520"/>
                      <a:gd name="connsiteY2" fmla="*/ 1228607 h 1316375"/>
                      <a:gd name="connsiteX3" fmla="*/ 911064 w 3024520"/>
                      <a:gd name="connsiteY3" fmla="*/ 837478 h 1316375"/>
                      <a:gd name="connsiteX4" fmla="*/ 883456 w 3024520"/>
                      <a:gd name="connsiteY4" fmla="*/ 450949 h 1316375"/>
                      <a:gd name="connsiteX5" fmla="*/ 161047 w 3024520"/>
                      <a:gd name="connsiteY5" fmla="*/ 119640 h 1316375"/>
                      <a:gd name="connsiteX6" fmla="*/ 404917 w 3024520"/>
                      <a:gd name="connsiteY6" fmla="*/ 50617 h 1316375"/>
                      <a:gd name="connsiteX7" fmla="*/ 1477028 w 3024520"/>
                      <a:gd name="connsiteY7" fmla="*/ 501566 h 1316375"/>
                      <a:gd name="connsiteX8" fmla="*/ 2572146 w 3024520"/>
                      <a:gd name="connsiteY8" fmla="*/ 0 h 1316375"/>
                      <a:gd name="connsiteX9" fmla="*/ 2875834 w 3024520"/>
                      <a:gd name="connsiteY9" fmla="*/ 96632 h 1316375"/>
                      <a:gd name="connsiteX10" fmla="*/ 2079803 w 3024520"/>
                      <a:gd name="connsiteY10" fmla="*/ 432543 h 1316375"/>
                      <a:gd name="connsiteX11" fmla="*/ 2240850 w 3024520"/>
                      <a:gd name="connsiteY11" fmla="*/ 920305 h 1316375"/>
                      <a:gd name="connsiteX12" fmla="*/ 3024520 w 3024520"/>
                      <a:gd name="connsiteY12" fmla="*/ 1228607 h 1316375"/>
                      <a:gd name="connsiteX13" fmla="*/ 2756623 w 3024520"/>
                      <a:gd name="connsiteY13" fmla="*/ 1316375 h 1316375"/>
                      <a:gd name="connsiteX14" fmla="*/ 1486231 w 3024520"/>
                      <a:gd name="connsiteY14" fmla="*/ 727041 h 1316375"/>
                      <a:gd name="connsiteX0" fmla="*/ 1537780 w 3076069"/>
                      <a:gd name="connsiteY0" fmla="*/ 727041 h 1316375"/>
                      <a:gd name="connsiteX1" fmla="*/ 309224 w 3076069"/>
                      <a:gd name="connsiteY1" fmla="*/ 1302232 h 1316375"/>
                      <a:gd name="connsiteX2" fmla="*/ 0 w 3076069"/>
                      <a:gd name="connsiteY2" fmla="*/ 1228607 h 1316375"/>
                      <a:gd name="connsiteX3" fmla="*/ 962613 w 3076069"/>
                      <a:gd name="connsiteY3" fmla="*/ 837478 h 1316375"/>
                      <a:gd name="connsiteX4" fmla="*/ 935005 w 3076069"/>
                      <a:gd name="connsiteY4" fmla="*/ 450949 h 1316375"/>
                      <a:gd name="connsiteX5" fmla="*/ 212596 w 3076069"/>
                      <a:gd name="connsiteY5" fmla="*/ 119640 h 1316375"/>
                      <a:gd name="connsiteX6" fmla="*/ 456466 w 3076069"/>
                      <a:gd name="connsiteY6" fmla="*/ 50617 h 1316375"/>
                      <a:gd name="connsiteX7" fmla="*/ 1528577 w 3076069"/>
                      <a:gd name="connsiteY7" fmla="*/ 501566 h 1316375"/>
                      <a:gd name="connsiteX8" fmla="*/ 2623695 w 3076069"/>
                      <a:gd name="connsiteY8" fmla="*/ 0 h 1316375"/>
                      <a:gd name="connsiteX9" fmla="*/ 2927383 w 3076069"/>
                      <a:gd name="connsiteY9" fmla="*/ 96632 h 1316375"/>
                      <a:gd name="connsiteX10" fmla="*/ 2131352 w 3076069"/>
                      <a:gd name="connsiteY10" fmla="*/ 432543 h 1316375"/>
                      <a:gd name="connsiteX11" fmla="*/ 2292399 w 3076069"/>
                      <a:gd name="connsiteY11" fmla="*/ 920305 h 1316375"/>
                      <a:gd name="connsiteX12" fmla="*/ 3076069 w 3076069"/>
                      <a:gd name="connsiteY12" fmla="*/ 1228607 h 1316375"/>
                      <a:gd name="connsiteX13" fmla="*/ 2808172 w 3076069"/>
                      <a:gd name="connsiteY13" fmla="*/ 1316375 h 1316375"/>
                      <a:gd name="connsiteX14" fmla="*/ 1537780 w 3076069"/>
                      <a:gd name="connsiteY14" fmla="*/ 727041 h 1316375"/>
                      <a:gd name="connsiteX0" fmla="*/ 1537780 w 3076069"/>
                      <a:gd name="connsiteY0" fmla="*/ 727041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27041 h 1321259"/>
                      <a:gd name="connsiteX0" fmla="*/ 1537780 w 3076069"/>
                      <a:gd name="connsiteY0" fmla="*/ 750825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50825 h 132125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3076069" h="1321259">
                        <a:moveTo>
                          <a:pt x="1537780" y="750825"/>
                        </a:moveTo>
                        <a:lnTo>
                          <a:pt x="313981" y="1321259"/>
                        </a:lnTo>
                        <a:lnTo>
                          <a:pt x="0" y="1228607"/>
                        </a:lnTo>
                        <a:lnTo>
                          <a:pt x="962613" y="837478"/>
                        </a:lnTo>
                        <a:lnTo>
                          <a:pt x="935005" y="450949"/>
                        </a:lnTo>
                        <a:lnTo>
                          <a:pt x="212596" y="119640"/>
                        </a:lnTo>
                        <a:lnTo>
                          <a:pt x="456466" y="50617"/>
                        </a:lnTo>
                        <a:lnTo>
                          <a:pt x="1528577" y="501566"/>
                        </a:lnTo>
                        <a:lnTo>
                          <a:pt x="2623695" y="0"/>
                        </a:lnTo>
                        <a:lnTo>
                          <a:pt x="2927383" y="96632"/>
                        </a:lnTo>
                        <a:lnTo>
                          <a:pt x="2131352" y="432543"/>
                        </a:lnTo>
                        <a:lnTo>
                          <a:pt x="2292399" y="920305"/>
                        </a:lnTo>
                        <a:lnTo>
                          <a:pt x="3076069" y="1228607"/>
                        </a:lnTo>
                        <a:lnTo>
                          <a:pt x="2808172" y="1316375"/>
                        </a:lnTo>
                        <a:lnTo>
                          <a:pt x="1537780" y="750825"/>
                        </a:lnTo>
                        <a:close/>
                      </a:path>
                    </a:pathLst>
                  </a:custGeom>
                  <a:solidFill>
                    <a:srgbClr val="3333CC">
                      <a:lumMod val="60000"/>
                      <a:lumOff val="40000"/>
                    </a:srgbClr>
                  </a:solidFill>
                  <a:ln w="9525" cap="flat" cmpd="sng" algn="ctr">
                    <a:noFill/>
                    <a:prstDash val="solid"/>
                  </a:ln>
                  <a:effectLst/>
                </p:spPr>
                <p:txBody>
                  <a:bodyPr anchor="ctr"/>
                  <a:lstStyle/>
                  <a:p>
                    <a:pPr marL="0" marR="0" lvl="0" indent="0" algn="ctr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Gill Sans M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84" name="Freeform 412">
                    <a:extLst>
                      <a:ext uri="{FF2B5EF4-FFF2-40B4-BE49-F238E27FC236}">
                        <a16:creationId xmlns:a16="http://schemas.microsoft.com/office/drawing/2014/main" id="{9D0C1923-35D8-EFE4-FBF1-23EE82323116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2102655" y="1633412"/>
                    <a:ext cx="662444" cy="111846"/>
                  </a:xfrm>
                  <a:custGeom>
                    <a:avLst/>
                    <a:gdLst>
                      <a:gd name="connsiteX0" fmla="*/ 0 w 3645229"/>
                      <a:gd name="connsiteY0" fmla="*/ 214441 h 923747"/>
                      <a:gd name="connsiteX1" fmla="*/ 659770 w 3645229"/>
                      <a:gd name="connsiteY1" fmla="*/ 16495 h 923747"/>
                      <a:gd name="connsiteX2" fmla="*/ 1814367 w 3645229"/>
                      <a:gd name="connsiteY2" fmla="*/ 511360 h 923747"/>
                      <a:gd name="connsiteX3" fmla="*/ 2968965 w 3645229"/>
                      <a:gd name="connsiteY3" fmla="*/ 0 h 923747"/>
                      <a:gd name="connsiteX4" fmla="*/ 3645229 w 3645229"/>
                      <a:gd name="connsiteY4" fmla="*/ 197946 h 923747"/>
                      <a:gd name="connsiteX5" fmla="*/ 3199884 w 3645229"/>
                      <a:gd name="connsiteY5" fmla="*/ 461874 h 923747"/>
                      <a:gd name="connsiteX6" fmla="*/ 2985459 w 3645229"/>
                      <a:gd name="connsiteY6" fmla="*/ 379396 h 923747"/>
                      <a:gd name="connsiteX7" fmla="*/ 1830861 w 3645229"/>
                      <a:gd name="connsiteY7" fmla="*/ 923747 h 923747"/>
                      <a:gd name="connsiteX8" fmla="*/ 676264 w 3645229"/>
                      <a:gd name="connsiteY8" fmla="*/ 412387 h 923747"/>
                      <a:gd name="connsiteX9" fmla="*/ 527816 w 3645229"/>
                      <a:gd name="connsiteY9" fmla="*/ 478369 h 923747"/>
                      <a:gd name="connsiteX10" fmla="*/ 0 w 3645229"/>
                      <a:gd name="connsiteY10" fmla="*/ 21444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78369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90067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09765 w 3640627"/>
                      <a:gd name="connsiteY2" fmla="*/ 511360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3008465 w 3640627"/>
                      <a:gd name="connsiteY6" fmla="*/ 402404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723451"/>
                      <a:gd name="connsiteY0" fmla="*/ 242051 h 946755"/>
                      <a:gd name="connsiteX1" fmla="*/ 655168 w 3723451"/>
                      <a:gd name="connsiteY1" fmla="*/ 16495 h 946755"/>
                      <a:gd name="connsiteX2" fmla="*/ 1855778 w 3723451"/>
                      <a:gd name="connsiteY2" fmla="*/ 534367 h 946755"/>
                      <a:gd name="connsiteX3" fmla="*/ 2964363 w 3723451"/>
                      <a:gd name="connsiteY3" fmla="*/ 0 h 946755"/>
                      <a:gd name="connsiteX4" fmla="*/ 3723451 w 3723451"/>
                      <a:gd name="connsiteY4" fmla="*/ 220954 h 946755"/>
                      <a:gd name="connsiteX5" fmla="*/ 3195282 w 3723451"/>
                      <a:gd name="connsiteY5" fmla="*/ 461874 h 946755"/>
                      <a:gd name="connsiteX6" fmla="*/ 3008465 w 3723451"/>
                      <a:gd name="connsiteY6" fmla="*/ 402404 h 946755"/>
                      <a:gd name="connsiteX7" fmla="*/ 1876873 w 3723451"/>
                      <a:gd name="connsiteY7" fmla="*/ 946755 h 946755"/>
                      <a:gd name="connsiteX8" fmla="*/ 690067 w 3723451"/>
                      <a:gd name="connsiteY8" fmla="*/ 412387 h 946755"/>
                      <a:gd name="connsiteX9" fmla="*/ 523214 w 3723451"/>
                      <a:gd name="connsiteY9" fmla="*/ 482971 h 946755"/>
                      <a:gd name="connsiteX10" fmla="*/ 0 w 3723451"/>
                      <a:gd name="connsiteY10" fmla="*/ 242051 h 946755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08465 w 3723451"/>
                      <a:gd name="connsiteY6" fmla="*/ 388599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711613 w 3723451"/>
                      <a:gd name="connsiteY8" fmla="*/ 413055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3723451" h="932950">
                        <a:moveTo>
                          <a:pt x="0" y="228246"/>
                        </a:moveTo>
                        <a:lnTo>
                          <a:pt x="655168" y="2690"/>
                        </a:lnTo>
                        <a:lnTo>
                          <a:pt x="1855778" y="520562"/>
                        </a:lnTo>
                        <a:lnTo>
                          <a:pt x="3001174" y="0"/>
                        </a:lnTo>
                        <a:lnTo>
                          <a:pt x="3723451" y="207149"/>
                        </a:lnTo>
                        <a:lnTo>
                          <a:pt x="3186079" y="461874"/>
                        </a:lnTo>
                        <a:lnTo>
                          <a:pt x="3013067" y="393200"/>
                        </a:lnTo>
                        <a:lnTo>
                          <a:pt x="1876873" y="932950"/>
                        </a:lnTo>
                        <a:lnTo>
                          <a:pt x="711613" y="413055"/>
                        </a:lnTo>
                        <a:lnTo>
                          <a:pt x="523214" y="469166"/>
                        </a:lnTo>
                        <a:lnTo>
                          <a:pt x="0" y="228246"/>
                        </a:lnTo>
                        <a:close/>
                      </a:path>
                    </a:pathLst>
                  </a:custGeom>
                  <a:solidFill>
                    <a:srgbClr val="3333CC">
                      <a:lumMod val="75000"/>
                    </a:srgbClr>
                  </a:solidFill>
                  <a:ln w="9525" cap="flat" cmpd="sng" algn="ctr">
                    <a:noFill/>
                    <a:prstDash val="solid"/>
                  </a:ln>
                  <a:effectLst>
                    <a:outerShdw blurRad="40000" dist="23000" dir="5400000" rotWithShape="0">
                      <a:srgbClr val="000000">
                        <a:alpha val="35000"/>
                      </a:srgbClr>
                    </a:outerShdw>
                  </a:effectLst>
                </p:spPr>
                <p:txBody>
                  <a:bodyPr anchor="ctr"/>
                  <a:lstStyle/>
                  <a:p>
                    <a:pPr marL="0" marR="0" lvl="0" indent="0" algn="ctr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Gill Sans M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85" name="Freeform 413">
                    <a:extLst>
                      <a:ext uri="{FF2B5EF4-FFF2-40B4-BE49-F238E27FC236}">
                        <a16:creationId xmlns:a16="http://schemas.microsoft.com/office/drawing/2014/main" id="{99159692-1078-A3BA-F6E0-BA482B8F89DB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2536889" y="1728599"/>
                    <a:ext cx="244057" cy="97568"/>
                  </a:xfrm>
                  <a:custGeom>
                    <a:avLst/>
                    <a:gdLst>
                      <a:gd name="connsiteX0" fmla="*/ 55216 w 1421812"/>
                      <a:gd name="connsiteY0" fmla="*/ 0 h 800665"/>
                      <a:gd name="connsiteX1" fmla="*/ 1421812 w 1421812"/>
                      <a:gd name="connsiteY1" fmla="*/ 625807 h 800665"/>
                      <a:gd name="connsiteX2" fmla="*/ 947874 w 1421812"/>
                      <a:gd name="connsiteY2" fmla="*/ 800665 h 800665"/>
                      <a:gd name="connsiteX3" fmla="*/ 50614 w 1421812"/>
                      <a:gd name="connsiteY3" fmla="*/ 404934 h 800665"/>
                      <a:gd name="connsiteX4" fmla="*/ 0 w 1421812"/>
                      <a:gd name="connsiteY4" fmla="*/ 404934 h 800665"/>
                      <a:gd name="connsiteX5" fmla="*/ 55216 w 1421812"/>
                      <a:gd name="connsiteY5" fmla="*/ 0 h 800665"/>
                      <a:gd name="connsiteX0" fmla="*/ 4602 w 1371198"/>
                      <a:gd name="connsiteY0" fmla="*/ 0 h 800665"/>
                      <a:gd name="connsiteX1" fmla="*/ 1371198 w 1371198"/>
                      <a:gd name="connsiteY1" fmla="*/ 625807 h 800665"/>
                      <a:gd name="connsiteX2" fmla="*/ 897260 w 1371198"/>
                      <a:gd name="connsiteY2" fmla="*/ 800665 h 800665"/>
                      <a:gd name="connsiteX3" fmla="*/ 0 w 1371198"/>
                      <a:gd name="connsiteY3" fmla="*/ 404934 h 800665"/>
                      <a:gd name="connsiteX4" fmla="*/ 4602 w 1371198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9868"/>
                      <a:gd name="connsiteX1" fmla="*/ 1366596 w 1366596"/>
                      <a:gd name="connsiteY1" fmla="*/ 625807 h 809868"/>
                      <a:gd name="connsiteX2" fmla="*/ 865050 w 1366596"/>
                      <a:gd name="connsiteY2" fmla="*/ 809868 h 809868"/>
                      <a:gd name="connsiteX3" fmla="*/ 4601 w 1366596"/>
                      <a:gd name="connsiteY3" fmla="*/ 427942 h 809868"/>
                      <a:gd name="connsiteX4" fmla="*/ 0 w 1366596"/>
                      <a:gd name="connsiteY4" fmla="*/ 0 h 8098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66596" h="809868">
                        <a:moveTo>
                          <a:pt x="0" y="0"/>
                        </a:moveTo>
                        <a:lnTo>
                          <a:pt x="1366596" y="625807"/>
                        </a:lnTo>
                        <a:lnTo>
                          <a:pt x="865050" y="809868"/>
                        </a:lnTo>
                        <a:lnTo>
                          <a:pt x="4601" y="427942"/>
                        </a:lnTo>
                        <a:cubicBezTo>
                          <a:pt x="-1535" y="105836"/>
                          <a:pt x="1534" y="142647"/>
                          <a:pt x="0" y="0"/>
                        </a:cubicBezTo>
                        <a:close/>
                      </a:path>
                    </a:pathLst>
                  </a:custGeom>
                  <a:solidFill>
                    <a:srgbClr val="3333CC">
                      <a:lumMod val="75000"/>
                    </a:srgbClr>
                  </a:solidFill>
                  <a:ln w="9525" cap="flat" cmpd="sng" algn="ctr">
                    <a:noFill/>
                    <a:prstDash val="solid"/>
                  </a:ln>
                  <a:effectLst>
                    <a:outerShdw blurRad="40000" dist="23000" dir="5400000" rotWithShape="0">
                      <a:srgbClr val="000000">
                        <a:alpha val="35000"/>
                      </a:srgbClr>
                    </a:outerShdw>
                  </a:effectLst>
                </p:spPr>
                <p:txBody>
                  <a:bodyPr anchor="ctr"/>
                  <a:lstStyle/>
                  <a:p>
                    <a:pPr marL="0" marR="0" lvl="0" indent="0" algn="ctr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Gill Sans M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86" name="Freeform 414">
                    <a:extLst>
                      <a:ext uri="{FF2B5EF4-FFF2-40B4-BE49-F238E27FC236}">
                        <a16:creationId xmlns:a16="http://schemas.microsoft.com/office/drawing/2014/main" id="{2DCC2B91-6F7E-E48E-4274-756A4D5D0725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2089977" y="1730980"/>
                    <a:ext cx="240888" cy="95187"/>
                  </a:xfrm>
                  <a:custGeom>
                    <a:avLst/>
                    <a:gdLst>
                      <a:gd name="connsiteX0" fmla="*/ 1329786 w 1348191"/>
                      <a:gd name="connsiteY0" fmla="*/ 0 h 809869"/>
                      <a:gd name="connsiteX1" fmla="*/ 1348191 w 1348191"/>
                      <a:gd name="connsiteY1" fmla="*/ 400333 h 809869"/>
                      <a:gd name="connsiteX2" fmla="*/ 487742 w 1348191"/>
                      <a:gd name="connsiteY2" fmla="*/ 809869 h 809869"/>
                      <a:gd name="connsiteX3" fmla="*/ 0 w 1348191"/>
                      <a:gd name="connsiteY3" fmla="*/ 630409 h 809869"/>
                      <a:gd name="connsiteX4" fmla="*/ 1329786 w 1348191"/>
                      <a:gd name="connsiteY4" fmla="*/ 0 h 809869"/>
                      <a:gd name="connsiteX0" fmla="*/ 1329786 w 1348191"/>
                      <a:gd name="connsiteY0" fmla="*/ 0 h 791462"/>
                      <a:gd name="connsiteX1" fmla="*/ 1348191 w 1348191"/>
                      <a:gd name="connsiteY1" fmla="*/ 381926 h 791462"/>
                      <a:gd name="connsiteX2" fmla="*/ 487742 w 1348191"/>
                      <a:gd name="connsiteY2" fmla="*/ 791462 h 791462"/>
                      <a:gd name="connsiteX3" fmla="*/ 0 w 1348191"/>
                      <a:gd name="connsiteY3" fmla="*/ 612002 h 791462"/>
                      <a:gd name="connsiteX4" fmla="*/ 1329786 w 1348191"/>
                      <a:gd name="connsiteY4" fmla="*/ 0 h 791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48191" h="791462">
                        <a:moveTo>
                          <a:pt x="1329786" y="0"/>
                        </a:moveTo>
                        <a:lnTo>
                          <a:pt x="1348191" y="381926"/>
                        </a:lnTo>
                        <a:lnTo>
                          <a:pt x="487742" y="791462"/>
                        </a:lnTo>
                        <a:lnTo>
                          <a:pt x="0" y="612002"/>
                        </a:lnTo>
                        <a:lnTo>
                          <a:pt x="1329786" y="0"/>
                        </a:lnTo>
                        <a:close/>
                      </a:path>
                    </a:pathLst>
                  </a:custGeom>
                  <a:solidFill>
                    <a:srgbClr val="3333CC">
                      <a:lumMod val="75000"/>
                    </a:srgbClr>
                  </a:solidFill>
                  <a:ln w="9525" cap="flat" cmpd="sng" algn="ctr">
                    <a:noFill/>
                    <a:prstDash val="solid"/>
                  </a:ln>
                  <a:effectLst>
                    <a:outerShdw blurRad="40000" dist="23000" dir="5400000" rotWithShape="0">
                      <a:srgbClr val="000000">
                        <a:alpha val="35000"/>
                      </a:srgbClr>
                    </a:outerShdw>
                  </a:effectLst>
                </p:spPr>
                <p:txBody>
                  <a:bodyPr anchor="ctr"/>
                  <a:lstStyle/>
                  <a:p>
                    <a:pPr marL="0" marR="0" lvl="0" indent="0" algn="ctr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Gill Sans MT"/>
                      <a:ea typeface="+mn-ea"/>
                      <a:cs typeface="+mn-cs"/>
                    </a:endParaRPr>
                  </a:p>
                </p:txBody>
              </p:sp>
              <p:cxnSp>
                <p:nvCxnSpPr>
                  <p:cNvPr id="187" name="Straight Connector 186">
                    <a:extLst>
                      <a:ext uri="{FF2B5EF4-FFF2-40B4-BE49-F238E27FC236}">
                        <a16:creationId xmlns:a16="http://schemas.microsoft.com/office/drawing/2014/main" id="{1047B0F2-ECB5-90EA-87AE-0DBDB2E74577}"/>
                      </a:ext>
                    </a:extLst>
                  </p:cNvPr>
                  <p:cNvCxnSpPr>
                    <a:endCxn id="182" idx="2"/>
                  </p:cNvCxnSpPr>
                  <p:nvPr/>
                </p:nvCxnSpPr>
                <p:spPr bwMode="auto">
                  <a:xfrm flipH="1" flipV="1">
                    <a:off x="1871277" y="1735739"/>
                    <a:ext cx="3169" cy="123743"/>
                  </a:xfrm>
                  <a:prstGeom prst="line">
                    <a:avLst/>
                  </a:prstGeom>
                  <a:noFill/>
                  <a:ln w="6350" cap="flat" cmpd="sng" algn="ctr">
                    <a:solidFill>
                      <a:srgbClr val="000000"/>
                    </a:solidFill>
                    <a:prstDash val="solid"/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</p:cxnSp>
              <p:cxnSp>
                <p:nvCxnSpPr>
                  <p:cNvPr id="188" name="Straight Connector 187">
                    <a:extLst>
                      <a:ext uri="{FF2B5EF4-FFF2-40B4-BE49-F238E27FC236}">
                        <a16:creationId xmlns:a16="http://schemas.microsoft.com/office/drawing/2014/main" id="{CF779A5D-20DB-D7D2-22D2-429A7C81E019}"/>
                      </a:ext>
                    </a:extLst>
                  </p:cNvPr>
                  <p:cNvCxnSpPr/>
                  <p:nvPr/>
                </p:nvCxnSpPr>
                <p:spPr bwMode="auto">
                  <a:xfrm flipH="1" flipV="1">
                    <a:off x="2996477" y="1733359"/>
                    <a:ext cx="3171" cy="123743"/>
                  </a:xfrm>
                  <a:prstGeom prst="line">
                    <a:avLst/>
                  </a:prstGeom>
                  <a:noFill/>
                  <a:ln w="6350" cap="flat" cmpd="sng" algn="ctr">
                    <a:solidFill>
                      <a:srgbClr val="000000"/>
                    </a:solidFill>
                    <a:prstDash val="solid"/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</p:cxnSp>
            </p:grpSp>
            <p:grpSp>
              <p:nvGrpSpPr>
                <p:cNvPr id="177" name="Group 176">
                  <a:extLst>
                    <a:ext uri="{FF2B5EF4-FFF2-40B4-BE49-F238E27FC236}">
                      <a16:creationId xmlns:a16="http://schemas.microsoft.com/office/drawing/2014/main" id="{EB40726D-D044-27DA-F835-3758F3529535}"/>
                    </a:ext>
                  </a:extLst>
                </p:cNvPr>
                <p:cNvGrpSpPr/>
                <p:nvPr/>
              </p:nvGrpSpPr>
              <p:grpSpPr>
                <a:xfrm>
                  <a:off x="1770362" y="2873352"/>
                  <a:ext cx="441422" cy="369332"/>
                  <a:chOff x="667045" y="1708643"/>
                  <a:chExt cx="441422" cy="369332"/>
                </a:xfrm>
              </p:grpSpPr>
              <p:sp>
                <p:nvSpPr>
                  <p:cNvPr id="178" name="Oval 177">
                    <a:extLst>
                      <a:ext uri="{FF2B5EF4-FFF2-40B4-BE49-F238E27FC236}">
                        <a16:creationId xmlns:a16="http://schemas.microsoft.com/office/drawing/2014/main" id="{93DFC7B7-93F3-FBD0-0E91-39231D878442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725417" y="1787240"/>
                    <a:ext cx="356365" cy="231962"/>
                  </a:xfrm>
                  <a:prstGeom prst="ellipse">
                    <a:avLst/>
                  </a:prstGeom>
                  <a:solidFill>
                    <a:srgbClr val="FFFFFF">
                      <a:alpha val="76000"/>
                    </a:srgbClr>
                  </a:solidFill>
                  <a:ln w="9525" cap="flat" cmpd="sng" algn="ctr">
                    <a:noFill/>
                    <a:prstDash val="solid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Gill Sans M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79" name="TextBox 178">
                    <a:extLst>
                      <a:ext uri="{FF2B5EF4-FFF2-40B4-BE49-F238E27FC236}">
                        <a16:creationId xmlns:a16="http://schemas.microsoft.com/office/drawing/2014/main" id="{13EB3358-E0C9-7EC2-B48F-5D427E4FA263}"/>
                      </a:ext>
                    </a:extLst>
                  </p:cNvPr>
                  <p:cNvSpPr txBox="1"/>
                  <p:nvPr/>
                </p:nvSpPr>
                <p:spPr>
                  <a:xfrm>
                    <a:off x="667045" y="1708643"/>
                    <a:ext cx="441422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1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charset="0"/>
                        <a:ea typeface="ＭＳ Ｐゴシック" charset="0"/>
                      </a:rPr>
                      <a:t>3d</a:t>
                    </a:r>
                  </a:p>
                </p:txBody>
              </p:sp>
            </p:grpSp>
          </p:grpSp>
          <p:grpSp>
            <p:nvGrpSpPr>
              <p:cNvPr id="142" name="Group 141">
                <a:extLst>
                  <a:ext uri="{FF2B5EF4-FFF2-40B4-BE49-F238E27FC236}">
                    <a16:creationId xmlns:a16="http://schemas.microsoft.com/office/drawing/2014/main" id="{92FB3A4D-A85B-8C5C-74B2-2F2297292DC2}"/>
                  </a:ext>
                </a:extLst>
              </p:cNvPr>
              <p:cNvGrpSpPr/>
              <p:nvPr/>
            </p:nvGrpSpPr>
            <p:grpSpPr>
              <a:xfrm>
                <a:off x="2601806" y="3485072"/>
                <a:ext cx="565150" cy="369332"/>
                <a:chOff x="1736090" y="2873352"/>
                <a:chExt cx="565150" cy="369332"/>
              </a:xfrm>
            </p:grpSpPr>
            <p:grpSp>
              <p:nvGrpSpPr>
                <p:cNvPr id="163" name="Group 327">
                  <a:extLst>
                    <a:ext uri="{FF2B5EF4-FFF2-40B4-BE49-F238E27FC236}">
                      <a16:creationId xmlns:a16="http://schemas.microsoft.com/office/drawing/2014/main" id="{8C722094-2F55-A464-2799-039E1D6165BC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736090" y="2893762"/>
                  <a:ext cx="565150" cy="292100"/>
                  <a:chOff x="1871277" y="1576300"/>
                  <a:chExt cx="1128371" cy="437861"/>
                </a:xfrm>
              </p:grpSpPr>
              <p:sp>
                <p:nvSpPr>
                  <p:cNvPr id="167" name="Oval 166">
                    <a:extLst>
                      <a:ext uri="{FF2B5EF4-FFF2-40B4-BE49-F238E27FC236}">
                        <a16:creationId xmlns:a16="http://schemas.microsoft.com/office/drawing/2014/main" id="{983AE92E-DE8F-7854-82B1-8A590525612F}"/>
                      </a:ext>
                    </a:extLst>
                  </p:cNvPr>
                  <p:cNvSpPr/>
                  <p:nvPr/>
                </p:nvSpPr>
                <p:spPr bwMode="auto">
                  <a:xfrm flipV="1">
                    <a:off x="1874446" y="1692905"/>
                    <a:ext cx="1125202" cy="3212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rgbClr val="3333CC">
                          <a:lumMod val="75000"/>
                        </a:srgbClr>
                      </a:gs>
                      <a:gs pos="53000">
                        <a:srgbClr val="3333CC">
                          <a:lumMod val="60000"/>
                          <a:lumOff val="40000"/>
                        </a:srgbClr>
                      </a:gs>
                      <a:gs pos="100000">
                        <a:srgbClr val="3333CC">
                          <a:lumMod val="75000"/>
                        </a:srgbClr>
                      </a:gs>
                    </a:gsLst>
                    <a:lin ang="0" scaled="1"/>
                    <a:tileRect/>
                  </a:gradFill>
                  <a:ln w="6350" cap="flat" cmpd="sng" algn="ctr">
                    <a:solidFill>
                      <a:srgbClr val="000000"/>
                    </a:solidFill>
                    <a:prstDash val="solid"/>
                  </a:ln>
                  <a:effectLst>
                    <a:outerShdw blurRad="40000" dist="23000" dir="5400000" rotWithShape="0">
                      <a:srgbClr val="000000">
                        <a:alpha val="35000"/>
                      </a:srgbClr>
                    </a:outerShdw>
                  </a:effectLst>
                </p:spPr>
                <p:txBody>
                  <a:bodyPr anchor="ctr"/>
                  <a:lstStyle/>
                  <a:p>
                    <a:pPr marL="0" marR="0" lvl="0" indent="0" algn="ctr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solidFill>
                          <a:srgbClr val="000000"/>
                        </a:solidFill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Gill Sans M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68" name="Rectangle 167">
                    <a:extLst>
                      <a:ext uri="{FF2B5EF4-FFF2-40B4-BE49-F238E27FC236}">
                        <a16:creationId xmlns:a16="http://schemas.microsoft.com/office/drawing/2014/main" id="{620EDCC2-1168-1262-69DF-89807A2CF24E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1871277" y="1740499"/>
                    <a:ext cx="1128371" cy="114225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3333CC">
                          <a:lumMod val="75000"/>
                        </a:srgbClr>
                      </a:gs>
                      <a:gs pos="53000">
                        <a:srgbClr val="3333CC">
                          <a:lumMod val="60000"/>
                          <a:lumOff val="40000"/>
                        </a:srgbClr>
                      </a:gs>
                      <a:gs pos="100000">
                        <a:srgbClr val="3333CC">
                          <a:lumMod val="75000"/>
                        </a:srgbClr>
                      </a:gs>
                    </a:gsLst>
                    <a:lin ang="10800000" scaled="0"/>
                  </a:gradFill>
                  <a:ln w="25400" cap="flat" cmpd="sng" algn="ctr">
                    <a:noFill/>
                    <a:prstDash val="solid"/>
                  </a:ln>
                  <a:effectLst/>
                </p:spPr>
                <p:txBody>
                  <a:bodyPr anchor="ctr"/>
                  <a:lstStyle/>
                  <a:p>
                    <a:pPr marL="0" marR="0" lvl="0" indent="0" algn="ctr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Gill Sans M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69" name="Oval 168">
                    <a:extLst>
                      <a:ext uri="{FF2B5EF4-FFF2-40B4-BE49-F238E27FC236}">
                        <a16:creationId xmlns:a16="http://schemas.microsoft.com/office/drawing/2014/main" id="{6CD1F747-8FEB-7C70-FF04-2121550ACE42}"/>
                      </a:ext>
                    </a:extLst>
                  </p:cNvPr>
                  <p:cNvSpPr/>
                  <p:nvPr/>
                </p:nvSpPr>
                <p:spPr bwMode="auto">
                  <a:xfrm flipV="1">
                    <a:off x="1871277" y="1576300"/>
                    <a:ext cx="1125200" cy="321257"/>
                  </a:xfrm>
                  <a:prstGeom prst="ellipse">
                    <a:avLst/>
                  </a:prstGeom>
                  <a:solidFill>
                    <a:srgbClr val="FFFFFF">
                      <a:lumMod val="75000"/>
                    </a:srgbClr>
                  </a:solidFill>
                  <a:ln w="6350" cap="flat" cmpd="sng" algn="ctr">
                    <a:solidFill>
                      <a:srgbClr val="000000"/>
                    </a:solidFill>
                    <a:prstDash val="solid"/>
                  </a:ln>
                  <a:effectLst>
                    <a:outerShdw blurRad="40000" dist="23000" dir="5400000" rotWithShape="0">
                      <a:srgbClr val="000000">
                        <a:alpha val="35000"/>
                      </a:srgbClr>
                    </a:outerShdw>
                  </a:effectLst>
                </p:spPr>
                <p:txBody>
                  <a:bodyPr anchor="ctr"/>
                  <a:lstStyle/>
                  <a:p>
                    <a:pPr marL="0" marR="0" lvl="0" indent="0" algn="ctr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solidFill>
                          <a:srgbClr val="000000"/>
                        </a:solidFill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Gill Sans M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70" name="Freeform 398">
                    <a:extLst>
                      <a:ext uri="{FF2B5EF4-FFF2-40B4-BE49-F238E27FC236}">
                        <a16:creationId xmlns:a16="http://schemas.microsoft.com/office/drawing/2014/main" id="{0FDEBE83-4411-3151-D38D-2087207C2F2D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2159708" y="1673868"/>
                    <a:ext cx="548339" cy="159438"/>
                  </a:xfrm>
                  <a:custGeom>
                    <a:avLst/>
                    <a:gdLst>
                      <a:gd name="connsiteX0" fmla="*/ 1486231 w 2944854"/>
                      <a:gd name="connsiteY0" fmla="*/ 727041 h 1302232"/>
                      <a:gd name="connsiteX1" fmla="*/ 257675 w 2944854"/>
                      <a:gd name="connsiteY1" fmla="*/ 1302232 h 1302232"/>
                      <a:gd name="connsiteX2" fmla="*/ 0 w 2944854"/>
                      <a:gd name="connsiteY2" fmla="*/ 1228607 h 1302232"/>
                      <a:gd name="connsiteX3" fmla="*/ 911064 w 2944854"/>
                      <a:gd name="connsiteY3" fmla="*/ 837478 h 1302232"/>
                      <a:gd name="connsiteX4" fmla="*/ 883456 w 2944854"/>
                      <a:gd name="connsiteY4" fmla="*/ 450949 h 1302232"/>
                      <a:gd name="connsiteX5" fmla="*/ 161047 w 2944854"/>
                      <a:gd name="connsiteY5" fmla="*/ 119640 h 1302232"/>
                      <a:gd name="connsiteX6" fmla="*/ 404917 w 2944854"/>
                      <a:gd name="connsiteY6" fmla="*/ 50617 h 1302232"/>
                      <a:gd name="connsiteX7" fmla="*/ 1477028 w 2944854"/>
                      <a:gd name="connsiteY7" fmla="*/ 501566 h 1302232"/>
                      <a:gd name="connsiteX8" fmla="*/ 2572146 w 2944854"/>
                      <a:gd name="connsiteY8" fmla="*/ 0 h 1302232"/>
                      <a:gd name="connsiteX9" fmla="*/ 2875834 w 2944854"/>
                      <a:gd name="connsiteY9" fmla="*/ 96632 h 1302232"/>
                      <a:gd name="connsiteX10" fmla="*/ 2079803 w 2944854"/>
                      <a:gd name="connsiteY10" fmla="*/ 432543 h 1302232"/>
                      <a:gd name="connsiteX11" fmla="*/ 2240850 w 2944854"/>
                      <a:gd name="connsiteY11" fmla="*/ 920305 h 1302232"/>
                      <a:gd name="connsiteX12" fmla="*/ 2944854 w 2944854"/>
                      <a:gd name="connsiteY12" fmla="*/ 1228607 h 1302232"/>
                      <a:gd name="connsiteX13" fmla="*/ 2733192 w 2944854"/>
                      <a:gd name="connsiteY13" fmla="*/ 1297630 h 1302232"/>
                      <a:gd name="connsiteX14" fmla="*/ 1486231 w 2944854"/>
                      <a:gd name="connsiteY14" fmla="*/ 727041 h 1302232"/>
                      <a:gd name="connsiteX0" fmla="*/ 1486231 w 2944854"/>
                      <a:gd name="connsiteY0" fmla="*/ 727041 h 1316375"/>
                      <a:gd name="connsiteX1" fmla="*/ 257675 w 2944854"/>
                      <a:gd name="connsiteY1" fmla="*/ 1302232 h 1316375"/>
                      <a:gd name="connsiteX2" fmla="*/ 0 w 2944854"/>
                      <a:gd name="connsiteY2" fmla="*/ 1228607 h 1316375"/>
                      <a:gd name="connsiteX3" fmla="*/ 911064 w 2944854"/>
                      <a:gd name="connsiteY3" fmla="*/ 837478 h 1316375"/>
                      <a:gd name="connsiteX4" fmla="*/ 883456 w 2944854"/>
                      <a:gd name="connsiteY4" fmla="*/ 450949 h 1316375"/>
                      <a:gd name="connsiteX5" fmla="*/ 161047 w 2944854"/>
                      <a:gd name="connsiteY5" fmla="*/ 119640 h 1316375"/>
                      <a:gd name="connsiteX6" fmla="*/ 404917 w 2944854"/>
                      <a:gd name="connsiteY6" fmla="*/ 50617 h 1316375"/>
                      <a:gd name="connsiteX7" fmla="*/ 1477028 w 2944854"/>
                      <a:gd name="connsiteY7" fmla="*/ 501566 h 1316375"/>
                      <a:gd name="connsiteX8" fmla="*/ 2572146 w 2944854"/>
                      <a:gd name="connsiteY8" fmla="*/ 0 h 1316375"/>
                      <a:gd name="connsiteX9" fmla="*/ 2875834 w 2944854"/>
                      <a:gd name="connsiteY9" fmla="*/ 96632 h 1316375"/>
                      <a:gd name="connsiteX10" fmla="*/ 2079803 w 2944854"/>
                      <a:gd name="connsiteY10" fmla="*/ 432543 h 1316375"/>
                      <a:gd name="connsiteX11" fmla="*/ 2240850 w 2944854"/>
                      <a:gd name="connsiteY11" fmla="*/ 920305 h 1316375"/>
                      <a:gd name="connsiteX12" fmla="*/ 2944854 w 2944854"/>
                      <a:gd name="connsiteY12" fmla="*/ 1228607 h 1316375"/>
                      <a:gd name="connsiteX13" fmla="*/ 2756623 w 2944854"/>
                      <a:gd name="connsiteY13" fmla="*/ 1316375 h 1316375"/>
                      <a:gd name="connsiteX14" fmla="*/ 1486231 w 2944854"/>
                      <a:gd name="connsiteY14" fmla="*/ 727041 h 1316375"/>
                      <a:gd name="connsiteX0" fmla="*/ 1486231 w 3024520"/>
                      <a:gd name="connsiteY0" fmla="*/ 727041 h 1316375"/>
                      <a:gd name="connsiteX1" fmla="*/ 257675 w 3024520"/>
                      <a:gd name="connsiteY1" fmla="*/ 1302232 h 1316375"/>
                      <a:gd name="connsiteX2" fmla="*/ 0 w 3024520"/>
                      <a:gd name="connsiteY2" fmla="*/ 1228607 h 1316375"/>
                      <a:gd name="connsiteX3" fmla="*/ 911064 w 3024520"/>
                      <a:gd name="connsiteY3" fmla="*/ 837478 h 1316375"/>
                      <a:gd name="connsiteX4" fmla="*/ 883456 w 3024520"/>
                      <a:gd name="connsiteY4" fmla="*/ 450949 h 1316375"/>
                      <a:gd name="connsiteX5" fmla="*/ 161047 w 3024520"/>
                      <a:gd name="connsiteY5" fmla="*/ 119640 h 1316375"/>
                      <a:gd name="connsiteX6" fmla="*/ 404917 w 3024520"/>
                      <a:gd name="connsiteY6" fmla="*/ 50617 h 1316375"/>
                      <a:gd name="connsiteX7" fmla="*/ 1477028 w 3024520"/>
                      <a:gd name="connsiteY7" fmla="*/ 501566 h 1316375"/>
                      <a:gd name="connsiteX8" fmla="*/ 2572146 w 3024520"/>
                      <a:gd name="connsiteY8" fmla="*/ 0 h 1316375"/>
                      <a:gd name="connsiteX9" fmla="*/ 2875834 w 3024520"/>
                      <a:gd name="connsiteY9" fmla="*/ 96632 h 1316375"/>
                      <a:gd name="connsiteX10" fmla="*/ 2079803 w 3024520"/>
                      <a:gd name="connsiteY10" fmla="*/ 432543 h 1316375"/>
                      <a:gd name="connsiteX11" fmla="*/ 2240850 w 3024520"/>
                      <a:gd name="connsiteY11" fmla="*/ 920305 h 1316375"/>
                      <a:gd name="connsiteX12" fmla="*/ 3024520 w 3024520"/>
                      <a:gd name="connsiteY12" fmla="*/ 1228607 h 1316375"/>
                      <a:gd name="connsiteX13" fmla="*/ 2756623 w 3024520"/>
                      <a:gd name="connsiteY13" fmla="*/ 1316375 h 1316375"/>
                      <a:gd name="connsiteX14" fmla="*/ 1486231 w 3024520"/>
                      <a:gd name="connsiteY14" fmla="*/ 727041 h 1316375"/>
                      <a:gd name="connsiteX0" fmla="*/ 1537780 w 3076069"/>
                      <a:gd name="connsiteY0" fmla="*/ 727041 h 1316375"/>
                      <a:gd name="connsiteX1" fmla="*/ 309224 w 3076069"/>
                      <a:gd name="connsiteY1" fmla="*/ 1302232 h 1316375"/>
                      <a:gd name="connsiteX2" fmla="*/ 0 w 3076069"/>
                      <a:gd name="connsiteY2" fmla="*/ 1228607 h 1316375"/>
                      <a:gd name="connsiteX3" fmla="*/ 962613 w 3076069"/>
                      <a:gd name="connsiteY3" fmla="*/ 837478 h 1316375"/>
                      <a:gd name="connsiteX4" fmla="*/ 935005 w 3076069"/>
                      <a:gd name="connsiteY4" fmla="*/ 450949 h 1316375"/>
                      <a:gd name="connsiteX5" fmla="*/ 212596 w 3076069"/>
                      <a:gd name="connsiteY5" fmla="*/ 119640 h 1316375"/>
                      <a:gd name="connsiteX6" fmla="*/ 456466 w 3076069"/>
                      <a:gd name="connsiteY6" fmla="*/ 50617 h 1316375"/>
                      <a:gd name="connsiteX7" fmla="*/ 1528577 w 3076069"/>
                      <a:gd name="connsiteY7" fmla="*/ 501566 h 1316375"/>
                      <a:gd name="connsiteX8" fmla="*/ 2623695 w 3076069"/>
                      <a:gd name="connsiteY8" fmla="*/ 0 h 1316375"/>
                      <a:gd name="connsiteX9" fmla="*/ 2927383 w 3076069"/>
                      <a:gd name="connsiteY9" fmla="*/ 96632 h 1316375"/>
                      <a:gd name="connsiteX10" fmla="*/ 2131352 w 3076069"/>
                      <a:gd name="connsiteY10" fmla="*/ 432543 h 1316375"/>
                      <a:gd name="connsiteX11" fmla="*/ 2292399 w 3076069"/>
                      <a:gd name="connsiteY11" fmla="*/ 920305 h 1316375"/>
                      <a:gd name="connsiteX12" fmla="*/ 3076069 w 3076069"/>
                      <a:gd name="connsiteY12" fmla="*/ 1228607 h 1316375"/>
                      <a:gd name="connsiteX13" fmla="*/ 2808172 w 3076069"/>
                      <a:gd name="connsiteY13" fmla="*/ 1316375 h 1316375"/>
                      <a:gd name="connsiteX14" fmla="*/ 1537780 w 3076069"/>
                      <a:gd name="connsiteY14" fmla="*/ 727041 h 1316375"/>
                      <a:gd name="connsiteX0" fmla="*/ 1537780 w 3076069"/>
                      <a:gd name="connsiteY0" fmla="*/ 727041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27041 h 1321259"/>
                      <a:gd name="connsiteX0" fmla="*/ 1537780 w 3076069"/>
                      <a:gd name="connsiteY0" fmla="*/ 750825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50825 h 132125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3076069" h="1321259">
                        <a:moveTo>
                          <a:pt x="1537780" y="750825"/>
                        </a:moveTo>
                        <a:lnTo>
                          <a:pt x="313981" y="1321259"/>
                        </a:lnTo>
                        <a:lnTo>
                          <a:pt x="0" y="1228607"/>
                        </a:lnTo>
                        <a:lnTo>
                          <a:pt x="962613" y="837478"/>
                        </a:lnTo>
                        <a:lnTo>
                          <a:pt x="935005" y="450949"/>
                        </a:lnTo>
                        <a:lnTo>
                          <a:pt x="212596" y="119640"/>
                        </a:lnTo>
                        <a:lnTo>
                          <a:pt x="456466" y="50617"/>
                        </a:lnTo>
                        <a:lnTo>
                          <a:pt x="1528577" y="501566"/>
                        </a:lnTo>
                        <a:lnTo>
                          <a:pt x="2623695" y="0"/>
                        </a:lnTo>
                        <a:lnTo>
                          <a:pt x="2927383" y="96632"/>
                        </a:lnTo>
                        <a:lnTo>
                          <a:pt x="2131352" y="432543"/>
                        </a:lnTo>
                        <a:lnTo>
                          <a:pt x="2292399" y="920305"/>
                        </a:lnTo>
                        <a:lnTo>
                          <a:pt x="3076069" y="1228607"/>
                        </a:lnTo>
                        <a:lnTo>
                          <a:pt x="2808172" y="1316375"/>
                        </a:lnTo>
                        <a:lnTo>
                          <a:pt x="1537780" y="750825"/>
                        </a:lnTo>
                        <a:close/>
                      </a:path>
                    </a:pathLst>
                  </a:custGeom>
                  <a:solidFill>
                    <a:srgbClr val="3333CC">
                      <a:lumMod val="60000"/>
                      <a:lumOff val="40000"/>
                    </a:srgbClr>
                  </a:solidFill>
                  <a:ln w="9525" cap="flat" cmpd="sng" algn="ctr">
                    <a:noFill/>
                    <a:prstDash val="solid"/>
                  </a:ln>
                  <a:effectLst/>
                </p:spPr>
                <p:txBody>
                  <a:bodyPr anchor="ctr"/>
                  <a:lstStyle/>
                  <a:p>
                    <a:pPr marL="0" marR="0" lvl="0" indent="0" algn="ctr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Gill Sans M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71" name="Freeform 399">
                    <a:extLst>
                      <a:ext uri="{FF2B5EF4-FFF2-40B4-BE49-F238E27FC236}">
                        <a16:creationId xmlns:a16="http://schemas.microsoft.com/office/drawing/2014/main" id="{65F2DA76-BCD0-31CA-BE74-F0002D7AF6CE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2102655" y="1633412"/>
                    <a:ext cx="662444" cy="111846"/>
                  </a:xfrm>
                  <a:custGeom>
                    <a:avLst/>
                    <a:gdLst>
                      <a:gd name="connsiteX0" fmla="*/ 0 w 3645229"/>
                      <a:gd name="connsiteY0" fmla="*/ 214441 h 923747"/>
                      <a:gd name="connsiteX1" fmla="*/ 659770 w 3645229"/>
                      <a:gd name="connsiteY1" fmla="*/ 16495 h 923747"/>
                      <a:gd name="connsiteX2" fmla="*/ 1814367 w 3645229"/>
                      <a:gd name="connsiteY2" fmla="*/ 511360 h 923747"/>
                      <a:gd name="connsiteX3" fmla="*/ 2968965 w 3645229"/>
                      <a:gd name="connsiteY3" fmla="*/ 0 h 923747"/>
                      <a:gd name="connsiteX4" fmla="*/ 3645229 w 3645229"/>
                      <a:gd name="connsiteY4" fmla="*/ 197946 h 923747"/>
                      <a:gd name="connsiteX5" fmla="*/ 3199884 w 3645229"/>
                      <a:gd name="connsiteY5" fmla="*/ 461874 h 923747"/>
                      <a:gd name="connsiteX6" fmla="*/ 2985459 w 3645229"/>
                      <a:gd name="connsiteY6" fmla="*/ 379396 h 923747"/>
                      <a:gd name="connsiteX7" fmla="*/ 1830861 w 3645229"/>
                      <a:gd name="connsiteY7" fmla="*/ 923747 h 923747"/>
                      <a:gd name="connsiteX8" fmla="*/ 676264 w 3645229"/>
                      <a:gd name="connsiteY8" fmla="*/ 412387 h 923747"/>
                      <a:gd name="connsiteX9" fmla="*/ 527816 w 3645229"/>
                      <a:gd name="connsiteY9" fmla="*/ 478369 h 923747"/>
                      <a:gd name="connsiteX10" fmla="*/ 0 w 3645229"/>
                      <a:gd name="connsiteY10" fmla="*/ 21444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78369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90067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09765 w 3640627"/>
                      <a:gd name="connsiteY2" fmla="*/ 511360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3008465 w 3640627"/>
                      <a:gd name="connsiteY6" fmla="*/ 402404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723451"/>
                      <a:gd name="connsiteY0" fmla="*/ 242051 h 946755"/>
                      <a:gd name="connsiteX1" fmla="*/ 655168 w 3723451"/>
                      <a:gd name="connsiteY1" fmla="*/ 16495 h 946755"/>
                      <a:gd name="connsiteX2" fmla="*/ 1855778 w 3723451"/>
                      <a:gd name="connsiteY2" fmla="*/ 534367 h 946755"/>
                      <a:gd name="connsiteX3" fmla="*/ 2964363 w 3723451"/>
                      <a:gd name="connsiteY3" fmla="*/ 0 h 946755"/>
                      <a:gd name="connsiteX4" fmla="*/ 3723451 w 3723451"/>
                      <a:gd name="connsiteY4" fmla="*/ 220954 h 946755"/>
                      <a:gd name="connsiteX5" fmla="*/ 3195282 w 3723451"/>
                      <a:gd name="connsiteY5" fmla="*/ 461874 h 946755"/>
                      <a:gd name="connsiteX6" fmla="*/ 3008465 w 3723451"/>
                      <a:gd name="connsiteY6" fmla="*/ 402404 h 946755"/>
                      <a:gd name="connsiteX7" fmla="*/ 1876873 w 3723451"/>
                      <a:gd name="connsiteY7" fmla="*/ 946755 h 946755"/>
                      <a:gd name="connsiteX8" fmla="*/ 690067 w 3723451"/>
                      <a:gd name="connsiteY8" fmla="*/ 412387 h 946755"/>
                      <a:gd name="connsiteX9" fmla="*/ 523214 w 3723451"/>
                      <a:gd name="connsiteY9" fmla="*/ 482971 h 946755"/>
                      <a:gd name="connsiteX10" fmla="*/ 0 w 3723451"/>
                      <a:gd name="connsiteY10" fmla="*/ 242051 h 946755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08465 w 3723451"/>
                      <a:gd name="connsiteY6" fmla="*/ 388599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711613 w 3723451"/>
                      <a:gd name="connsiteY8" fmla="*/ 413055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3723451" h="932950">
                        <a:moveTo>
                          <a:pt x="0" y="228246"/>
                        </a:moveTo>
                        <a:lnTo>
                          <a:pt x="655168" y="2690"/>
                        </a:lnTo>
                        <a:lnTo>
                          <a:pt x="1855778" y="520562"/>
                        </a:lnTo>
                        <a:lnTo>
                          <a:pt x="3001174" y="0"/>
                        </a:lnTo>
                        <a:lnTo>
                          <a:pt x="3723451" y="207149"/>
                        </a:lnTo>
                        <a:lnTo>
                          <a:pt x="3186079" y="461874"/>
                        </a:lnTo>
                        <a:lnTo>
                          <a:pt x="3013067" y="393200"/>
                        </a:lnTo>
                        <a:lnTo>
                          <a:pt x="1876873" y="932950"/>
                        </a:lnTo>
                        <a:lnTo>
                          <a:pt x="711613" y="413055"/>
                        </a:lnTo>
                        <a:lnTo>
                          <a:pt x="523214" y="469166"/>
                        </a:lnTo>
                        <a:lnTo>
                          <a:pt x="0" y="228246"/>
                        </a:lnTo>
                        <a:close/>
                      </a:path>
                    </a:pathLst>
                  </a:custGeom>
                  <a:solidFill>
                    <a:srgbClr val="3333CC">
                      <a:lumMod val="75000"/>
                    </a:srgbClr>
                  </a:solidFill>
                  <a:ln w="9525" cap="flat" cmpd="sng" algn="ctr">
                    <a:noFill/>
                    <a:prstDash val="solid"/>
                  </a:ln>
                  <a:effectLst>
                    <a:outerShdw blurRad="40000" dist="23000" dir="5400000" rotWithShape="0">
                      <a:srgbClr val="000000">
                        <a:alpha val="35000"/>
                      </a:srgbClr>
                    </a:outerShdw>
                  </a:effectLst>
                </p:spPr>
                <p:txBody>
                  <a:bodyPr anchor="ctr"/>
                  <a:lstStyle/>
                  <a:p>
                    <a:pPr marL="0" marR="0" lvl="0" indent="0" algn="ctr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Gill Sans M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72" name="Freeform 400">
                    <a:extLst>
                      <a:ext uri="{FF2B5EF4-FFF2-40B4-BE49-F238E27FC236}">
                        <a16:creationId xmlns:a16="http://schemas.microsoft.com/office/drawing/2014/main" id="{B6087A0A-D329-90BB-B22E-01FEDC3471A4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2536889" y="1728599"/>
                    <a:ext cx="244057" cy="97568"/>
                  </a:xfrm>
                  <a:custGeom>
                    <a:avLst/>
                    <a:gdLst>
                      <a:gd name="connsiteX0" fmla="*/ 55216 w 1421812"/>
                      <a:gd name="connsiteY0" fmla="*/ 0 h 800665"/>
                      <a:gd name="connsiteX1" fmla="*/ 1421812 w 1421812"/>
                      <a:gd name="connsiteY1" fmla="*/ 625807 h 800665"/>
                      <a:gd name="connsiteX2" fmla="*/ 947874 w 1421812"/>
                      <a:gd name="connsiteY2" fmla="*/ 800665 h 800665"/>
                      <a:gd name="connsiteX3" fmla="*/ 50614 w 1421812"/>
                      <a:gd name="connsiteY3" fmla="*/ 404934 h 800665"/>
                      <a:gd name="connsiteX4" fmla="*/ 0 w 1421812"/>
                      <a:gd name="connsiteY4" fmla="*/ 404934 h 800665"/>
                      <a:gd name="connsiteX5" fmla="*/ 55216 w 1421812"/>
                      <a:gd name="connsiteY5" fmla="*/ 0 h 800665"/>
                      <a:gd name="connsiteX0" fmla="*/ 4602 w 1371198"/>
                      <a:gd name="connsiteY0" fmla="*/ 0 h 800665"/>
                      <a:gd name="connsiteX1" fmla="*/ 1371198 w 1371198"/>
                      <a:gd name="connsiteY1" fmla="*/ 625807 h 800665"/>
                      <a:gd name="connsiteX2" fmla="*/ 897260 w 1371198"/>
                      <a:gd name="connsiteY2" fmla="*/ 800665 h 800665"/>
                      <a:gd name="connsiteX3" fmla="*/ 0 w 1371198"/>
                      <a:gd name="connsiteY3" fmla="*/ 404934 h 800665"/>
                      <a:gd name="connsiteX4" fmla="*/ 4602 w 1371198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9868"/>
                      <a:gd name="connsiteX1" fmla="*/ 1366596 w 1366596"/>
                      <a:gd name="connsiteY1" fmla="*/ 625807 h 809868"/>
                      <a:gd name="connsiteX2" fmla="*/ 865050 w 1366596"/>
                      <a:gd name="connsiteY2" fmla="*/ 809868 h 809868"/>
                      <a:gd name="connsiteX3" fmla="*/ 4601 w 1366596"/>
                      <a:gd name="connsiteY3" fmla="*/ 427942 h 809868"/>
                      <a:gd name="connsiteX4" fmla="*/ 0 w 1366596"/>
                      <a:gd name="connsiteY4" fmla="*/ 0 h 8098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66596" h="809868">
                        <a:moveTo>
                          <a:pt x="0" y="0"/>
                        </a:moveTo>
                        <a:lnTo>
                          <a:pt x="1366596" y="625807"/>
                        </a:lnTo>
                        <a:lnTo>
                          <a:pt x="865050" y="809868"/>
                        </a:lnTo>
                        <a:lnTo>
                          <a:pt x="4601" y="427942"/>
                        </a:lnTo>
                        <a:cubicBezTo>
                          <a:pt x="-1535" y="105836"/>
                          <a:pt x="1534" y="142647"/>
                          <a:pt x="0" y="0"/>
                        </a:cubicBezTo>
                        <a:close/>
                      </a:path>
                    </a:pathLst>
                  </a:custGeom>
                  <a:solidFill>
                    <a:srgbClr val="3333CC">
                      <a:lumMod val="75000"/>
                    </a:srgbClr>
                  </a:solidFill>
                  <a:ln w="9525" cap="flat" cmpd="sng" algn="ctr">
                    <a:noFill/>
                    <a:prstDash val="solid"/>
                  </a:ln>
                  <a:effectLst>
                    <a:outerShdw blurRad="40000" dist="23000" dir="5400000" rotWithShape="0">
                      <a:srgbClr val="000000">
                        <a:alpha val="35000"/>
                      </a:srgbClr>
                    </a:outerShdw>
                  </a:effectLst>
                </p:spPr>
                <p:txBody>
                  <a:bodyPr anchor="ctr"/>
                  <a:lstStyle/>
                  <a:p>
                    <a:pPr marL="0" marR="0" lvl="0" indent="0" algn="ctr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Gill Sans M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73" name="Freeform 401">
                    <a:extLst>
                      <a:ext uri="{FF2B5EF4-FFF2-40B4-BE49-F238E27FC236}">
                        <a16:creationId xmlns:a16="http://schemas.microsoft.com/office/drawing/2014/main" id="{432E1B5A-B198-4657-C519-A095C1AAE016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2089977" y="1730980"/>
                    <a:ext cx="240888" cy="95187"/>
                  </a:xfrm>
                  <a:custGeom>
                    <a:avLst/>
                    <a:gdLst>
                      <a:gd name="connsiteX0" fmla="*/ 1329786 w 1348191"/>
                      <a:gd name="connsiteY0" fmla="*/ 0 h 809869"/>
                      <a:gd name="connsiteX1" fmla="*/ 1348191 w 1348191"/>
                      <a:gd name="connsiteY1" fmla="*/ 400333 h 809869"/>
                      <a:gd name="connsiteX2" fmla="*/ 487742 w 1348191"/>
                      <a:gd name="connsiteY2" fmla="*/ 809869 h 809869"/>
                      <a:gd name="connsiteX3" fmla="*/ 0 w 1348191"/>
                      <a:gd name="connsiteY3" fmla="*/ 630409 h 809869"/>
                      <a:gd name="connsiteX4" fmla="*/ 1329786 w 1348191"/>
                      <a:gd name="connsiteY4" fmla="*/ 0 h 809869"/>
                      <a:gd name="connsiteX0" fmla="*/ 1329786 w 1348191"/>
                      <a:gd name="connsiteY0" fmla="*/ 0 h 791462"/>
                      <a:gd name="connsiteX1" fmla="*/ 1348191 w 1348191"/>
                      <a:gd name="connsiteY1" fmla="*/ 381926 h 791462"/>
                      <a:gd name="connsiteX2" fmla="*/ 487742 w 1348191"/>
                      <a:gd name="connsiteY2" fmla="*/ 791462 h 791462"/>
                      <a:gd name="connsiteX3" fmla="*/ 0 w 1348191"/>
                      <a:gd name="connsiteY3" fmla="*/ 612002 h 791462"/>
                      <a:gd name="connsiteX4" fmla="*/ 1329786 w 1348191"/>
                      <a:gd name="connsiteY4" fmla="*/ 0 h 791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48191" h="791462">
                        <a:moveTo>
                          <a:pt x="1329786" y="0"/>
                        </a:moveTo>
                        <a:lnTo>
                          <a:pt x="1348191" y="381926"/>
                        </a:lnTo>
                        <a:lnTo>
                          <a:pt x="487742" y="791462"/>
                        </a:lnTo>
                        <a:lnTo>
                          <a:pt x="0" y="612002"/>
                        </a:lnTo>
                        <a:lnTo>
                          <a:pt x="1329786" y="0"/>
                        </a:lnTo>
                        <a:close/>
                      </a:path>
                    </a:pathLst>
                  </a:custGeom>
                  <a:solidFill>
                    <a:srgbClr val="3333CC">
                      <a:lumMod val="75000"/>
                    </a:srgbClr>
                  </a:solidFill>
                  <a:ln w="9525" cap="flat" cmpd="sng" algn="ctr">
                    <a:noFill/>
                    <a:prstDash val="solid"/>
                  </a:ln>
                  <a:effectLst>
                    <a:outerShdw blurRad="40000" dist="23000" dir="5400000" rotWithShape="0">
                      <a:srgbClr val="000000">
                        <a:alpha val="35000"/>
                      </a:srgbClr>
                    </a:outerShdw>
                  </a:effectLst>
                </p:spPr>
                <p:txBody>
                  <a:bodyPr anchor="ctr"/>
                  <a:lstStyle/>
                  <a:p>
                    <a:pPr marL="0" marR="0" lvl="0" indent="0" algn="ctr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Gill Sans MT"/>
                      <a:ea typeface="+mn-ea"/>
                      <a:cs typeface="+mn-cs"/>
                    </a:endParaRPr>
                  </a:p>
                </p:txBody>
              </p:sp>
              <p:cxnSp>
                <p:nvCxnSpPr>
                  <p:cNvPr id="174" name="Straight Connector 173">
                    <a:extLst>
                      <a:ext uri="{FF2B5EF4-FFF2-40B4-BE49-F238E27FC236}">
                        <a16:creationId xmlns:a16="http://schemas.microsoft.com/office/drawing/2014/main" id="{8B7912E2-5DED-0A02-3266-848BB4747B94}"/>
                      </a:ext>
                    </a:extLst>
                  </p:cNvPr>
                  <p:cNvCxnSpPr>
                    <a:endCxn id="169" idx="2"/>
                  </p:cNvCxnSpPr>
                  <p:nvPr/>
                </p:nvCxnSpPr>
                <p:spPr bwMode="auto">
                  <a:xfrm flipH="1" flipV="1">
                    <a:off x="1871277" y="1735739"/>
                    <a:ext cx="3169" cy="123743"/>
                  </a:xfrm>
                  <a:prstGeom prst="line">
                    <a:avLst/>
                  </a:prstGeom>
                  <a:noFill/>
                  <a:ln w="6350" cap="flat" cmpd="sng" algn="ctr">
                    <a:solidFill>
                      <a:srgbClr val="000000"/>
                    </a:solidFill>
                    <a:prstDash val="solid"/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</p:cxnSp>
              <p:cxnSp>
                <p:nvCxnSpPr>
                  <p:cNvPr id="175" name="Straight Connector 174">
                    <a:extLst>
                      <a:ext uri="{FF2B5EF4-FFF2-40B4-BE49-F238E27FC236}">
                        <a16:creationId xmlns:a16="http://schemas.microsoft.com/office/drawing/2014/main" id="{2956D551-F73A-909D-191F-770D71BF6DE3}"/>
                      </a:ext>
                    </a:extLst>
                  </p:cNvPr>
                  <p:cNvCxnSpPr/>
                  <p:nvPr/>
                </p:nvCxnSpPr>
                <p:spPr bwMode="auto">
                  <a:xfrm flipH="1" flipV="1">
                    <a:off x="2996477" y="1733359"/>
                    <a:ext cx="3171" cy="123743"/>
                  </a:xfrm>
                  <a:prstGeom prst="line">
                    <a:avLst/>
                  </a:prstGeom>
                  <a:noFill/>
                  <a:ln w="6350" cap="flat" cmpd="sng" algn="ctr">
                    <a:solidFill>
                      <a:srgbClr val="000000"/>
                    </a:solidFill>
                    <a:prstDash val="solid"/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</p:cxnSp>
            </p:grpSp>
            <p:grpSp>
              <p:nvGrpSpPr>
                <p:cNvPr id="164" name="Group 163">
                  <a:extLst>
                    <a:ext uri="{FF2B5EF4-FFF2-40B4-BE49-F238E27FC236}">
                      <a16:creationId xmlns:a16="http://schemas.microsoft.com/office/drawing/2014/main" id="{B055C19F-B3DF-BDF0-174D-F89ECA886241}"/>
                    </a:ext>
                  </a:extLst>
                </p:cNvPr>
                <p:cNvGrpSpPr/>
                <p:nvPr/>
              </p:nvGrpSpPr>
              <p:grpSpPr>
                <a:xfrm>
                  <a:off x="1770362" y="2873352"/>
                  <a:ext cx="428460" cy="369332"/>
                  <a:chOff x="667045" y="1708643"/>
                  <a:chExt cx="428460" cy="369332"/>
                </a:xfrm>
              </p:grpSpPr>
              <p:sp>
                <p:nvSpPr>
                  <p:cNvPr id="165" name="Oval 164">
                    <a:extLst>
                      <a:ext uri="{FF2B5EF4-FFF2-40B4-BE49-F238E27FC236}">
                        <a16:creationId xmlns:a16="http://schemas.microsoft.com/office/drawing/2014/main" id="{EA23E544-C39C-85CD-191D-B942A5BBB542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725417" y="1787240"/>
                    <a:ext cx="356365" cy="231962"/>
                  </a:xfrm>
                  <a:prstGeom prst="ellipse">
                    <a:avLst/>
                  </a:prstGeom>
                  <a:solidFill>
                    <a:srgbClr val="FFFFFF">
                      <a:alpha val="76000"/>
                    </a:srgbClr>
                  </a:solidFill>
                  <a:ln w="9525" cap="flat" cmpd="sng" algn="ctr">
                    <a:noFill/>
                    <a:prstDash val="solid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Gill Sans M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66" name="TextBox 165">
                    <a:extLst>
                      <a:ext uri="{FF2B5EF4-FFF2-40B4-BE49-F238E27FC236}">
                        <a16:creationId xmlns:a16="http://schemas.microsoft.com/office/drawing/2014/main" id="{B99CF59C-64F8-14CE-6E12-85E619278262}"/>
                      </a:ext>
                    </a:extLst>
                  </p:cNvPr>
                  <p:cNvSpPr txBox="1"/>
                  <p:nvPr/>
                </p:nvSpPr>
                <p:spPr>
                  <a:xfrm>
                    <a:off x="667045" y="1708643"/>
                    <a:ext cx="428460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1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charset="0"/>
                        <a:ea typeface="ＭＳ Ｐゴシック" charset="0"/>
                      </a:rPr>
                      <a:t>3c</a:t>
                    </a:r>
                  </a:p>
                </p:txBody>
              </p:sp>
            </p:grpSp>
          </p:grpSp>
          <p:grpSp>
            <p:nvGrpSpPr>
              <p:cNvPr id="143" name="Group 142">
                <a:extLst>
                  <a:ext uri="{FF2B5EF4-FFF2-40B4-BE49-F238E27FC236}">
                    <a16:creationId xmlns:a16="http://schemas.microsoft.com/office/drawing/2014/main" id="{DC4597BE-0F6C-CCAA-40EE-C24F3663AB8B}"/>
                  </a:ext>
                </a:extLst>
              </p:cNvPr>
              <p:cNvGrpSpPr/>
              <p:nvPr/>
            </p:nvGrpSpPr>
            <p:grpSpPr>
              <a:xfrm>
                <a:off x="833331" y="3478719"/>
                <a:ext cx="565150" cy="369332"/>
                <a:chOff x="1736090" y="2873352"/>
                <a:chExt cx="565150" cy="369332"/>
              </a:xfrm>
            </p:grpSpPr>
            <p:grpSp>
              <p:nvGrpSpPr>
                <p:cNvPr id="150" name="Group 327">
                  <a:extLst>
                    <a:ext uri="{FF2B5EF4-FFF2-40B4-BE49-F238E27FC236}">
                      <a16:creationId xmlns:a16="http://schemas.microsoft.com/office/drawing/2014/main" id="{EEB8E4F5-0012-D350-B24D-5C3583220A27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736090" y="2893762"/>
                  <a:ext cx="565150" cy="292100"/>
                  <a:chOff x="1871277" y="1576300"/>
                  <a:chExt cx="1128371" cy="437861"/>
                </a:xfrm>
              </p:grpSpPr>
              <p:sp>
                <p:nvSpPr>
                  <p:cNvPr id="154" name="Oval 153">
                    <a:extLst>
                      <a:ext uri="{FF2B5EF4-FFF2-40B4-BE49-F238E27FC236}">
                        <a16:creationId xmlns:a16="http://schemas.microsoft.com/office/drawing/2014/main" id="{D827F142-7785-E6A2-F10C-F267C2F0EB83}"/>
                      </a:ext>
                    </a:extLst>
                  </p:cNvPr>
                  <p:cNvSpPr/>
                  <p:nvPr/>
                </p:nvSpPr>
                <p:spPr bwMode="auto">
                  <a:xfrm flipV="1">
                    <a:off x="1874446" y="1692905"/>
                    <a:ext cx="1125202" cy="3212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rgbClr val="3333CC">
                          <a:lumMod val="75000"/>
                        </a:srgbClr>
                      </a:gs>
                      <a:gs pos="53000">
                        <a:srgbClr val="3333CC">
                          <a:lumMod val="60000"/>
                          <a:lumOff val="40000"/>
                        </a:srgbClr>
                      </a:gs>
                      <a:gs pos="100000">
                        <a:srgbClr val="3333CC">
                          <a:lumMod val="75000"/>
                        </a:srgbClr>
                      </a:gs>
                    </a:gsLst>
                    <a:lin ang="0" scaled="1"/>
                    <a:tileRect/>
                  </a:gradFill>
                  <a:ln w="6350" cap="flat" cmpd="sng" algn="ctr">
                    <a:solidFill>
                      <a:srgbClr val="000000"/>
                    </a:solidFill>
                    <a:prstDash val="solid"/>
                  </a:ln>
                  <a:effectLst>
                    <a:outerShdw blurRad="40000" dist="23000" dir="5400000" rotWithShape="0">
                      <a:srgbClr val="000000">
                        <a:alpha val="35000"/>
                      </a:srgbClr>
                    </a:outerShdw>
                  </a:effectLst>
                </p:spPr>
                <p:txBody>
                  <a:bodyPr anchor="ctr"/>
                  <a:lstStyle/>
                  <a:p>
                    <a:pPr marL="0" marR="0" lvl="0" indent="0" algn="ctr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solidFill>
                          <a:srgbClr val="000000"/>
                        </a:solidFill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Gill Sans M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55" name="Rectangle 154">
                    <a:extLst>
                      <a:ext uri="{FF2B5EF4-FFF2-40B4-BE49-F238E27FC236}">
                        <a16:creationId xmlns:a16="http://schemas.microsoft.com/office/drawing/2014/main" id="{28E8F89E-7175-C71B-8AB9-5638DE25A0F2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1871277" y="1740499"/>
                    <a:ext cx="1128371" cy="114225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3333CC">
                          <a:lumMod val="75000"/>
                        </a:srgbClr>
                      </a:gs>
                      <a:gs pos="53000">
                        <a:srgbClr val="3333CC">
                          <a:lumMod val="60000"/>
                          <a:lumOff val="40000"/>
                        </a:srgbClr>
                      </a:gs>
                      <a:gs pos="100000">
                        <a:srgbClr val="3333CC">
                          <a:lumMod val="75000"/>
                        </a:srgbClr>
                      </a:gs>
                    </a:gsLst>
                    <a:lin ang="10800000" scaled="0"/>
                  </a:gradFill>
                  <a:ln w="25400" cap="flat" cmpd="sng" algn="ctr">
                    <a:noFill/>
                    <a:prstDash val="solid"/>
                  </a:ln>
                  <a:effectLst/>
                </p:spPr>
                <p:txBody>
                  <a:bodyPr anchor="ctr"/>
                  <a:lstStyle/>
                  <a:p>
                    <a:pPr marL="0" marR="0" lvl="0" indent="0" algn="ctr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Gill Sans M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56" name="Oval 155">
                    <a:extLst>
                      <a:ext uri="{FF2B5EF4-FFF2-40B4-BE49-F238E27FC236}">
                        <a16:creationId xmlns:a16="http://schemas.microsoft.com/office/drawing/2014/main" id="{20889092-DD5A-FDF7-C727-0889D2FA8AE5}"/>
                      </a:ext>
                    </a:extLst>
                  </p:cNvPr>
                  <p:cNvSpPr/>
                  <p:nvPr/>
                </p:nvSpPr>
                <p:spPr bwMode="auto">
                  <a:xfrm flipV="1">
                    <a:off x="1871277" y="1576300"/>
                    <a:ext cx="1125200" cy="321257"/>
                  </a:xfrm>
                  <a:prstGeom prst="ellipse">
                    <a:avLst/>
                  </a:prstGeom>
                  <a:solidFill>
                    <a:srgbClr val="FFFFFF">
                      <a:lumMod val="75000"/>
                    </a:srgbClr>
                  </a:solidFill>
                  <a:ln w="6350" cap="flat" cmpd="sng" algn="ctr">
                    <a:solidFill>
                      <a:srgbClr val="000000"/>
                    </a:solidFill>
                    <a:prstDash val="solid"/>
                  </a:ln>
                  <a:effectLst>
                    <a:outerShdw blurRad="40000" dist="23000" dir="5400000" rotWithShape="0">
                      <a:srgbClr val="000000">
                        <a:alpha val="35000"/>
                      </a:srgbClr>
                    </a:outerShdw>
                  </a:effectLst>
                </p:spPr>
                <p:txBody>
                  <a:bodyPr anchor="ctr"/>
                  <a:lstStyle/>
                  <a:p>
                    <a:pPr marL="0" marR="0" lvl="0" indent="0" algn="ctr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solidFill>
                          <a:srgbClr val="000000"/>
                        </a:solidFill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Gill Sans M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57" name="Freeform 385">
                    <a:extLst>
                      <a:ext uri="{FF2B5EF4-FFF2-40B4-BE49-F238E27FC236}">
                        <a16:creationId xmlns:a16="http://schemas.microsoft.com/office/drawing/2014/main" id="{AC208A07-1D3E-C55E-7B25-C4FC1FBBA9C7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2159708" y="1673868"/>
                    <a:ext cx="548339" cy="159438"/>
                  </a:xfrm>
                  <a:custGeom>
                    <a:avLst/>
                    <a:gdLst>
                      <a:gd name="connsiteX0" fmla="*/ 1486231 w 2944854"/>
                      <a:gd name="connsiteY0" fmla="*/ 727041 h 1302232"/>
                      <a:gd name="connsiteX1" fmla="*/ 257675 w 2944854"/>
                      <a:gd name="connsiteY1" fmla="*/ 1302232 h 1302232"/>
                      <a:gd name="connsiteX2" fmla="*/ 0 w 2944854"/>
                      <a:gd name="connsiteY2" fmla="*/ 1228607 h 1302232"/>
                      <a:gd name="connsiteX3" fmla="*/ 911064 w 2944854"/>
                      <a:gd name="connsiteY3" fmla="*/ 837478 h 1302232"/>
                      <a:gd name="connsiteX4" fmla="*/ 883456 w 2944854"/>
                      <a:gd name="connsiteY4" fmla="*/ 450949 h 1302232"/>
                      <a:gd name="connsiteX5" fmla="*/ 161047 w 2944854"/>
                      <a:gd name="connsiteY5" fmla="*/ 119640 h 1302232"/>
                      <a:gd name="connsiteX6" fmla="*/ 404917 w 2944854"/>
                      <a:gd name="connsiteY6" fmla="*/ 50617 h 1302232"/>
                      <a:gd name="connsiteX7" fmla="*/ 1477028 w 2944854"/>
                      <a:gd name="connsiteY7" fmla="*/ 501566 h 1302232"/>
                      <a:gd name="connsiteX8" fmla="*/ 2572146 w 2944854"/>
                      <a:gd name="connsiteY8" fmla="*/ 0 h 1302232"/>
                      <a:gd name="connsiteX9" fmla="*/ 2875834 w 2944854"/>
                      <a:gd name="connsiteY9" fmla="*/ 96632 h 1302232"/>
                      <a:gd name="connsiteX10" fmla="*/ 2079803 w 2944854"/>
                      <a:gd name="connsiteY10" fmla="*/ 432543 h 1302232"/>
                      <a:gd name="connsiteX11" fmla="*/ 2240850 w 2944854"/>
                      <a:gd name="connsiteY11" fmla="*/ 920305 h 1302232"/>
                      <a:gd name="connsiteX12" fmla="*/ 2944854 w 2944854"/>
                      <a:gd name="connsiteY12" fmla="*/ 1228607 h 1302232"/>
                      <a:gd name="connsiteX13" fmla="*/ 2733192 w 2944854"/>
                      <a:gd name="connsiteY13" fmla="*/ 1297630 h 1302232"/>
                      <a:gd name="connsiteX14" fmla="*/ 1486231 w 2944854"/>
                      <a:gd name="connsiteY14" fmla="*/ 727041 h 1302232"/>
                      <a:gd name="connsiteX0" fmla="*/ 1486231 w 2944854"/>
                      <a:gd name="connsiteY0" fmla="*/ 727041 h 1316375"/>
                      <a:gd name="connsiteX1" fmla="*/ 257675 w 2944854"/>
                      <a:gd name="connsiteY1" fmla="*/ 1302232 h 1316375"/>
                      <a:gd name="connsiteX2" fmla="*/ 0 w 2944854"/>
                      <a:gd name="connsiteY2" fmla="*/ 1228607 h 1316375"/>
                      <a:gd name="connsiteX3" fmla="*/ 911064 w 2944854"/>
                      <a:gd name="connsiteY3" fmla="*/ 837478 h 1316375"/>
                      <a:gd name="connsiteX4" fmla="*/ 883456 w 2944854"/>
                      <a:gd name="connsiteY4" fmla="*/ 450949 h 1316375"/>
                      <a:gd name="connsiteX5" fmla="*/ 161047 w 2944854"/>
                      <a:gd name="connsiteY5" fmla="*/ 119640 h 1316375"/>
                      <a:gd name="connsiteX6" fmla="*/ 404917 w 2944854"/>
                      <a:gd name="connsiteY6" fmla="*/ 50617 h 1316375"/>
                      <a:gd name="connsiteX7" fmla="*/ 1477028 w 2944854"/>
                      <a:gd name="connsiteY7" fmla="*/ 501566 h 1316375"/>
                      <a:gd name="connsiteX8" fmla="*/ 2572146 w 2944854"/>
                      <a:gd name="connsiteY8" fmla="*/ 0 h 1316375"/>
                      <a:gd name="connsiteX9" fmla="*/ 2875834 w 2944854"/>
                      <a:gd name="connsiteY9" fmla="*/ 96632 h 1316375"/>
                      <a:gd name="connsiteX10" fmla="*/ 2079803 w 2944854"/>
                      <a:gd name="connsiteY10" fmla="*/ 432543 h 1316375"/>
                      <a:gd name="connsiteX11" fmla="*/ 2240850 w 2944854"/>
                      <a:gd name="connsiteY11" fmla="*/ 920305 h 1316375"/>
                      <a:gd name="connsiteX12" fmla="*/ 2944854 w 2944854"/>
                      <a:gd name="connsiteY12" fmla="*/ 1228607 h 1316375"/>
                      <a:gd name="connsiteX13" fmla="*/ 2756623 w 2944854"/>
                      <a:gd name="connsiteY13" fmla="*/ 1316375 h 1316375"/>
                      <a:gd name="connsiteX14" fmla="*/ 1486231 w 2944854"/>
                      <a:gd name="connsiteY14" fmla="*/ 727041 h 1316375"/>
                      <a:gd name="connsiteX0" fmla="*/ 1486231 w 3024520"/>
                      <a:gd name="connsiteY0" fmla="*/ 727041 h 1316375"/>
                      <a:gd name="connsiteX1" fmla="*/ 257675 w 3024520"/>
                      <a:gd name="connsiteY1" fmla="*/ 1302232 h 1316375"/>
                      <a:gd name="connsiteX2" fmla="*/ 0 w 3024520"/>
                      <a:gd name="connsiteY2" fmla="*/ 1228607 h 1316375"/>
                      <a:gd name="connsiteX3" fmla="*/ 911064 w 3024520"/>
                      <a:gd name="connsiteY3" fmla="*/ 837478 h 1316375"/>
                      <a:gd name="connsiteX4" fmla="*/ 883456 w 3024520"/>
                      <a:gd name="connsiteY4" fmla="*/ 450949 h 1316375"/>
                      <a:gd name="connsiteX5" fmla="*/ 161047 w 3024520"/>
                      <a:gd name="connsiteY5" fmla="*/ 119640 h 1316375"/>
                      <a:gd name="connsiteX6" fmla="*/ 404917 w 3024520"/>
                      <a:gd name="connsiteY6" fmla="*/ 50617 h 1316375"/>
                      <a:gd name="connsiteX7" fmla="*/ 1477028 w 3024520"/>
                      <a:gd name="connsiteY7" fmla="*/ 501566 h 1316375"/>
                      <a:gd name="connsiteX8" fmla="*/ 2572146 w 3024520"/>
                      <a:gd name="connsiteY8" fmla="*/ 0 h 1316375"/>
                      <a:gd name="connsiteX9" fmla="*/ 2875834 w 3024520"/>
                      <a:gd name="connsiteY9" fmla="*/ 96632 h 1316375"/>
                      <a:gd name="connsiteX10" fmla="*/ 2079803 w 3024520"/>
                      <a:gd name="connsiteY10" fmla="*/ 432543 h 1316375"/>
                      <a:gd name="connsiteX11" fmla="*/ 2240850 w 3024520"/>
                      <a:gd name="connsiteY11" fmla="*/ 920305 h 1316375"/>
                      <a:gd name="connsiteX12" fmla="*/ 3024520 w 3024520"/>
                      <a:gd name="connsiteY12" fmla="*/ 1228607 h 1316375"/>
                      <a:gd name="connsiteX13" fmla="*/ 2756623 w 3024520"/>
                      <a:gd name="connsiteY13" fmla="*/ 1316375 h 1316375"/>
                      <a:gd name="connsiteX14" fmla="*/ 1486231 w 3024520"/>
                      <a:gd name="connsiteY14" fmla="*/ 727041 h 1316375"/>
                      <a:gd name="connsiteX0" fmla="*/ 1537780 w 3076069"/>
                      <a:gd name="connsiteY0" fmla="*/ 727041 h 1316375"/>
                      <a:gd name="connsiteX1" fmla="*/ 309224 w 3076069"/>
                      <a:gd name="connsiteY1" fmla="*/ 1302232 h 1316375"/>
                      <a:gd name="connsiteX2" fmla="*/ 0 w 3076069"/>
                      <a:gd name="connsiteY2" fmla="*/ 1228607 h 1316375"/>
                      <a:gd name="connsiteX3" fmla="*/ 962613 w 3076069"/>
                      <a:gd name="connsiteY3" fmla="*/ 837478 h 1316375"/>
                      <a:gd name="connsiteX4" fmla="*/ 935005 w 3076069"/>
                      <a:gd name="connsiteY4" fmla="*/ 450949 h 1316375"/>
                      <a:gd name="connsiteX5" fmla="*/ 212596 w 3076069"/>
                      <a:gd name="connsiteY5" fmla="*/ 119640 h 1316375"/>
                      <a:gd name="connsiteX6" fmla="*/ 456466 w 3076069"/>
                      <a:gd name="connsiteY6" fmla="*/ 50617 h 1316375"/>
                      <a:gd name="connsiteX7" fmla="*/ 1528577 w 3076069"/>
                      <a:gd name="connsiteY7" fmla="*/ 501566 h 1316375"/>
                      <a:gd name="connsiteX8" fmla="*/ 2623695 w 3076069"/>
                      <a:gd name="connsiteY8" fmla="*/ 0 h 1316375"/>
                      <a:gd name="connsiteX9" fmla="*/ 2927383 w 3076069"/>
                      <a:gd name="connsiteY9" fmla="*/ 96632 h 1316375"/>
                      <a:gd name="connsiteX10" fmla="*/ 2131352 w 3076069"/>
                      <a:gd name="connsiteY10" fmla="*/ 432543 h 1316375"/>
                      <a:gd name="connsiteX11" fmla="*/ 2292399 w 3076069"/>
                      <a:gd name="connsiteY11" fmla="*/ 920305 h 1316375"/>
                      <a:gd name="connsiteX12" fmla="*/ 3076069 w 3076069"/>
                      <a:gd name="connsiteY12" fmla="*/ 1228607 h 1316375"/>
                      <a:gd name="connsiteX13" fmla="*/ 2808172 w 3076069"/>
                      <a:gd name="connsiteY13" fmla="*/ 1316375 h 1316375"/>
                      <a:gd name="connsiteX14" fmla="*/ 1537780 w 3076069"/>
                      <a:gd name="connsiteY14" fmla="*/ 727041 h 1316375"/>
                      <a:gd name="connsiteX0" fmla="*/ 1537780 w 3076069"/>
                      <a:gd name="connsiteY0" fmla="*/ 727041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27041 h 1321259"/>
                      <a:gd name="connsiteX0" fmla="*/ 1537780 w 3076069"/>
                      <a:gd name="connsiteY0" fmla="*/ 750825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50825 h 132125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3076069" h="1321259">
                        <a:moveTo>
                          <a:pt x="1537780" y="750825"/>
                        </a:moveTo>
                        <a:lnTo>
                          <a:pt x="313981" y="1321259"/>
                        </a:lnTo>
                        <a:lnTo>
                          <a:pt x="0" y="1228607"/>
                        </a:lnTo>
                        <a:lnTo>
                          <a:pt x="962613" y="837478"/>
                        </a:lnTo>
                        <a:lnTo>
                          <a:pt x="935005" y="450949"/>
                        </a:lnTo>
                        <a:lnTo>
                          <a:pt x="212596" y="119640"/>
                        </a:lnTo>
                        <a:lnTo>
                          <a:pt x="456466" y="50617"/>
                        </a:lnTo>
                        <a:lnTo>
                          <a:pt x="1528577" y="501566"/>
                        </a:lnTo>
                        <a:lnTo>
                          <a:pt x="2623695" y="0"/>
                        </a:lnTo>
                        <a:lnTo>
                          <a:pt x="2927383" y="96632"/>
                        </a:lnTo>
                        <a:lnTo>
                          <a:pt x="2131352" y="432543"/>
                        </a:lnTo>
                        <a:lnTo>
                          <a:pt x="2292399" y="920305"/>
                        </a:lnTo>
                        <a:lnTo>
                          <a:pt x="3076069" y="1228607"/>
                        </a:lnTo>
                        <a:lnTo>
                          <a:pt x="2808172" y="1316375"/>
                        </a:lnTo>
                        <a:lnTo>
                          <a:pt x="1537780" y="750825"/>
                        </a:lnTo>
                        <a:close/>
                      </a:path>
                    </a:pathLst>
                  </a:custGeom>
                  <a:solidFill>
                    <a:srgbClr val="3333CC">
                      <a:lumMod val="60000"/>
                      <a:lumOff val="40000"/>
                    </a:srgbClr>
                  </a:solidFill>
                  <a:ln w="9525" cap="flat" cmpd="sng" algn="ctr">
                    <a:noFill/>
                    <a:prstDash val="solid"/>
                  </a:ln>
                  <a:effectLst/>
                </p:spPr>
                <p:txBody>
                  <a:bodyPr anchor="ctr"/>
                  <a:lstStyle/>
                  <a:p>
                    <a:pPr marL="0" marR="0" lvl="0" indent="0" algn="ctr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Gill Sans M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58" name="Freeform 386">
                    <a:extLst>
                      <a:ext uri="{FF2B5EF4-FFF2-40B4-BE49-F238E27FC236}">
                        <a16:creationId xmlns:a16="http://schemas.microsoft.com/office/drawing/2014/main" id="{8D0410CC-EBB2-67B0-8E87-07ADDF399961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2102655" y="1633412"/>
                    <a:ext cx="662444" cy="111846"/>
                  </a:xfrm>
                  <a:custGeom>
                    <a:avLst/>
                    <a:gdLst>
                      <a:gd name="connsiteX0" fmla="*/ 0 w 3645229"/>
                      <a:gd name="connsiteY0" fmla="*/ 214441 h 923747"/>
                      <a:gd name="connsiteX1" fmla="*/ 659770 w 3645229"/>
                      <a:gd name="connsiteY1" fmla="*/ 16495 h 923747"/>
                      <a:gd name="connsiteX2" fmla="*/ 1814367 w 3645229"/>
                      <a:gd name="connsiteY2" fmla="*/ 511360 h 923747"/>
                      <a:gd name="connsiteX3" fmla="*/ 2968965 w 3645229"/>
                      <a:gd name="connsiteY3" fmla="*/ 0 h 923747"/>
                      <a:gd name="connsiteX4" fmla="*/ 3645229 w 3645229"/>
                      <a:gd name="connsiteY4" fmla="*/ 197946 h 923747"/>
                      <a:gd name="connsiteX5" fmla="*/ 3199884 w 3645229"/>
                      <a:gd name="connsiteY5" fmla="*/ 461874 h 923747"/>
                      <a:gd name="connsiteX6" fmla="*/ 2985459 w 3645229"/>
                      <a:gd name="connsiteY6" fmla="*/ 379396 h 923747"/>
                      <a:gd name="connsiteX7" fmla="*/ 1830861 w 3645229"/>
                      <a:gd name="connsiteY7" fmla="*/ 923747 h 923747"/>
                      <a:gd name="connsiteX8" fmla="*/ 676264 w 3645229"/>
                      <a:gd name="connsiteY8" fmla="*/ 412387 h 923747"/>
                      <a:gd name="connsiteX9" fmla="*/ 527816 w 3645229"/>
                      <a:gd name="connsiteY9" fmla="*/ 478369 h 923747"/>
                      <a:gd name="connsiteX10" fmla="*/ 0 w 3645229"/>
                      <a:gd name="connsiteY10" fmla="*/ 21444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78369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90067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09765 w 3640627"/>
                      <a:gd name="connsiteY2" fmla="*/ 511360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3008465 w 3640627"/>
                      <a:gd name="connsiteY6" fmla="*/ 402404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723451"/>
                      <a:gd name="connsiteY0" fmla="*/ 242051 h 946755"/>
                      <a:gd name="connsiteX1" fmla="*/ 655168 w 3723451"/>
                      <a:gd name="connsiteY1" fmla="*/ 16495 h 946755"/>
                      <a:gd name="connsiteX2" fmla="*/ 1855778 w 3723451"/>
                      <a:gd name="connsiteY2" fmla="*/ 534367 h 946755"/>
                      <a:gd name="connsiteX3" fmla="*/ 2964363 w 3723451"/>
                      <a:gd name="connsiteY3" fmla="*/ 0 h 946755"/>
                      <a:gd name="connsiteX4" fmla="*/ 3723451 w 3723451"/>
                      <a:gd name="connsiteY4" fmla="*/ 220954 h 946755"/>
                      <a:gd name="connsiteX5" fmla="*/ 3195282 w 3723451"/>
                      <a:gd name="connsiteY5" fmla="*/ 461874 h 946755"/>
                      <a:gd name="connsiteX6" fmla="*/ 3008465 w 3723451"/>
                      <a:gd name="connsiteY6" fmla="*/ 402404 h 946755"/>
                      <a:gd name="connsiteX7" fmla="*/ 1876873 w 3723451"/>
                      <a:gd name="connsiteY7" fmla="*/ 946755 h 946755"/>
                      <a:gd name="connsiteX8" fmla="*/ 690067 w 3723451"/>
                      <a:gd name="connsiteY8" fmla="*/ 412387 h 946755"/>
                      <a:gd name="connsiteX9" fmla="*/ 523214 w 3723451"/>
                      <a:gd name="connsiteY9" fmla="*/ 482971 h 946755"/>
                      <a:gd name="connsiteX10" fmla="*/ 0 w 3723451"/>
                      <a:gd name="connsiteY10" fmla="*/ 242051 h 946755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08465 w 3723451"/>
                      <a:gd name="connsiteY6" fmla="*/ 388599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711613 w 3723451"/>
                      <a:gd name="connsiteY8" fmla="*/ 413055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3723451" h="932950">
                        <a:moveTo>
                          <a:pt x="0" y="228246"/>
                        </a:moveTo>
                        <a:lnTo>
                          <a:pt x="655168" y="2690"/>
                        </a:lnTo>
                        <a:lnTo>
                          <a:pt x="1855778" y="520562"/>
                        </a:lnTo>
                        <a:lnTo>
                          <a:pt x="3001174" y="0"/>
                        </a:lnTo>
                        <a:lnTo>
                          <a:pt x="3723451" y="207149"/>
                        </a:lnTo>
                        <a:lnTo>
                          <a:pt x="3186079" y="461874"/>
                        </a:lnTo>
                        <a:lnTo>
                          <a:pt x="3013067" y="393200"/>
                        </a:lnTo>
                        <a:lnTo>
                          <a:pt x="1876873" y="932950"/>
                        </a:lnTo>
                        <a:lnTo>
                          <a:pt x="711613" y="413055"/>
                        </a:lnTo>
                        <a:lnTo>
                          <a:pt x="523214" y="469166"/>
                        </a:lnTo>
                        <a:lnTo>
                          <a:pt x="0" y="228246"/>
                        </a:lnTo>
                        <a:close/>
                      </a:path>
                    </a:pathLst>
                  </a:custGeom>
                  <a:solidFill>
                    <a:srgbClr val="3333CC">
                      <a:lumMod val="75000"/>
                    </a:srgbClr>
                  </a:solidFill>
                  <a:ln w="9525" cap="flat" cmpd="sng" algn="ctr">
                    <a:noFill/>
                    <a:prstDash val="solid"/>
                  </a:ln>
                  <a:effectLst>
                    <a:outerShdw blurRad="40000" dist="23000" dir="5400000" rotWithShape="0">
                      <a:srgbClr val="000000">
                        <a:alpha val="35000"/>
                      </a:srgbClr>
                    </a:outerShdw>
                  </a:effectLst>
                </p:spPr>
                <p:txBody>
                  <a:bodyPr anchor="ctr"/>
                  <a:lstStyle/>
                  <a:p>
                    <a:pPr marL="0" marR="0" lvl="0" indent="0" algn="ctr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Gill Sans M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59" name="Freeform 387">
                    <a:extLst>
                      <a:ext uri="{FF2B5EF4-FFF2-40B4-BE49-F238E27FC236}">
                        <a16:creationId xmlns:a16="http://schemas.microsoft.com/office/drawing/2014/main" id="{76E82607-0A01-D7DA-3109-D5E4F88F5622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2536889" y="1728599"/>
                    <a:ext cx="244057" cy="97568"/>
                  </a:xfrm>
                  <a:custGeom>
                    <a:avLst/>
                    <a:gdLst>
                      <a:gd name="connsiteX0" fmla="*/ 55216 w 1421812"/>
                      <a:gd name="connsiteY0" fmla="*/ 0 h 800665"/>
                      <a:gd name="connsiteX1" fmla="*/ 1421812 w 1421812"/>
                      <a:gd name="connsiteY1" fmla="*/ 625807 h 800665"/>
                      <a:gd name="connsiteX2" fmla="*/ 947874 w 1421812"/>
                      <a:gd name="connsiteY2" fmla="*/ 800665 h 800665"/>
                      <a:gd name="connsiteX3" fmla="*/ 50614 w 1421812"/>
                      <a:gd name="connsiteY3" fmla="*/ 404934 h 800665"/>
                      <a:gd name="connsiteX4" fmla="*/ 0 w 1421812"/>
                      <a:gd name="connsiteY4" fmla="*/ 404934 h 800665"/>
                      <a:gd name="connsiteX5" fmla="*/ 55216 w 1421812"/>
                      <a:gd name="connsiteY5" fmla="*/ 0 h 800665"/>
                      <a:gd name="connsiteX0" fmla="*/ 4602 w 1371198"/>
                      <a:gd name="connsiteY0" fmla="*/ 0 h 800665"/>
                      <a:gd name="connsiteX1" fmla="*/ 1371198 w 1371198"/>
                      <a:gd name="connsiteY1" fmla="*/ 625807 h 800665"/>
                      <a:gd name="connsiteX2" fmla="*/ 897260 w 1371198"/>
                      <a:gd name="connsiteY2" fmla="*/ 800665 h 800665"/>
                      <a:gd name="connsiteX3" fmla="*/ 0 w 1371198"/>
                      <a:gd name="connsiteY3" fmla="*/ 404934 h 800665"/>
                      <a:gd name="connsiteX4" fmla="*/ 4602 w 1371198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9868"/>
                      <a:gd name="connsiteX1" fmla="*/ 1366596 w 1366596"/>
                      <a:gd name="connsiteY1" fmla="*/ 625807 h 809868"/>
                      <a:gd name="connsiteX2" fmla="*/ 865050 w 1366596"/>
                      <a:gd name="connsiteY2" fmla="*/ 809868 h 809868"/>
                      <a:gd name="connsiteX3" fmla="*/ 4601 w 1366596"/>
                      <a:gd name="connsiteY3" fmla="*/ 427942 h 809868"/>
                      <a:gd name="connsiteX4" fmla="*/ 0 w 1366596"/>
                      <a:gd name="connsiteY4" fmla="*/ 0 h 8098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66596" h="809868">
                        <a:moveTo>
                          <a:pt x="0" y="0"/>
                        </a:moveTo>
                        <a:lnTo>
                          <a:pt x="1366596" y="625807"/>
                        </a:lnTo>
                        <a:lnTo>
                          <a:pt x="865050" y="809868"/>
                        </a:lnTo>
                        <a:lnTo>
                          <a:pt x="4601" y="427942"/>
                        </a:lnTo>
                        <a:cubicBezTo>
                          <a:pt x="-1535" y="105836"/>
                          <a:pt x="1534" y="142647"/>
                          <a:pt x="0" y="0"/>
                        </a:cubicBezTo>
                        <a:close/>
                      </a:path>
                    </a:pathLst>
                  </a:custGeom>
                  <a:solidFill>
                    <a:srgbClr val="3333CC">
                      <a:lumMod val="75000"/>
                    </a:srgbClr>
                  </a:solidFill>
                  <a:ln w="9525" cap="flat" cmpd="sng" algn="ctr">
                    <a:noFill/>
                    <a:prstDash val="solid"/>
                  </a:ln>
                  <a:effectLst>
                    <a:outerShdw blurRad="40000" dist="23000" dir="5400000" rotWithShape="0">
                      <a:srgbClr val="000000">
                        <a:alpha val="35000"/>
                      </a:srgbClr>
                    </a:outerShdw>
                  </a:effectLst>
                </p:spPr>
                <p:txBody>
                  <a:bodyPr anchor="ctr"/>
                  <a:lstStyle/>
                  <a:p>
                    <a:pPr marL="0" marR="0" lvl="0" indent="0" algn="ctr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Gill Sans M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60" name="Freeform 388">
                    <a:extLst>
                      <a:ext uri="{FF2B5EF4-FFF2-40B4-BE49-F238E27FC236}">
                        <a16:creationId xmlns:a16="http://schemas.microsoft.com/office/drawing/2014/main" id="{AEE5D3F1-9A3D-11A2-A0EC-9EFA9DCBD1B3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2089977" y="1730980"/>
                    <a:ext cx="240888" cy="95187"/>
                  </a:xfrm>
                  <a:custGeom>
                    <a:avLst/>
                    <a:gdLst>
                      <a:gd name="connsiteX0" fmla="*/ 1329786 w 1348191"/>
                      <a:gd name="connsiteY0" fmla="*/ 0 h 809869"/>
                      <a:gd name="connsiteX1" fmla="*/ 1348191 w 1348191"/>
                      <a:gd name="connsiteY1" fmla="*/ 400333 h 809869"/>
                      <a:gd name="connsiteX2" fmla="*/ 487742 w 1348191"/>
                      <a:gd name="connsiteY2" fmla="*/ 809869 h 809869"/>
                      <a:gd name="connsiteX3" fmla="*/ 0 w 1348191"/>
                      <a:gd name="connsiteY3" fmla="*/ 630409 h 809869"/>
                      <a:gd name="connsiteX4" fmla="*/ 1329786 w 1348191"/>
                      <a:gd name="connsiteY4" fmla="*/ 0 h 809869"/>
                      <a:gd name="connsiteX0" fmla="*/ 1329786 w 1348191"/>
                      <a:gd name="connsiteY0" fmla="*/ 0 h 791462"/>
                      <a:gd name="connsiteX1" fmla="*/ 1348191 w 1348191"/>
                      <a:gd name="connsiteY1" fmla="*/ 381926 h 791462"/>
                      <a:gd name="connsiteX2" fmla="*/ 487742 w 1348191"/>
                      <a:gd name="connsiteY2" fmla="*/ 791462 h 791462"/>
                      <a:gd name="connsiteX3" fmla="*/ 0 w 1348191"/>
                      <a:gd name="connsiteY3" fmla="*/ 612002 h 791462"/>
                      <a:gd name="connsiteX4" fmla="*/ 1329786 w 1348191"/>
                      <a:gd name="connsiteY4" fmla="*/ 0 h 791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48191" h="791462">
                        <a:moveTo>
                          <a:pt x="1329786" y="0"/>
                        </a:moveTo>
                        <a:lnTo>
                          <a:pt x="1348191" y="381926"/>
                        </a:lnTo>
                        <a:lnTo>
                          <a:pt x="487742" y="791462"/>
                        </a:lnTo>
                        <a:lnTo>
                          <a:pt x="0" y="612002"/>
                        </a:lnTo>
                        <a:lnTo>
                          <a:pt x="1329786" y="0"/>
                        </a:lnTo>
                        <a:close/>
                      </a:path>
                    </a:pathLst>
                  </a:custGeom>
                  <a:solidFill>
                    <a:srgbClr val="3333CC">
                      <a:lumMod val="75000"/>
                    </a:srgbClr>
                  </a:solidFill>
                  <a:ln w="9525" cap="flat" cmpd="sng" algn="ctr">
                    <a:noFill/>
                    <a:prstDash val="solid"/>
                  </a:ln>
                  <a:effectLst>
                    <a:outerShdw blurRad="40000" dist="23000" dir="5400000" rotWithShape="0">
                      <a:srgbClr val="000000">
                        <a:alpha val="35000"/>
                      </a:srgbClr>
                    </a:outerShdw>
                  </a:effectLst>
                </p:spPr>
                <p:txBody>
                  <a:bodyPr anchor="ctr"/>
                  <a:lstStyle/>
                  <a:p>
                    <a:pPr marL="0" marR="0" lvl="0" indent="0" algn="ctr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Gill Sans MT"/>
                      <a:ea typeface="+mn-ea"/>
                      <a:cs typeface="+mn-cs"/>
                    </a:endParaRPr>
                  </a:p>
                </p:txBody>
              </p:sp>
              <p:cxnSp>
                <p:nvCxnSpPr>
                  <p:cNvPr id="161" name="Straight Connector 160">
                    <a:extLst>
                      <a:ext uri="{FF2B5EF4-FFF2-40B4-BE49-F238E27FC236}">
                        <a16:creationId xmlns:a16="http://schemas.microsoft.com/office/drawing/2014/main" id="{63586093-B10D-69A1-15C5-F57213828255}"/>
                      </a:ext>
                    </a:extLst>
                  </p:cNvPr>
                  <p:cNvCxnSpPr>
                    <a:endCxn id="156" idx="2"/>
                  </p:cNvCxnSpPr>
                  <p:nvPr/>
                </p:nvCxnSpPr>
                <p:spPr bwMode="auto">
                  <a:xfrm flipH="1" flipV="1">
                    <a:off x="1871277" y="1735739"/>
                    <a:ext cx="3169" cy="123743"/>
                  </a:xfrm>
                  <a:prstGeom prst="line">
                    <a:avLst/>
                  </a:prstGeom>
                  <a:noFill/>
                  <a:ln w="6350" cap="flat" cmpd="sng" algn="ctr">
                    <a:solidFill>
                      <a:srgbClr val="000000"/>
                    </a:solidFill>
                    <a:prstDash val="solid"/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</p:cxnSp>
              <p:cxnSp>
                <p:nvCxnSpPr>
                  <p:cNvPr id="162" name="Straight Connector 161">
                    <a:extLst>
                      <a:ext uri="{FF2B5EF4-FFF2-40B4-BE49-F238E27FC236}">
                        <a16:creationId xmlns:a16="http://schemas.microsoft.com/office/drawing/2014/main" id="{38662F0C-B2DC-3A03-381B-080881ECF389}"/>
                      </a:ext>
                    </a:extLst>
                  </p:cNvPr>
                  <p:cNvCxnSpPr/>
                  <p:nvPr/>
                </p:nvCxnSpPr>
                <p:spPr bwMode="auto">
                  <a:xfrm flipH="1" flipV="1">
                    <a:off x="2996477" y="1733359"/>
                    <a:ext cx="3171" cy="123743"/>
                  </a:xfrm>
                  <a:prstGeom prst="line">
                    <a:avLst/>
                  </a:prstGeom>
                  <a:noFill/>
                  <a:ln w="6350" cap="flat" cmpd="sng" algn="ctr">
                    <a:solidFill>
                      <a:srgbClr val="000000"/>
                    </a:solidFill>
                    <a:prstDash val="solid"/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</p:cxnSp>
            </p:grpSp>
            <p:grpSp>
              <p:nvGrpSpPr>
                <p:cNvPr id="151" name="Group 150">
                  <a:extLst>
                    <a:ext uri="{FF2B5EF4-FFF2-40B4-BE49-F238E27FC236}">
                      <a16:creationId xmlns:a16="http://schemas.microsoft.com/office/drawing/2014/main" id="{AF02C792-D492-C4B1-08DB-9D39F48EC3BE}"/>
                    </a:ext>
                  </a:extLst>
                </p:cNvPr>
                <p:cNvGrpSpPr/>
                <p:nvPr/>
              </p:nvGrpSpPr>
              <p:grpSpPr>
                <a:xfrm>
                  <a:off x="1770362" y="2873352"/>
                  <a:ext cx="441422" cy="369332"/>
                  <a:chOff x="667045" y="1708643"/>
                  <a:chExt cx="441422" cy="369332"/>
                </a:xfrm>
              </p:grpSpPr>
              <p:sp>
                <p:nvSpPr>
                  <p:cNvPr id="152" name="Oval 151">
                    <a:extLst>
                      <a:ext uri="{FF2B5EF4-FFF2-40B4-BE49-F238E27FC236}">
                        <a16:creationId xmlns:a16="http://schemas.microsoft.com/office/drawing/2014/main" id="{F5BF6DC7-C213-47C5-C50F-819B0DABE148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725417" y="1787240"/>
                    <a:ext cx="356365" cy="231962"/>
                  </a:xfrm>
                  <a:prstGeom prst="ellipse">
                    <a:avLst/>
                  </a:prstGeom>
                  <a:solidFill>
                    <a:srgbClr val="FFFFFF">
                      <a:alpha val="76000"/>
                    </a:srgbClr>
                  </a:solidFill>
                  <a:ln w="9525" cap="flat" cmpd="sng" algn="ctr">
                    <a:noFill/>
                    <a:prstDash val="solid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Gill Sans M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53" name="TextBox 152">
                    <a:extLst>
                      <a:ext uri="{FF2B5EF4-FFF2-40B4-BE49-F238E27FC236}">
                        <a16:creationId xmlns:a16="http://schemas.microsoft.com/office/drawing/2014/main" id="{21BBE265-9A7D-8480-07B3-27D28A133A60}"/>
                      </a:ext>
                    </a:extLst>
                  </p:cNvPr>
                  <p:cNvSpPr txBox="1"/>
                  <p:nvPr/>
                </p:nvSpPr>
                <p:spPr>
                  <a:xfrm>
                    <a:off x="667045" y="1708643"/>
                    <a:ext cx="441422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1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charset="0"/>
                        <a:ea typeface="ＭＳ Ｐゴシック" charset="0"/>
                      </a:rPr>
                      <a:t>3a</a:t>
                    </a:r>
                  </a:p>
                </p:txBody>
              </p:sp>
            </p:grpSp>
          </p:grpSp>
          <p:cxnSp>
            <p:nvCxnSpPr>
              <p:cNvPr id="144" name="Straight Connector 143">
                <a:extLst>
                  <a:ext uri="{FF2B5EF4-FFF2-40B4-BE49-F238E27FC236}">
                    <a16:creationId xmlns:a16="http://schemas.microsoft.com/office/drawing/2014/main" id="{D877D092-C9C7-28A4-AF2C-F653CE99DC80}"/>
                  </a:ext>
                </a:extLst>
              </p:cNvPr>
              <p:cNvCxnSpPr>
                <a:stCxn id="192" idx="2"/>
                <a:endCxn id="179" idx="0"/>
              </p:cNvCxnSpPr>
              <p:nvPr/>
            </p:nvCxnSpPr>
            <p:spPr bwMode="auto">
              <a:xfrm>
                <a:off x="1991073" y="3242684"/>
                <a:ext cx="4230" cy="851985"/>
              </a:xfrm>
              <a:prstGeom prst="line">
                <a:avLst/>
              </a:prstGeom>
              <a:solidFill>
                <a:srgbClr val="00CC99"/>
              </a:solidFill>
              <a:ln w="19050" cap="flat" cmpd="sng" algn="ctr">
                <a:solidFill>
                  <a:srgbClr val="00009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45" name="Straight Connector 144">
                <a:extLst>
                  <a:ext uri="{FF2B5EF4-FFF2-40B4-BE49-F238E27FC236}">
                    <a16:creationId xmlns:a16="http://schemas.microsoft.com/office/drawing/2014/main" id="{2E6D4664-8EBF-D725-BAD1-BBDB2A531B7E}"/>
                  </a:ext>
                </a:extLst>
              </p:cNvPr>
              <p:cNvCxnSpPr/>
              <p:nvPr/>
            </p:nvCxnSpPr>
            <p:spPr bwMode="auto">
              <a:xfrm>
                <a:off x="1407477" y="3648621"/>
                <a:ext cx="1204913" cy="6353"/>
              </a:xfrm>
              <a:prstGeom prst="line">
                <a:avLst/>
              </a:prstGeom>
              <a:solidFill>
                <a:srgbClr val="00CC99"/>
              </a:solidFill>
              <a:ln w="19050" cap="flat" cmpd="sng" algn="ctr">
                <a:solidFill>
                  <a:srgbClr val="00009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46" name="Straight Connector 145">
                <a:extLst>
                  <a:ext uri="{FF2B5EF4-FFF2-40B4-BE49-F238E27FC236}">
                    <a16:creationId xmlns:a16="http://schemas.microsoft.com/office/drawing/2014/main" id="{6617C5A2-1FB6-F94C-599E-E153F6A72A91}"/>
                  </a:ext>
                </a:extLst>
              </p:cNvPr>
              <p:cNvCxnSpPr>
                <a:stCxn id="193" idx="7"/>
              </p:cNvCxnSpPr>
              <p:nvPr/>
            </p:nvCxnSpPr>
            <p:spPr bwMode="auto">
              <a:xfrm>
                <a:off x="2218708" y="3154477"/>
                <a:ext cx="480042" cy="369773"/>
              </a:xfrm>
              <a:prstGeom prst="line">
                <a:avLst/>
              </a:prstGeom>
              <a:solidFill>
                <a:srgbClr val="00CC99"/>
              </a:solidFill>
              <a:ln w="19050" cap="flat" cmpd="sng" algn="ctr">
                <a:solidFill>
                  <a:srgbClr val="00009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47" name="Straight Connector 146">
                <a:extLst>
                  <a:ext uri="{FF2B5EF4-FFF2-40B4-BE49-F238E27FC236}">
                    <a16:creationId xmlns:a16="http://schemas.microsoft.com/office/drawing/2014/main" id="{149AC9FD-8861-FC62-1CE3-0672444F4578}"/>
                  </a:ext>
                </a:extLst>
              </p:cNvPr>
              <p:cNvCxnSpPr/>
              <p:nvPr/>
            </p:nvCxnSpPr>
            <p:spPr bwMode="auto">
              <a:xfrm>
                <a:off x="1300073" y="3786304"/>
                <a:ext cx="477927" cy="357071"/>
              </a:xfrm>
              <a:prstGeom prst="line">
                <a:avLst/>
              </a:prstGeom>
              <a:solidFill>
                <a:srgbClr val="00CC99"/>
              </a:solidFill>
              <a:ln w="19050" cap="flat" cmpd="sng" algn="ctr">
                <a:solidFill>
                  <a:srgbClr val="00009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48" name="Straight Connector 147">
                <a:extLst>
                  <a:ext uri="{FF2B5EF4-FFF2-40B4-BE49-F238E27FC236}">
                    <a16:creationId xmlns:a16="http://schemas.microsoft.com/office/drawing/2014/main" id="{05409409-8749-B504-7A03-4E1BB12AA857}"/>
                  </a:ext>
                </a:extLst>
              </p:cNvPr>
              <p:cNvCxnSpPr/>
              <p:nvPr/>
            </p:nvCxnSpPr>
            <p:spPr bwMode="auto">
              <a:xfrm flipH="1">
                <a:off x="2196042" y="3783542"/>
                <a:ext cx="508002" cy="349250"/>
              </a:xfrm>
              <a:prstGeom prst="line">
                <a:avLst/>
              </a:prstGeom>
              <a:solidFill>
                <a:srgbClr val="00CC99"/>
              </a:solidFill>
              <a:ln w="19050" cap="flat" cmpd="sng" algn="ctr">
                <a:solidFill>
                  <a:srgbClr val="00009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49" name="Straight Connector 148">
                <a:extLst>
                  <a:ext uri="{FF2B5EF4-FFF2-40B4-BE49-F238E27FC236}">
                    <a16:creationId xmlns:a16="http://schemas.microsoft.com/office/drawing/2014/main" id="{7C8A66F2-9245-42BC-722E-208935C44D00}"/>
                  </a:ext>
                </a:extLst>
              </p:cNvPr>
              <p:cNvCxnSpPr/>
              <p:nvPr/>
            </p:nvCxnSpPr>
            <p:spPr bwMode="auto">
              <a:xfrm flipH="1">
                <a:off x="1287553" y="3166946"/>
                <a:ext cx="508002" cy="349250"/>
              </a:xfrm>
              <a:prstGeom prst="line">
                <a:avLst/>
              </a:prstGeom>
              <a:solidFill>
                <a:srgbClr val="00CC99"/>
              </a:solidFill>
              <a:ln w="19050" cap="flat" cmpd="sng" algn="ctr">
                <a:solidFill>
                  <a:srgbClr val="00009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</p:grpSp>
      <p:cxnSp>
        <p:nvCxnSpPr>
          <p:cNvPr id="202" name="Straight Connector 201">
            <a:extLst>
              <a:ext uri="{FF2B5EF4-FFF2-40B4-BE49-F238E27FC236}">
                <a16:creationId xmlns:a16="http://schemas.microsoft.com/office/drawing/2014/main" id="{943D60C6-784D-E916-A5EF-1C833D0EFADC}"/>
              </a:ext>
            </a:extLst>
          </p:cNvPr>
          <p:cNvCxnSpPr/>
          <p:nvPr/>
        </p:nvCxnSpPr>
        <p:spPr bwMode="auto">
          <a:xfrm flipH="1">
            <a:off x="4711988" y="2705105"/>
            <a:ext cx="495463" cy="495451"/>
          </a:xfrm>
          <a:prstGeom prst="line">
            <a:avLst/>
          </a:prstGeom>
          <a:solidFill>
            <a:srgbClr val="00CC99"/>
          </a:solidFill>
          <a:ln w="38100" cap="flat" cmpd="sng" algn="ctr">
            <a:solidFill>
              <a:srgbClr val="CC0000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3" name="Straight Connector 202">
            <a:extLst>
              <a:ext uri="{FF2B5EF4-FFF2-40B4-BE49-F238E27FC236}">
                <a16:creationId xmlns:a16="http://schemas.microsoft.com/office/drawing/2014/main" id="{FF7532CB-B1FA-0149-D06B-62880461464C}"/>
              </a:ext>
            </a:extLst>
          </p:cNvPr>
          <p:cNvCxnSpPr>
            <a:endCxn id="102" idx="7"/>
          </p:cNvCxnSpPr>
          <p:nvPr/>
        </p:nvCxnSpPr>
        <p:spPr bwMode="auto">
          <a:xfrm flipH="1" flipV="1">
            <a:off x="7345281" y="2689306"/>
            <a:ext cx="498946" cy="573893"/>
          </a:xfrm>
          <a:prstGeom prst="line">
            <a:avLst/>
          </a:prstGeom>
          <a:solidFill>
            <a:srgbClr val="00CC99"/>
          </a:solidFill>
          <a:ln w="38100" cap="flat" cmpd="sng" algn="ctr">
            <a:solidFill>
              <a:srgbClr val="CC0000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04" name="TextBox 203">
            <a:extLst>
              <a:ext uri="{FF2B5EF4-FFF2-40B4-BE49-F238E27FC236}">
                <a16:creationId xmlns:a16="http://schemas.microsoft.com/office/drawing/2014/main" id="{6A0DCB6B-33B1-9854-A4A3-2FAEAEFD3927}"/>
              </a:ext>
            </a:extLst>
          </p:cNvPr>
          <p:cNvSpPr txBox="1"/>
          <p:nvPr/>
        </p:nvSpPr>
        <p:spPr>
          <a:xfrm>
            <a:off x="5926240" y="3607892"/>
            <a:ext cx="7535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90"/>
                </a:solidFill>
                <a:latin typeface="Arial" charset="0"/>
                <a:ea typeface="ＭＳ Ｐゴシック" charset="0"/>
              </a:rPr>
              <a:t>AS 2</a:t>
            </a:r>
          </a:p>
        </p:txBody>
      </p:sp>
      <p:sp>
        <p:nvSpPr>
          <p:cNvPr id="205" name="TextBox 204">
            <a:extLst>
              <a:ext uri="{FF2B5EF4-FFF2-40B4-BE49-F238E27FC236}">
                <a16:creationId xmlns:a16="http://schemas.microsoft.com/office/drawing/2014/main" id="{BCCF2A59-3336-8AFB-1A51-3DEAC1ED9F33}"/>
              </a:ext>
            </a:extLst>
          </p:cNvPr>
          <p:cNvSpPr txBox="1"/>
          <p:nvPr/>
        </p:nvSpPr>
        <p:spPr>
          <a:xfrm>
            <a:off x="8597533" y="4364108"/>
            <a:ext cx="7535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90"/>
                </a:solidFill>
                <a:latin typeface="Arial" charset="0"/>
                <a:ea typeface="ＭＳ Ｐゴシック" charset="0"/>
              </a:rPr>
              <a:t>AS 3</a:t>
            </a:r>
          </a:p>
        </p:txBody>
      </p:sp>
      <p:sp>
        <p:nvSpPr>
          <p:cNvPr id="206" name="TextBox 205">
            <a:extLst>
              <a:ext uri="{FF2B5EF4-FFF2-40B4-BE49-F238E27FC236}">
                <a16:creationId xmlns:a16="http://schemas.microsoft.com/office/drawing/2014/main" id="{B6C525A3-7692-ECF4-21F7-11B63715C473}"/>
              </a:ext>
            </a:extLst>
          </p:cNvPr>
          <p:cNvSpPr txBox="1"/>
          <p:nvPr/>
        </p:nvSpPr>
        <p:spPr>
          <a:xfrm>
            <a:off x="3316617" y="4308296"/>
            <a:ext cx="7535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90"/>
                </a:solidFill>
                <a:latin typeface="Arial" charset="0"/>
                <a:ea typeface="ＭＳ Ｐゴシック" charset="0"/>
              </a:rPr>
              <a:t>AS 1</a:t>
            </a:r>
          </a:p>
        </p:txBody>
      </p:sp>
      <p:grpSp>
        <p:nvGrpSpPr>
          <p:cNvPr id="207" name="Group 206">
            <a:extLst>
              <a:ext uri="{FF2B5EF4-FFF2-40B4-BE49-F238E27FC236}">
                <a16:creationId xmlns:a16="http://schemas.microsoft.com/office/drawing/2014/main" id="{2040324E-EDDB-86A7-E825-97DE651E5B8E}"/>
              </a:ext>
            </a:extLst>
          </p:cNvPr>
          <p:cNvGrpSpPr/>
          <p:nvPr/>
        </p:nvGrpSpPr>
        <p:grpSpPr>
          <a:xfrm>
            <a:off x="2711421" y="2143251"/>
            <a:ext cx="6465899" cy="3959125"/>
            <a:chOff x="1020408" y="2368720"/>
            <a:chExt cx="6465899" cy="3959125"/>
          </a:xfrm>
        </p:grpSpPr>
        <p:grpSp>
          <p:nvGrpSpPr>
            <p:cNvPr id="208" name="Group 207">
              <a:extLst>
                <a:ext uri="{FF2B5EF4-FFF2-40B4-BE49-F238E27FC236}">
                  <a16:creationId xmlns:a16="http://schemas.microsoft.com/office/drawing/2014/main" id="{E457F004-8E9D-CACC-FD4A-29BF5FD00326}"/>
                </a:ext>
              </a:extLst>
            </p:cNvPr>
            <p:cNvGrpSpPr/>
            <p:nvPr/>
          </p:nvGrpSpPr>
          <p:grpSpPr>
            <a:xfrm>
              <a:off x="1020408" y="2368720"/>
              <a:ext cx="5734325" cy="3959125"/>
              <a:chOff x="1020408" y="2368720"/>
              <a:chExt cx="5734325" cy="3959125"/>
            </a:xfrm>
          </p:grpSpPr>
          <p:grpSp>
            <p:nvGrpSpPr>
              <p:cNvPr id="210" name="Group 209">
                <a:extLst>
                  <a:ext uri="{FF2B5EF4-FFF2-40B4-BE49-F238E27FC236}">
                    <a16:creationId xmlns:a16="http://schemas.microsoft.com/office/drawing/2014/main" id="{EDCF7B8B-7643-0084-6EF9-6A39C0982F20}"/>
                  </a:ext>
                </a:extLst>
              </p:cNvPr>
              <p:cNvGrpSpPr/>
              <p:nvPr/>
            </p:nvGrpSpPr>
            <p:grpSpPr>
              <a:xfrm>
                <a:off x="1146544" y="5725901"/>
                <a:ext cx="565150" cy="369332"/>
                <a:chOff x="1736090" y="2873352"/>
                <a:chExt cx="565150" cy="369332"/>
              </a:xfrm>
            </p:grpSpPr>
            <p:grpSp>
              <p:nvGrpSpPr>
                <p:cNvPr id="216" name="Group 327">
                  <a:extLst>
                    <a:ext uri="{FF2B5EF4-FFF2-40B4-BE49-F238E27FC236}">
                      <a16:creationId xmlns:a16="http://schemas.microsoft.com/office/drawing/2014/main" id="{BBC83C1F-CB81-1B40-AD1B-B79413AC7E82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736090" y="2893762"/>
                  <a:ext cx="565150" cy="292100"/>
                  <a:chOff x="1871277" y="1576300"/>
                  <a:chExt cx="1128371" cy="437861"/>
                </a:xfrm>
              </p:grpSpPr>
              <p:sp>
                <p:nvSpPr>
                  <p:cNvPr id="220" name="Oval 219">
                    <a:extLst>
                      <a:ext uri="{FF2B5EF4-FFF2-40B4-BE49-F238E27FC236}">
                        <a16:creationId xmlns:a16="http://schemas.microsoft.com/office/drawing/2014/main" id="{130017A8-29C7-9B55-4051-039D6C8E0599}"/>
                      </a:ext>
                    </a:extLst>
                  </p:cNvPr>
                  <p:cNvSpPr/>
                  <p:nvPr/>
                </p:nvSpPr>
                <p:spPr bwMode="auto">
                  <a:xfrm flipV="1">
                    <a:off x="1874446" y="1692905"/>
                    <a:ext cx="1125202" cy="3212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rgbClr val="3333CC">
                          <a:lumMod val="75000"/>
                        </a:srgbClr>
                      </a:gs>
                      <a:gs pos="53000">
                        <a:srgbClr val="3333CC">
                          <a:lumMod val="60000"/>
                          <a:lumOff val="40000"/>
                        </a:srgbClr>
                      </a:gs>
                      <a:gs pos="100000">
                        <a:srgbClr val="3333CC">
                          <a:lumMod val="75000"/>
                        </a:srgbClr>
                      </a:gs>
                    </a:gsLst>
                    <a:lin ang="0" scaled="1"/>
                    <a:tileRect/>
                  </a:gradFill>
                  <a:ln w="6350" cap="flat" cmpd="sng" algn="ctr">
                    <a:solidFill>
                      <a:srgbClr val="000000"/>
                    </a:solidFill>
                    <a:prstDash val="solid"/>
                  </a:ln>
                  <a:effectLst>
                    <a:outerShdw blurRad="40000" dist="23000" dir="5400000" rotWithShape="0">
                      <a:srgbClr val="000000">
                        <a:alpha val="35000"/>
                      </a:srgbClr>
                    </a:outerShdw>
                  </a:effectLst>
                </p:spPr>
                <p:txBody>
                  <a:bodyPr anchor="ctr"/>
                  <a:lstStyle/>
                  <a:p>
                    <a:pPr marL="0" marR="0" lvl="0" indent="0" algn="ctr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solidFill>
                          <a:srgbClr val="000000"/>
                        </a:solidFill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Gill Sans M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21" name="Rectangle 220">
                    <a:extLst>
                      <a:ext uri="{FF2B5EF4-FFF2-40B4-BE49-F238E27FC236}">
                        <a16:creationId xmlns:a16="http://schemas.microsoft.com/office/drawing/2014/main" id="{5DD52C0D-F6FC-0EAC-337F-62855CBFC819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1871277" y="1740499"/>
                    <a:ext cx="1128371" cy="114225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3333CC">
                          <a:lumMod val="75000"/>
                        </a:srgbClr>
                      </a:gs>
                      <a:gs pos="53000">
                        <a:srgbClr val="3333CC">
                          <a:lumMod val="60000"/>
                          <a:lumOff val="40000"/>
                        </a:srgbClr>
                      </a:gs>
                      <a:gs pos="100000">
                        <a:srgbClr val="3333CC">
                          <a:lumMod val="75000"/>
                        </a:srgbClr>
                      </a:gs>
                    </a:gsLst>
                    <a:lin ang="10800000" scaled="0"/>
                  </a:gradFill>
                  <a:ln w="25400" cap="flat" cmpd="sng" algn="ctr">
                    <a:noFill/>
                    <a:prstDash val="solid"/>
                  </a:ln>
                  <a:effectLst/>
                </p:spPr>
                <p:txBody>
                  <a:bodyPr anchor="ctr"/>
                  <a:lstStyle/>
                  <a:p>
                    <a:pPr marL="0" marR="0" lvl="0" indent="0" algn="ctr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Gill Sans M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22" name="Oval 221">
                    <a:extLst>
                      <a:ext uri="{FF2B5EF4-FFF2-40B4-BE49-F238E27FC236}">
                        <a16:creationId xmlns:a16="http://schemas.microsoft.com/office/drawing/2014/main" id="{0CF6E8D1-55E5-17D2-09D9-5DF0FFD81585}"/>
                      </a:ext>
                    </a:extLst>
                  </p:cNvPr>
                  <p:cNvSpPr/>
                  <p:nvPr/>
                </p:nvSpPr>
                <p:spPr bwMode="auto">
                  <a:xfrm flipV="1">
                    <a:off x="1871277" y="1576300"/>
                    <a:ext cx="1125200" cy="321257"/>
                  </a:xfrm>
                  <a:prstGeom prst="ellipse">
                    <a:avLst/>
                  </a:prstGeom>
                  <a:solidFill>
                    <a:srgbClr val="FFFFFF">
                      <a:lumMod val="75000"/>
                    </a:srgbClr>
                  </a:solidFill>
                  <a:ln w="6350" cap="flat" cmpd="sng" algn="ctr">
                    <a:solidFill>
                      <a:srgbClr val="000000"/>
                    </a:solidFill>
                    <a:prstDash val="solid"/>
                  </a:ln>
                  <a:effectLst>
                    <a:outerShdw blurRad="40000" dist="23000" dir="5400000" rotWithShape="0">
                      <a:srgbClr val="000000">
                        <a:alpha val="35000"/>
                      </a:srgbClr>
                    </a:outerShdw>
                  </a:effectLst>
                </p:spPr>
                <p:txBody>
                  <a:bodyPr anchor="ctr"/>
                  <a:lstStyle/>
                  <a:p>
                    <a:pPr marL="0" marR="0" lvl="0" indent="0" algn="ctr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solidFill>
                          <a:srgbClr val="000000"/>
                        </a:solidFill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Gill Sans M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23" name="Freeform 451">
                    <a:extLst>
                      <a:ext uri="{FF2B5EF4-FFF2-40B4-BE49-F238E27FC236}">
                        <a16:creationId xmlns:a16="http://schemas.microsoft.com/office/drawing/2014/main" id="{2287E991-2098-DD18-D6D7-FC909CDDCA96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2159708" y="1673868"/>
                    <a:ext cx="548339" cy="159438"/>
                  </a:xfrm>
                  <a:custGeom>
                    <a:avLst/>
                    <a:gdLst>
                      <a:gd name="connsiteX0" fmla="*/ 1486231 w 2944854"/>
                      <a:gd name="connsiteY0" fmla="*/ 727041 h 1302232"/>
                      <a:gd name="connsiteX1" fmla="*/ 257675 w 2944854"/>
                      <a:gd name="connsiteY1" fmla="*/ 1302232 h 1302232"/>
                      <a:gd name="connsiteX2" fmla="*/ 0 w 2944854"/>
                      <a:gd name="connsiteY2" fmla="*/ 1228607 h 1302232"/>
                      <a:gd name="connsiteX3" fmla="*/ 911064 w 2944854"/>
                      <a:gd name="connsiteY3" fmla="*/ 837478 h 1302232"/>
                      <a:gd name="connsiteX4" fmla="*/ 883456 w 2944854"/>
                      <a:gd name="connsiteY4" fmla="*/ 450949 h 1302232"/>
                      <a:gd name="connsiteX5" fmla="*/ 161047 w 2944854"/>
                      <a:gd name="connsiteY5" fmla="*/ 119640 h 1302232"/>
                      <a:gd name="connsiteX6" fmla="*/ 404917 w 2944854"/>
                      <a:gd name="connsiteY6" fmla="*/ 50617 h 1302232"/>
                      <a:gd name="connsiteX7" fmla="*/ 1477028 w 2944854"/>
                      <a:gd name="connsiteY7" fmla="*/ 501566 h 1302232"/>
                      <a:gd name="connsiteX8" fmla="*/ 2572146 w 2944854"/>
                      <a:gd name="connsiteY8" fmla="*/ 0 h 1302232"/>
                      <a:gd name="connsiteX9" fmla="*/ 2875834 w 2944854"/>
                      <a:gd name="connsiteY9" fmla="*/ 96632 h 1302232"/>
                      <a:gd name="connsiteX10" fmla="*/ 2079803 w 2944854"/>
                      <a:gd name="connsiteY10" fmla="*/ 432543 h 1302232"/>
                      <a:gd name="connsiteX11" fmla="*/ 2240850 w 2944854"/>
                      <a:gd name="connsiteY11" fmla="*/ 920305 h 1302232"/>
                      <a:gd name="connsiteX12" fmla="*/ 2944854 w 2944854"/>
                      <a:gd name="connsiteY12" fmla="*/ 1228607 h 1302232"/>
                      <a:gd name="connsiteX13" fmla="*/ 2733192 w 2944854"/>
                      <a:gd name="connsiteY13" fmla="*/ 1297630 h 1302232"/>
                      <a:gd name="connsiteX14" fmla="*/ 1486231 w 2944854"/>
                      <a:gd name="connsiteY14" fmla="*/ 727041 h 1302232"/>
                      <a:gd name="connsiteX0" fmla="*/ 1486231 w 2944854"/>
                      <a:gd name="connsiteY0" fmla="*/ 727041 h 1316375"/>
                      <a:gd name="connsiteX1" fmla="*/ 257675 w 2944854"/>
                      <a:gd name="connsiteY1" fmla="*/ 1302232 h 1316375"/>
                      <a:gd name="connsiteX2" fmla="*/ 0 w 2944854"/>
                      <a:gd name="connsiteY2" fmla="*/ 1228607 h 1316375"/>
                      <a:gd name="connsiteX3" fmla="*/ 911064 w 2944854"/>
                      <a:gd name="connsiteY3" fmla="*/ 837478 h 1316375"/>
                      <a:gd name="connsiteX4" fmla="*/ 883456 w 2944854"/>
                      <a:gd name="connsiteY4" fmla="*/ 450949 h 1316375"/>
                      <a:gd name="connsiteX5" fmla="*/ 161047 w 2944854"/>
                      <a:gd name="connsiteY5" fmla="*/ 119640 h 1316375"/>
                      <a:gd name="connsiteX6" fmla="*/ 404917 w 2944854"/>
                      <a:gd name="connsiteY6" fmla="*/ 50617 h 1316375"/>
                      <a:gd name="connsiteX7" fmla="*/ 1477028 w 2944854"/>
                      <a:gd name="connsiteY7" fmla="*/ 501566 h 1316375"/>
                      <a:gd name="connsiteX8" fmla="*/ 2572146 w 2944854"/>
                      <a:gd name="connsiteY8" fmla="*/ 0 h 1316375"/>
                      <a:gd name="connsiteX9" fmla="*/ 2875834 w 2944854"/>
                      <a:gd name="connsiteY9" fmla="*/ 96632 h 1316375"/>
                      <a:gd name="connsiteX10" fmla="*/ 2079803 w 2944854"/>
                      <a:gd name="connsiteY10" fmla="*/ 432543 h 1316375"/>
                      <a:gd name="connsiteX11" fmla="*/ 2240850 w 2944854"/>
                      <a:gd name="connsiteY11" fmla="*/ 920305 h 1316375"/>
                      <a:gd name="connsiteX12" fmla="*/ 2944854 w 2944854"/>
                      <a:gd name="connsiteY12" fmla="*/ 1228607 h 1316375"/>
                      <a:gd name="connsiteX13" fmla="*/ 2756623 w 2944854"/>
                      <a:gd name="connsiteY13" fmla="*/ 1316375 h 1316375"/>
                      <a:gd name="connsiteX14" fmla="*/ 1486231 w 2944854"/>
                      <a:gd name="connsiteY14" fmla="*/ 727041 h 1316375"/>
                      <a:gd name="connsiteX0" fmla="*/ 1486231 w 3024520"/>
                      <a:gd name="connsiteY0" fmla="*/ 727041 h 1316375"/>
                      <a:gd name="connsiteX1" fmla="*/ 257675 w 3024520"/>
                      <a:gd name="connsiteY1" fmla="*/ 1302232 h 1316375"/>
                      <a:gd name="connsiteX2" fmla="*/ 0 w 3024520"/>
                      <a:gd name="connsiteY2" fmla="*/ 1228607 h 1316375"/>
                      <a:gd name="connsiteX3" fmla="*/ 911064 w 3024520"/>
                      <a:gd name="connsiteY3" fmla="*/ 837478 h 1316375"/>
                      <a:gd name="connsiteX4" fmla="*/ 883456 w 3024520"/>
                      <a:gd name="connsiteY4" fmla="*/ 450949 h 1316375"/>
                      <a:gd name="connsiteX5" fmla="*/ 161047 w 3024520"/>
                      <a:gd name="connsiteY5" fmla="*/ 119640 h 1316375"/>
                      <a:gd name="connsiteX6" fmla="*/ 404917 w 3024520"/>
                      <a:gd name="connsiteY6" fmla="*/ 50617 h 1316375"/>
                      <a:gd name="connsiteX7" fmla="*/ 1477028 w 3024520"/>
                      <a:gd name="connsiteY7" fmla="*/ 501566 h 1316375"/>
                      <a:gd name="connsiteX8" fmla="*/ 2572146 w 3024520"/>
                      <a:gd name="connsiteY8" fmla="*/ 0 h 1316375"/>
                      <a:gd name="connsiteX9" fmla="*/ 2875834 w 3024520"/>
                      <a:gd name="connsiteY9" fmla="*/ 96632 h 1316375"/>
                      <a:gd name="connsiteX10" fmla="*/ 2079803 w 3024520"/>
                      <a:gd name="connsiteY10" fmla="*/ 432543 h 1316375"/>
                      <a:gd name="connsiteX11" fmla="*/ 2240850 w 3024520"/>
                      <a:gd name="connsiteY11" fmla="*/ 920305 h 1316375"/>
                      <a:gd name="connsiteX12" fmla="*/ 3024520 w 3024520"/>
                      <a:gd name="connsiteY12" fmla="*/ 1228607 h 1316375"/>
                      <a:gd name="connsiteX13" fmla="*/ 2756623 w 3024520"/>
                      <a:gd name="connsiteY13" fmla="*/ 1316375 h 1316375"/>
                      <a:gd name="connsiteX14" fmla="*/ 1486231 w 3024520"/>
                      <a:gd name="connsiteY14" fmla="*/ 727041 h 1316375"/>
                      <a:gd name="connsiteX0" fmla="*/ 1537780 w 3076069"/>
                      <a:gd name="connsiteY0" fmla="*/ 727041 h 1316375"/>
                      <a:gd name="connsiteX1" fmla="*/ 309224 w 3076069"/>
                      <a:gd name="connsiteY1" fmla="*/ 1302232 h 1316375"/>
                      <a:gd name="connsiteX2" fmla="*/ 0 w 3076069"/>
                      <a:gd name="connsiteY2" fmla="*/ 1228607 h 1316375"/>
                      <a:gd name="connsiteX3" fmla="*/ 962613 w 3076069"/>
                      <a:gd name="connsiteY3" fmla="*/ 837478 h 1316375"/>
                      <a:gd name="connsiteX4" fmla="*/ 935005 w 3076069"/>
                      <a:gd name="connsiteY4" fmla="*/ 450949 h 1316375"/>
                      <a:gd name="connsiteX5" fmla="*/ 212596 w 3076069"/>
                      <a:gd name="connsiteY5" fmla="*/ 119640 h 1316375"/>
                      <a:gd name="connsiteX6" fmla="*/ 456466 w 3076069"/>
                      <a:gd name="connsiteY6" fmla="*/ 50617 h 1316375"/>
                      <a:gd name="connsiteX7" fmla="*/ 1528577 w 3076069"/>
                      <a:gd name="connsiteY7" fmla="*/ 501566 h 1316375"/>
                      <a:gd name="connsiteX8" fmla="*/ 2623695 w 3076069"/>
                      <a:gd name="connsiteY8" fmla="*/ 0 h 1316375"/>
                      <a:gd name="connsiteX9" fmla="*/ 2927383 w 3076069"/>
                      <a:gd name="connsiteY9" fmla="*/ 96632 h 1316375"/>
                      <a:gd name="connsiteX10" fmla="*/ 2131352 w 3076069"/>
                      <a:gd name="connsiteY10" fmla="*/ 432543 h 1316375"/>
                      <a:gd name="connsiteX11" fmla="*/ 2292399 w 3076069"/>
                      <a:gd name="connsiteY11" fmla="*/ 920305 h 1316375"/>
                      <a:gd name="connsiteX12" fmla="*/ 3076069 w 3076069"/>
                      <a:gd name="connsiteY12" fmla="*/ 1228607 h 1316375"/>
                      <a:gd name="connsiteX13" fmla="*/ 2808172 w 3076069"/>
                      <a:gd name="connsiteY13" fmla="*/ 1316375 h 1316375"/>
                      <a:gd name="connsiteX14" fmla="*/ 1537780 w 3076069"/>
                      <a:gd name="connsiteY14" fmla="*/ 727041 h 1316375"/>
                      <a:gd name="connsiteX0" fmla="*/ 1537780 w 3076069"/>
                      <a:gd name="connsiteY0" fmla="*/ 727041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27041 h 1321259"/>
                      <a:gd name="connsiteX0" fmla="*/ 1537780 w 3076069"/>
                      <a:gd name="connsiteY0" fmla="*/ 750825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50825 h 132125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3076069" h="1321259">
                        <a:moveTo>
                          <a:pt x="1537780" y="750825"/>
                        </a:moveTo>
                        <a:lnTo>
                          <a:pt x="313981" y="1321259"/>
                        </a:lnTo>
                        <a:lnTo>
                          <a:pt x="0" y="1228607"/>
                        </a:lnTo>
                        <a:lnTo>
                          <a:pt x="962613" y="837478"/>
                        </a:lnTo>
                        <a:lnTo>
                          <a:pt x="935005" y="450949"/>
                        </a:lnTo>
                        <a:lnTo>
                          <a:pt x="212596" y="119640"/>
                        </a:lnTo>
                        <a:lnTo>
                          <a:pt x="456466" y="50617"/>
                        </a:lnTo>
                        <a:lnTo>
                          <a:pt x="1528577" y="501566"/>
                        </a:lnTo>
                        <a:lnTo>
                          <a:pt x="2623695" y="0"/>
                        </a:lnTo>
                        <a:lnTo>
                          <a:pt x="2927383" y="96632"/>
                        </a:lnTo>
                        <a:lnTo>
                          <a:pt x="2131352" y="432543"/>
                        </a:lnTo>
                        <a:lnTo>
                          <a:pt x="2292399" y="920305"/>
                        </a:lnTo>
                        <a:lnTo>
                          <a:pt x="3076069" y="1228607"/>
                        </a:lnTo>
                        <a:lnTo>
                          <a:pt x="2808172" y="1316375"/>
                        </a:lnTo>
                        <a:lnTo>
                          <a:pt x="1537780" y="750825"/>
                        </a:lnTo>
                        <a:close/>
                      </a:path>
                    </a:pathLst>
                  </a:custGeom>
                  <a:solidFill>
                    <a:srgbClr val="3333CC">
                      <a:lumMod val="60000"/>
                      <a:lumOff val="40000"/>
                    </a:srgbClr>
                  </a:solidFill>
                  <a:ln w="9525" cap="flat" cmpd="sng" algn="ctr">
                    <a:noFill/>
                    <a:prstDash val="solid"/>
                  </a:ln>
                  <a:effectLst/>
                </p:spPr>
                <p:txBody>
                  <a:bodyPr anchor="ctr"/>
                  <a:lstStyle/>
                  <a:p>
                    <a:pPr marL="0" marR="0" lvl="0" indent="0" algn="ctr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Gill Sans M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24" name="Freeform 452">
                    <a:extLst>
                      <a:ext uri="{FF2B5EF4-FFF2-40B4-BE49-F238E27FC236}">
                        <a16:creationId xmlns:a16="http://schemas.microsoft.com/office/drawing/2014/main" id="{D9E90951-7217-293E-3EF6-A4B0C2E55753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2102655" y="1633412"/>
                    <a:ext cx="662444" cy="111846"/>
                  </a:xfrm>
                  <a:custGeom>
                    <a:avLst/>
                    <a:gdLst>
                      <a:gd name="connsiteX0" fmla="*/ 0 w 3645229"/>
                      <a:gd name="connsiteY0" fmla="*/ 214441 h 923747"/>
                      <a:gd name="connsiteX1" fmla="*/ 659770 w 3645229"/>
                      <a:gd name="connsiteY1" fmla="*/ 16495 h 923747"/>
                      <a:gd name="connsiteX2" fmla="*/ 1814367 w 3645229"/>
                      <a:gd name="connsiteY2" fmla="*/ 511360 h 923747"/>
                      <a:gd name="connsiteX3" fmla="*/ 2968965 w 3645229"/>
                      <a:gd name="connsiteY3" fmla="*/ 0 h 923747"/>
                      <a:gd name="connsiteX4" fmla="*/ 3645229 w 3645229"/>
                      <a:gd name="connsiteY4" fmla="*/ 197946 h 923747"/>
                      <a:gd name="connsiteX5" fmla="*/ 3199884 w 3645229"/>
                      <a:gd name="connsiteY5" fmla="*/ 461874 h 923747"/>
                      <a:gd name="connsiteX6" fmla="*/ 2985459 w 3645229"/>
                      <a:gd name="connsiteY6" fmla="*/ 379396 h 923747"/>
                      <a:gd name="connsiteX7" fmla="*/ 1830861 w 3645229"/>
                      <a:gd name="connsiteY7" fmla="*/ 923747 h 923747"/>
                      <a:gd name="connsiteX8" fmla="*/ 676264 w 3645229"/>
                      <a:gd name="connsiteY8" fmla="*/ 412387 h 923747"/>
                      <a:gd name="connsiteX9" fmla="*/ 527816 w 3645229"/>
                      <a:gd name="connsiteY9" fmla="*/ 478369 h 923747"/>
                      <a:gd name="connsiteX10" fmla="*/ 0 w 3645229"/>
                      <a:gd name="connsiteY10" fmla="*/ 21444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78369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90067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09765 w 3640627"/>
                      <a:gd name="connsiteY2" fmla="*/ 511360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3008465 w 3640627"/>
                      <a:gd name="connsiteY6" fmla="*/ 402404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723451"/>
                      <a:gd name="connsiteY0" fmla="*/ 242051 h 946755"/>
                      <a:gd name="connsiteX1" fmla="*/ 655168 w 3723451"/>
                      <a:gd name="connsiteY1" fmla="*/ 16495 h 946755"/>
                      <a:gd name="connsiteX2" fmla="*/ 1855778 w 3723451"/>
                      <a:gd name="connsiteY2" fmla="*/ 534367 h 946755"/>
                      <a:gd name="connsiteX3" fmla="*/ 2964363 w 3723451"/>
                      <a:gd name="connsiteY3" fmla="*/ 0 h 946755"/>
                      <a:gd name="connsiteX4" fmla="*/ 3723451 w 3723451"/>
                      <a:gd name="connsiteY4" fmla="*/ 220954 h 946755"/>
                      <a:gd name="connsiteX5" fmla="*/ 3195282 w 3723451"/>
                      <a:gd name="connsiteY5" fmla="*/ 461874 h 946755"/>
                      <a:gd name="connsiteX6" fmla="*/ 3008465 w 3723451"/>
                      <a:gd name="connsiteY6" fmla="*/ 402404 h 946755"/>
                      <a:gd name="connsiteX7" fmla="*/ 1876873 w 3723451"/>
                      <a:gd name="connsiteY7" fmla="*/ 946755 h 946755"/>
                      <a:gd name="connsiteX8" fmla="*/ 690067 w 3723451"/>
                      <a:gd name="connsiteY8" fmla="*/ 412387 h 946755"/>
                      <a:gd name="connsiteX9" fmla="*/ 523214 w 3723451"/>
                      <a:gd name="connsiteY9" fmla="*/ 482971 h 946755"/>
                      <a:gd name="connsiteX10" fmla="*/ 0 w 3723451"/>
                      <a:gd name="connsiteY10" fmla="*/ 242051 h 946755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08465 w 3723451"/>
                      <a:gd name="connsiteY6" fmla="*/ 388599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711613 w 3723451"/>
                      <a:gd name="connsiteY8" fmla="*/ 413055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3723451" h="932950">
                        <a:moveTo>
                          <a:pt x="0" y="228246"/>
                        </a:moveTo>
                        <a:lnTo>
                          <a:pt x="655168" y="2690"/>
                        </a:lnTo>
                        <a:lnTo>
                          <a:pt x="1855778" y="520562"/>
                        </a:lnTo>
                        <a:lnTo>
                          <a:pt x="3001174" y="0"/>
                        </a:lnTo>
                        <a:lnTo>
                          <a:pt x="3723451" y="207149"/>
                        </a:lnTo>
                        <a:lnTo>
                          <a:pt x="3186079" y="461874"/>
                        </a:lnTo>
                        <a:lnTo>
                          <a:pt x="3013067" y="393200"/>
                        </a:lnTo>
                        <a:lnTo>
                          <a:pt x="1876873" y="932950"/>
                        </a:lnTo>
                        <a:lnTo>
                          <a:pt x="711613" y="413055"/>
                        </a:lnTo>
                        <a:lnTo>
                          <a:pt x="523214" y="469166"/>
                        </a:lnTo>
                        <a:lnTo>
                          <a:pt x="0" y="228246"/>
                        </a:lnTo>
                        <a:close/>
                      </a:path>
                    </a:pathLst>
                  </a:custGeom>
                  <a:solidFill>
                    <a:srgbClr val="3333CC">
                      <a:lumMod val="75000"/>
                    </a:srgbClr>
                  </a:solidFill>
                  <a:ln w="9525" cap="flat" cmpd="sng" algn="ctr">
                    <a:noFill/>
                    <a:prstDash val="solid"/>
                  </a:ln>
                  <a:effectLst>
                    <a:outerShdw blurRad="40000" dist="23000" dir="5400000" rotWithShape="0">
                      <a:srgbClr val="000000">
                        <a:alpha val="35000"/>
                      </a:srgbClr>
                    </a:outerShdw>
                  </a:effectLst>
                </p:spPr>
                <p:txBody>
                  <a:bodyPr anchor="ctr"/>
                  <a:lstStyle/>
                  <a:p>
                    <a:pPr marL="0" marR="0" lvl="0" indent="0" algn="ctr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Gill Sans M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25" name="Freeform 453">
                    <a:extLst>
                      <a:ext uri="{FF2B5EF4-FFF2-40B4-BE49-F238E27FC236}">
                        <a16:creationId xmlns:a16="http://schemas.microsoft.com/office/drawing/2014/main" id="{065EF993-47CA-042F-5814-227E3BB89450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2536889" y="1728599"/>
                    <a:ext cx="244057" cy="97568"/>
                  </a:xfrm>
                  <a:custGeom>
                    <a:avLst/>
                    <a:gdLst>
                      <a:gd name="connsiteX0" fmla="*/ 55216 w 1421812"/>
                      <a:gd name="connsiteY0" fmla="*/ 0 h 800665"/>
                      <a:gd name="connsiteX1" fmla="*/ 1421812 w 1421812"/>
                      <a:gd name="connsiteY1" fmla="*/ 625807 h 800665"/>
                      <a:gd name="connsiteX2" fmla="*/ 947874 w 1421812"/>
                      <a:gd name="connsiteY2" fmla="*/ 800665 h 800665"/>
                      <a:gd name="connsiteX3" fmla="*/ 50614 w 1421812"/>
                      <a:gd name="connsiteY3" fmla="*/ 404934 h 800665"/>
                      <a:gd name="connsiteX4" fmla="*/ 0 w 1421812"/>
                      <a:gd name="connsiteY4" fmla="*/ 404934 h 800665"/>
                      <a:gd name="connsiteX5" fmla="*/ 55216 w 1421812"/>
                      <a:gd name="connsiteY5" fmla="*/ 0 h 800665"/>
                      <a:gd name="connsiteX0" fmla="*/ 4602 w 1371198"/>
                      <a:gd name="connsiteY0" fmla="*/ 0 h 800665"/>
                      <a:gd name="connsiteX1" fmla="*/ 1371198 w 1371198"/>
                      <a:gd name="connsiteY1" fmla="*/ 625807 h 800665"/>
                      <a:gd name="connsiteX2" fmla="*/ 897260 w 1371198"/>
                      <a:gd name="connsiteY2" fmla="*/ 800665 h 800665"/>
                      <a:gd name="connsiteX3" fmla="*/ 0 w 1371198"/>
                      <a:gd name="connsiteY3" fmla="*/ 404934 h 800665"/>
                      <a:gd name="connsiteX4" fmla="*/ 4602 w 1371198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9868"/>
                      <a:gd name="connsiteX1" fmla="*/ 1366596 w 1366596"/>
                      <a:gd name="connsiteY1" fmla="*/ 625807 h 809868"/>
                      <a:gd name="connsiteX2" fmla="*/ 865050 w 1366596"/>
                      <a:gd name="connsiteY2" fmla="*/ 809868 h 809868"/>
                      <a:gd name="connsiteX3" fmla="*/ 4601 w 1366596"/>
                      <a:gd name="connsiteY3" fmla="*/ 427942 h 809868"/>
                      <a:gd name="connsiteX4" fmla="*/ 0 w 1366596"/>
                      <a:gd name="connsiteY4" fmla="*/ 0 h 8098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66596" h="809868">
                        <a:moveTo>
                          <a:pt x="0" y="0"/>
                        </a:moveTo>
                        <a:lnTo>
                          <a:pt x="1366596" y="625807"/>
                        </a:lnTo>
                        <a:lnTo>
                          <a:pt x="865050" y="809868"/>
                        </a:lnTo>
                        <a:lnTo>
                          <a:pt x="4601" y="427942"/>
                        </a:lnTo>
                        <a:cubicBezTo>
                          <a:pt x="-1535" y="105836"/>
                          <a:pt x="1534" y="142647"/>
                          <a:pt x="0" y="0"/>
                        </a:cubicBezTo>
                        <a:close/>
                      </a:path>
                    </a:pathLst>
                  </a:custGeom>
                  <a:solidFill>
                    <a:srgbClr val="3333CC">
                      <a:lumMod val="75000"/>
                    </a:srgbClr>
                  </a:solidFill>
                  <a:ln w="9525" cap="flat" cmpd="sng" algn="ctr">
                    <a:noFill/>
                    <a:prstDash val="solid"/>
                  </a:ln>
                  <a:effectLst>
                    <a:outerShdw blurRad="40000" dist="23000" dir="5400000" rotWithShape="0">
                      <a:srgbClr val="000000">
                        <a:alpha val="35000"/>
                      </a:srgbClr>
                    </a:outerShdw>
                  </a:effectLst>
                </p:spPr>
                <p:txBody>
                  <a:bodyPr anchor="ctr"/>
                  <a:lstStyle/>
                  <a:p>
                    <a:pPr marL="0" marR="0" lvl="0" indent="0" algn="ctr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Gill Sans M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26" name="Freeform 454">
                    <a:extLst>
                      <a:ext uri="{FF2B5EF4-FFF2-40B4-BE49-F238E27FC236}">
                        <a16:creationId xmlns:a16="http://schemas.microsoft.com/office/drawing/2014/main" id="{ADFAADA2-E2B6-41FA-BA53-F8B77337C7E2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2089977" y="1730980"/>
                    <a:ext cx="240888" cy="95187"/>
                  </a:xfrm>
                  <a:custGeom>
                    <a:avLst/>
                    <a:gdLst>
                      <a:gd name="connsiteX0" fmla="*/ 1329786 w 1348191"/>
                      <a:gd name="connsiteY0" fmla="*/ 0 h 809869"/>
                      <a:gd name="connsiteX1" fmla="*/ 1348191 w 1348191"/>
                      <a:gd name="connsiteY1" fmla="*/ 400333 h 809869"/>
                      <a:gd name="connsiteX2" fmla="*/ 487742 w 1348191"/>
                      <a:gd name="connsiteY2" fmla="*/ 809869 h 809869"/>
                      <a:gd name="connsiteX3" fmla="*/ 0 w 1348191"/>
                      <a:gd name="connsiteY3" fmla="*/ 630409 h 809869"/>
                      <a:gd name="connsiteX4" fmla="*/ 1329786 w 1348191"/>
                      <a:gd name="connsiteY4" fmla="*/ 0 h 809869"/>
                      <a:gd name="connsiteX0" fmla="*/ 1329786 w 1348191"/>
                      <a:gd name="connsiteY0" fmla="*/ 0 h 791462"/>
                      <a:gd name="connsiteX1" fmla="*/ 1348191 w 1348191"/>
                      <a:gd name="connsiteY1" fmla="*/ 381926 h 791462"/>
                      <a:gd name="connsiteX2" fmla="*/ 487742 w 1348191"/>
                      <a:gd name="connsiteY2" fmla="*/ 791462 h 791462"/>
                      <a:gd name="connsiteX3" fmla="*/ 0 w 1348191"/>
                      <a:gd name="connsiteY3" fmla="*/ 612002 h 791462"/>
                      <a:gd name="connsiteX4" fmla="*/ 1329786 w 1348191"/>
                      <a:gd name="connsiteY4" fmla="*/ 0 h 791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48191" h="791462">
                        <a:moveTo>
                          <a:pt x="1329786" y="0"/>
                        </a:moveTo>
                        <a:lnTo>
                          <a:pt x="1348191" y="381926"/>
                        </a:lnTo>
                        <a:lnTo>
                          <a:pt x="487742" y="791462"/>
                        </a:lnTo>
                        <a:lnTo>
                          <a:pt x="0" y="612002"/>
                        </a:lnTo>
                        <a:lnTo>
                          <a:pt x="1329786" y="0"/>
                        </a:lnTo>
                        <a:close/>
                      </a:path>
                    </a:pathLst>
                  </a:custGeom>
                  <a:solidFill>
                    <a:srgbClr val="3333CC">
                      <a:lumMod val="75000"/>
                    </a:srgbClr>
                  </a:solidFill>
                  <a:ln w="9525" cap="flat" cmpd="sng" algn="ctr">
                    <a:noFill/>
                    <a:prstDash val="solid"/>
                  </a:ln>
                  <a:effectLst>
                    <a:outerShdw blurRad="40000" dist="23000" dir="5400000" rotWithShape="0">
                      <a:srgbClr val="000000">
                        <a:alpha val="35000"/>
                      </a:srgbClr>
                    </a:outerShdw>
                  </a:effectLst>
                </p:spPr>
                <p:txBody>
                  <a:bodyPr anchor="ctr"/>
                  <a:lstStyle/>
                  <a:p>
                    <a:pPr marL="0" marR="0" lvl="0" indent="0" algn="ctr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Gill Sans MT"/>
                      <a:ea typeface="+mn-ea"/>
                      <a:cs typeface="+mn-cs"/>
                    </a:endParaRPr>
                  </a:p>
                </p:txBody>
              </p:sp>
              <p:cxnSp>
                <p:nvCxnSpPr>
                  <p:cNvPr id="227" name="Straight Connector 226">
                    <a:extLst>
                      <a:ext uri="{FF2B5EF4-FFF2-40B4-BE49-F238E27FC236}">
                        <a16:creationId xmlns:a16="http://schemas.microsoft.com/office/drawing/2014/main" id="{200BC44D-68A0-E81A-9348-14284D01B328}"/>
                      </a:ext>
                    </a:extLst>
                  </p:cNvPr>
                  <p:cNvCxnSpPr>
                    <a:endCxn id="222" idx="2"/>
                  </p:cNvCxnSpPr>
                  <p:nvPr/>
                </p:nvCxnSpPr>
                <p:spPr bwMode="auto">
                  <a:xfrm flipH="1" flipV="1">
                    <a:off x="1871277" y="1735739"/>
                    <a:ext cx="3169" cy="123743"/>
                  </a:xfrm>
                  <a:prstGeom prst="line">
                    <a:avLst/>
                  </a:prstGeom>
                  <a:noFill/>
                  <a:ln w="6350" cap="flat" cmpd="sng" algn="ctr">
                    <a:solidFill>
                      <a:srgbClr val="000000"/>
                    </a:solidFill>
                    <a:prstDash val="solid"/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</p:cxnSp>
              <p:cxnSp>
                <p:nvCxnSpPr>
                  <p:cNvPr id="228" name="Straight Connector 227">
                    <a:extLst>
                      <a:ext uri="{FF2B5EF4-FFF2-40B4-BE49-F238E27FC236}">
                        <a16:creationId xmlns:a16="http://schemas.microsoft.com/office/drawing/2014/main" id="{AECC902E-5CB3-AE1F-52AB-D6C34F534233}"/>
                      </a:ext>
                    </a:extLst>
                  </p:cNvPr>
                  <p:cNvCxnSpPr/>
                  <p:nvPr/>
                </p:nvCxnSpPr>
                <p:spPr bwMode="auto">
                  <a:xfrm flipH="1" flipV="1">
                    <a:off x="2996477" y="1733359"/>
                    <a:ext cx="3171" cy="123743"/>
                  </a:xfrm>
                  <a:prstGeom prst="line">
                    <a:avLst/>
                  </a:prstGeom>
                  <a:noFill/>
                  <a:ln w="6350" cap="flat" cmpd="sng" algn="ctr">
                    <a:solidFill>
                      <a:srgbClr val="000000"/>
                    </a:solidFill>
                    <a:prstDash val="solid"/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</p:cxnSp>
            </p:grpSp>
            <p:grpSp>
              <p:nvGrpSpPr>
                <p:cNvPr id="217" name="Group 216">
                  <a:extLst>
                    <a:ext uri="{FF2B5EF4-FFF2-40B4-BE49-F238E27FC236}">
                      <a16:creationId xmlns:a16="http://schemas.microsoft.com/office/drawing/2014/main" id="{350B28CC-3550-BBDA-B2C9-C1068F44AA45}"/>
                    </a:ext>
                  </a:extLst>
                </p:cNvPr>
                <p:cNvGrpSpPr/>
                <p:nvPr/>
              </p:nvGrpSpPr>
              <p:grpSpPr>
                <a:xfrm>
                  <a:off x="1770362" y="2873352"/>
                  <a:ext cx="428460" cy="369332"/>
                  <a:chOff x="667045" y="1708643"/>
                  <a:chExt cx="428460" cy="369332"/>
                </a:xfrm>
              </p:grpSpPr>
              <p:sp>
                <p:nvSpPr>
                  <p:cNvPr id="218" name="Oval 217">
                    <a:extLst>
                      <a:ext uri="{FF2B5EF4-FFF2-40B4-BE49-F238E27FC236}">
                        <a16:creationId xmlns:a16="http://schemas.microsoft.com/office/drawing/2014/main" id="{665B24FD-932D-351D-59AD-0AE4F16E1082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725417" y="1787240"/>
                    <a:ext cx="356365" cy="231962"/>
                  </a:xfrm>
                  <a:prstGeom prst="ellipse">
                    <a:avLst/>
                  </a:prstGeom>
                  <a:solidFill>
                    <a:srgbClr val="FFFFFF">
                      <a:alpha val="76000"/>
                    </a:srgbClr>
                  </a:solidFill>
                  <a:ln w="9525" cap="flat" cmpd="sng" algn="ctr">
                    <a:noFill/>
                    <a:prstDash val="solid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Gill Sans M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19" name="TextBox 218">
                    <a:extLst>
                      <a:ext uri="{FF2B5EF4-FFF2-40B4-BE49-F238E27FC236}">
                        <a16:creationId xmlns:a16="http://schemas.microsoft.com/office/drawing/2014/main" id="{B81CF419-99E6-52CC-EC43-E300C543991E}"/>
                      </a:ext>
                    </a:extLst>
                  </p:cNvPr>
                  <p:cNvSpPr txBox="1"/>
                  <p:nvPr/>
                </p:nvSpPr>
                <p:spPr>
                  <a:xfrm>
                    <a:off x="667045" y="1708643"/>
                    <a:ext cx="428460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1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charset="0"/>
                        <a:ea typeface="ＭＳ Ｐゴシック" charset="0"/>
                      </a:rPr>
                      <a:t>1c</a:t>
                    </a:r>
                  </a:p>
                </p:txBody>
              </p:sp>
            </p:grpSp>
          </p:grpSp>
          <p:sp>
            <p:nvSpPr>
              <p:cNvPr id="211" name="Oval 210">
                <a:extLst>
                  <a:ext uri="{FF2B5EF4-FFF2-40B4-BE49-F238E27FC236}">
                    <a16:creationId xmlns:a16="http://schemas.microsoft.com/office/drawing/2014/main" id="{70AD9F09-E5A0-788F-F643-2C2936FA3E5C}"/>
                  </a:ext>
                </a:extLst>
              </p:cNvPr>
              <p:cNvSpPr/>
              <p:nvPr/>
            </p:nvSpPr>
            <p:spPr bwMode="auto">
              <a:xfrm>
                <a:off x="1020408" y="5511349"/>
                <a:ext cx="839004" cy="816496"/>
              </a:xfrm>
              <a:prstGeom prst="ellipse">
                <a:avLst/>
              </a:prstGeom>
              <a:noFill/>
              <a:ln w="19050" cap="flat" cmpd="sng" algn="ctr">
                <a:solidFill>
                  <a:srgbClr val="CC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Gill Sans MT"/>
                  <a:ea typeface="+mn-ea"/>
                  <a:cs typeface="+mn-cs"/>
                </a:endParaRPr>
              </a:p>
            </p:txBody>
          </p:sp>
          <p:sp>
            <p:nvSpPr>
              <p:cNvPr id="212" name="Oval 211">
                <a:extLst>
                  <a:ext uri="{FF2B5EF4-FFF2-40B4-BE49-F238E27FC236}">
                    <a16:creationId xmlns:a16="http://schemas.microsoft.com/office/drawing/2014/main" id="{845D69EC-24CF-8B9D-669D-89EA089FC05C}"/>
                  </a:ext>
                </a:extLst>
              </p:cNvPr>
              <p:cNvSpPr/>
              <p:nvPr/>
            </p:nvSpPr>
            <p:spPr bwMode="auto">
              <a:xfrm>
                <a:off x="2442651" y="3191580"/>
                <a:ext cx="839004" cy="816496"/>
              </a:xfrm>
              <a:prstGeom prst="ellipse">
                <a:avLst/>
              </a:prstGeom>
              <a:noFill/>
              <a:ln w="19050" cap="flat" cmpd="sng" algn="ctr">
                <a:solidFill>
                  <a:srgbClr val="CC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Gill Sans MT"/>
                  <a:ea typeface="+mn-ea"/>
                  <a:cs typeface="+mn-cs"/>
                </a:endParaRPr>
              </a:p>
            </p:txBody>
          </p:sp>
          <p:sp>
            <p:nvSpPr>
              <p:cNvPr id="213" name="Oval 212">
                <a:extLst>
                  <a:ext uri="{FF2B5EF4-FFF2-40B4-BE49-F238E27FC236}">
                    <a16:creationId xmlns:a16="http://schemas.microsoft.com/office/drawing/2014/main" id="{B93EAE56-C0E9-00C2-0F20-BE9DF156CC4F}"/>
                  </a:ext>
                </a:extLst>
              </p:cNvPr>
              <p:cNvSpPr/>
              <p:nvPr/>
            </p:nvSpPr>
            <p:spPr bwMode="auto">
              <a:xfrm>
                <a:off x="3252649" y="2368720"/>
                <a:ext cx="839004" cy="816496"/>
              </a:xfrm>
              <a:prstGeom prst="ellipse">
                <a:avLst/>
              </a:prstGeom>
              <a:noFill/>
              <a:ln w="19050" cap="flat" cmpd="sng" algn="ctr">
                <a:solidFill>
                  <a:srgbClr val="CC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Gill Sans MT"/>
                  <a:ea typeface="+mn-ea"/>
                  <a:cs typeface="+mn-cs"/>
                </a:endParaRPr>
              </a:p>
            </p:txBody>
          </p:sp>
          <p:sp>
            <p:nvSpPr>
              <p:cNvPr id="214" name="Oval 213">
                <a:extLst>
                  <a:ext uri="{FF2B5EF4-FFF2-40B4-BE49-F238E27FC236}">
                    <a16:creationId xmlns:a16="http://schemas.microsoft.com/office/drawing/2014/main" id="{1EFAA2B4-A8C9-A8DE-8CDA-E308B8B94DAD}"/>
                  </a:ext>
                </a:extLst>
              </p:cNvPr>
              <p:cNvSpPr/>
              <p:nvPr/>
            </p:nvSpPr>
            <p:spPr bwMode="auto">
              <a:xfrm>
                <a:off x="5037704" y="2453079"/>
                <a:ext cx="839004" cy="816496"/>
              </a:xfrm>
              <a:prstGeom prst="ellipse">
                <a:avLst/>
              </a:prstGeom>
              <a:noFill/>
              <a:ln w="19050" cap="flat" cmpd="sng" algn="ctr">
                <a:solidFill>
                  <a:srgbClr val="CC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Gill Sans MT"/>
                    <a:ea typeface="+mn-ea"/>
                    <a:cs typeface="+mn-cs"/>
                  </a:rPr>
                  <a:t>∂</a:t>
                </a:r>
              </a:p>
            </p:txBody>
          </p:sp>
          <p:sp>
            <p:nvSpPr>
              <p:cNvPr id="215" name="Oval 214">
                <a:extLst>
                  <a:ext uri="{FF2B5EF4-FFF2-40B4-BE49-F238E27FC236}">
                    <a16:creationId xmlns:a16="http://schemas.microsoft.com/office/drawing/2014/main" id="{5D1E8398-EE76-737B-FEF2-123271A1205F}"/>
                  </a:ext>
                </a:extLst>
              </p:cNvPr>
              <p:cNvSpPr/>
              <p:nvPr/>
            </p:nvSpPr>
            <p:spPr bwMode="auto">
              <a:xfrm>
                <a:off x="5915729" y="3217852"/>
                <a:ext cx="839004" cy="816496"/>
              </a:xfrm>
              <a:prstGeom prst="ellipse">
                <a:avLst/>
              </a:prstGeom>
              <a:noFill/>
              <a:ln w="19050" cap="flat" cmpd="sng" algn="ctr">
                <a:solidFill>
                  <a:srgbClr val="CC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Gill Sans MT"/>
                    <a:ea typeface="+mn-ea"/>
                    <a:cs typeface="+mn-cs"/>
                  </a:rPr>
                  <a:t>∂</a:t>
                </a:r>
              </a:p>
            </p:txBody>
          </p:sp>
        </p:grpSp>
        <p:sp>
          <p:nvSpPr>
            <p:cNvPr id="209" name="TextBox 208">
              <a:extLst>
                <a:ext uri="{FF2B5EF4-FFF2-40B4-BE49-F238E27FC236}">
                  <a16:creationId xmlns:a16="http://schemas.microsoft.com/office/drawing/2014/main" id="{F0074FC8-B2E2-7110-17A4-EF4C63A51E2A}"/>
                </a:ext>
              </a:extLst>
            </p:cNvPr>
            <p:cNvSpPr txBox="1"/>
            <p:nvPr/>
          </p:nvSpPr>
          <p:spPr>
            <a:xfrm>
              <a:off x="2018143" y="5692792"/>
              <a:ext cx="54681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rPr>
                <a:t>gateway routers run both eBGP and iBGP protocols</a:t>
              </a:r>
            </a:p>
          </p:txBody>
        </p:sp>
      </p:grp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29" name="Ink 228">
                <a:extLst>
                  <a:ext uri="{FF2B5EF4-FFF2-40B4-BE49-F238E27FC236}">
                    <a16:creationId xmlns:a16="http://schemas.microsoft.com/office/drawing/2014/main" id="{C4724A12-3FC9-55FB-C774-DCC7AE8D75B3}"/>
                  </a:ext>
                </a:extLst>
              </p14:cNvPr>
              <p14:cNvContentPartPr/>
              <p14:nvPr/>
            </p14:nvContentPartPr>
            <p14:xfrm>
              <a:off x="1990800" y="1120320"/>
              <a:ext cx="8637480" cy="3868920"/>
            </p14:xfrm>
          </p:contentPart>
        </mc:Choice>
        <mc:Fallback xmlns="">
          <p:pic>
            <p:nvPicPr>
              <p:cNvPr id="229" name="Ink 228">
                <a:extLst>
                  <a:ext uri="{FF2B5EF4-FFF2-40B4-BE49-F238E27FC236}">
                    <a16:creationId xmlns:a16="http://schemas.microsoft.com/office/drawing/2014/main" id="{C4724A12-3FC9-55FB-C774-DCC7AE8D75B3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981440" y="1110960"/>
                <a:ext cx="8656200" cy="3887640"/>
              </a:xfrm>
              <a:prstGeom prst="rect">
                <a:avLst/>
              </a:prstGeom>
            </p:spPr>
          </p:pic>
        </mc:Fallback>
      </mc:AlternateContent>
      <p:sp>
        <p:nvSpPr>
          <p:cNvPr id="230" name="TextBox 74">
            <a:extLst>
              <a:ext uri="{FF2B5EF4-FFF2-40B4-BE49-F238E27FC236}">
                <a16:creationId xmlns:a16="http://schemas.microsoft.com/office/drawing/2014/main" id="{2C083830-BF74-0037-2CAB-36510C0AA024}"/>
              </a:ext>
            </a:extLst>
          </p:cNvPr>
          <p:cNvSpPr txBox="1"/>
          <p:nvPr/>
        </p:nvSpPr>
        <p:spPr>
          <a:xfrm>
            <a:off x="106622" y="6357646"/>
            <a:ext cx="72761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dirty="0"/>
              <a:t>Copyright © 2010-2025 J.F. Kurose, K.W. Ross</a:t>
            </a:r>
          </a:p>
        </p:txBody>
      </p:sp>
    </p:spTree>
    <p:extLst>
      <p:ext uri="{BB962C8B-B14F-4D97-AF65-F5344CB8AC3E}">
        <p14:creationId xmlns:p14="http://schemas.microsoft.com/office/powerpoint/2010/main" val="22535591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E59E4D-182F-DA7C-0B89-9B1C39603C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eBGP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F4C6C7-A5A1-E140-BDCD-8A632019FE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BGP is policy-driven, not necessarily the shortest path</a:t>
            </a:r>
          </a:p>
          <a:p>
            <a:pPr lvl="1"/>
            <a:r>
              <a:rPr lang="en-US" dirty="0"/>
              <a:t>An AS can deny routing the packets of another AS based on its policy</a:t>
            </a:r>
          </a:p>
          <a:p>
            <a:r>
              <a:rPr lang="en-US" dirty="0"/>
              <a:t>AS can prefer a path over another path based on the policy</a:t>
            </a:r>
          </a:p>
          <a:p>
            <a:pPr lvl="1"/>
            <a:r>
              <a:rPr lang="en-US" dirty="0"/>
              <a:t>eBGP messages contain the entire path</a:t>
            </a:r>
          </a:p>
          <a:p>
            <a:r>
              <a:rPr lang="en-US" dirty="0"/>
              <a:t>A border gateway can advertise a path to all internal routers or selective internal routers, based on its policy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85143337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8716D6-6AC5-F6EB-AB25-A5D2337BB0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7CBE93C3-37D5-BC22-26A9-70024BD31E2E}"/>
              </a:ext>
            </a:extLst>
          </p:cNvPr>
          <p:cNvGrpSpPr/>
          <p:nvPr/>
        </p:nvGrpSpPr>
        <p:grpSpPr>
          <a:xfrm>
            <a:off x="1113403" y="1064076"/>
            <a:ext cx="9801110" cy="2876474"/>
            <a:chOff x="1426553" y="3694542"/>
            <a:chExt cx="9801110" cy="2876474"/>
          </a:xfrm>
        </p:grpSpPr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A3949465-33CC-2CAE-A0AB-76B1908ABC22}"/>
                </a:ext>
              </a:extLst>
            </p:cNvPr>
            <p:cNvGrpSpPr/>
            <p:nvPr/>
          </p:nvGrpSpPr>
          <p:grpSpPr>
            <a:xfrm>
              <a:off x="1426553" y="3694542"/>
              <a:ext cx="9249542" cy="2876474"/>
              <a:chOff x="1426553" y="3694542"/>
              <a:chExt cx="9249542" cy="2876474"/>
            </a:xfrm>
          </p:grpSpPr>
          <p:grpSp>
            <p:nvGrpSpPr>
              <p:cNvPr id="326" name="Group 325">
                <a:extLst>
                  <a:ext uri="{FF2B5EF4-FFF2-40B4-BE49-F238E27FC236}">
                    <a16:creationId xmlns:a16="http://schemas.microsoft.com/office/drawing/2014/main" id="{42D09356-B074-E746-2E31-71AA12C3A0E9}"/>
                  </a:ext>
                </a:extLst>
              </p:cNvPr>
              <p:cNvGrpSpPr/>
              <p:nvPr/>
            </p:nvGrpSpPr>
            <p:grpSpPr>
              <a:xfrm>
                <a:off x="4625977" y="4850481"/>
                <a:ext cx="2545688" cy="1720535"/>
                <a:chOff x="4625977" y="4850481"/>
                <a:chExt cx="2545688" cy="1720535"/>
              </a:xfrm>
            </p:grpSpPr>
            <p:grpSp>
              <p:nvGrpSpPr>
                <p:cNvPr id="327" name="Group 326">
                  <a:extLst>
                    <a:ext uri="{FF2B5EF4-FFF2-40B4-BE49-F238E27FC236}">
                      <a16:creationId xmlns:a16="http://schemas.microsoft.com/office/drawing/2014/main" id="{30313823-1B6C-900B-94E7-F4F789B0F6E2}"/>
                    </a:ext>
                  </a:extLst>
                </p:cNvPr>
                <p:cNvGrpSpPr/>
                <p:nvPr/>
              </p:nvGrpSpPr>
              <p:grpSpPr>
                <a:xfrm>
                  <a:off x="4625977" y="4850481"/>
                  <a:ext cx="2545688" cy="1720535"/>
                  <a:chOff x="-2170772" y="2784954"/>
                  <a:chExt cx="2712783" cy="1853712"/>
                </a:xfrm>
              </p:grpSpPr>
              <p:sp>
                <p:nvSpPr>
                  <p:cNvPr id="329" name="Freeform 2">
                    <a:extLst>
                      <a:ext uri="{FF2B5EF4-FFF2-40B4-BE49-F238E27FC236}">
                        <a16:creationId xmlns:a16="http://schemas.microsoft.com/office/drawing/2014/main" id="{83A4A35A-B2C0-0236-C42F-A8289ABF623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-2170772" y="2784954"/>
                    <a:ext cx="2712783" cy="1853712"/>
                  </a:xfrm>
                  <a:custGeom>
                    <a:avLst/>
                    <a:gdLst>
                      <a:gd name="T0" fmla="*/ 648763 w 10001"/>
                      <a:gd name="T1" fmla="*/ 34777612 h 10125"/>
                      <a:gd name="T2" fmla="*/ 115976403 w 10001"/>
                      <a:gd name="T3" fmla="*/ 13733703 h 10125"/>
                      <a:gd name="T4" fmla="*/ 507700960 w 10001"/>
                      <a:gd name="T5" fmla="*/ 8662125 h 10125"/>
                      <a:gd name="T6" fmla="*/ 810212713 w 10001"/>
                      <a:gd name="T7" fmla="*/ 0 h 10125"/>
                      <a:gd name="T8" fmla="*/ 1090015738 w 10001"/>
                      <a:gd name="T9" fmla="*/ 8687929 h 10125"/>
                      <a:gd name="T10" fmla="*/ 1310938763 w 10001"/>
                      <a:gd name="T11" fmla="*/ 4279362 h 10125"/>
                      <a:gd name="T12" fmla="*/ 1620263134 w 10001"/>
                      <a:gd name="T13" fmla="*/ 25736690 h 10125"/>
                      <a:gd name="T14" fmla="*/ 1394798364 w 10001"/>
                      <a:gd name="T15" fmla="*/ 58525268 h 10125"/>
                      <a:gd name="T16" fmla="*/ 1134622140 w 10001"/>
                      <a:gd name="T17" fmla="*/ 80266624 h 10125"/>
                      <a:gd name="T18" fmla="*/ 860820276 w 10001"/>
                      <a:gd name="T19" fmla="*/ 76142271 h 10125"/>
                      <a:gd name="T20" fmla="*/ 708996782 w 10001"/>
                      <a:gd name="T21" fmla="*/ 85346835 h 10125"/>
                      <a:gd name="T22" fmla="*/ 509322667 w 10001"/>
                      <a:gd name="T23" fmla="*/ 86268164 h 10125"/>
                      <a:gd name="T24" fmla="*/ 353443899 w 10001"/>
                      <a:gd name="T25" fmla="*/ 67979516 h 10125"/>
                      <a:gd name="T26" fmla="*/ 192536914 w 10001"/>
                      <a:gd name="T27" fmla="*/ 64535347 h 10125"/>
                      <a:gd name="T28" fmla="*/ 648763 w 10001"/>
                      <a:gd name="T29" fmla="*/ 34777612 h 10125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connsiteX0" fmla="*/ 4 w 10040"/>
                      <a:gd name="connsiteY0" fmla="*/ 4039 h 10125"/>
                      <a:gd name="connsiteX1" fmla="*/ 715 w 10040"/>
                      <a:gd name="connsiteY1" fmla="*/ 1595 h 10125"/>
                      <a:gd name="connsiteX2" fmla="*/ 3130 w 10040"/>
                      <a:gd name="connsiteY2" fmla="*/ 1006 h 10125"/>
                      <a:gd name="connsiteX3" fmla="*/ 4995 w 10040"/>
                      <a:gd name="connsiteY3" fmla="*/ 0 h 10125"/>
                      <a:gd name="connsiteX4" fmla="*/ 6720 w 10040"/>
                      <a:gd name="connsiteY4" fmla="*/ 1009 h 10125"/>
                      <a:gd name="connsiteX5" fmla="*/ 9989 w 10040"/>
                      <a:gd name="connsiteY5" fmla="*/ 2989 h 10125"/>
                      <a:gd name="connsiteX6" fmla="*/ 8599 w 10040"/>
                      <a:gd name="connsiteY6" fmla="*/ 6797 h 10125"/>
                      <a:gd name="connsiteX7" fmla="*/ 6995 w 10040"/>
                      <a:gd name="connsiteY7" fmla="*/ 9322 h 10125"/>
                      <a:gd name="connsiteX8" fmla="*/ 5307 w 10040"/>
                      <a:gd name="connsiteY8" fmla="*/ 8843 h 10125"/>
                      <a:gd name="connsiteX9" fmla="*/ 4371 w 10040"/>
                      <a:gd name="connsiteY9" fmla="*/ 9912 h 10125"/>
                      <a:gd name="connsiteX10" fmla="*/ 3140 w 10040"/>
                      <a:gd name="connsiteY10" fmla="*/ 10019 h 10125"/>
                      <a:gd name="connsiteX11" fmla="*/ 2179 w 10040"/>
                      <a:gd name="connsiteY11" fmla="*/ 7895 h 10125"/>
                      <a:gd name="connsiteX12" fmla="*/ 1187 w 10040"/>
                      <a:gd name="connsiteY12" fmla="*/ 7495 h 10125"/>
                      <a:gd name="connsiteX13" fmla="*/ 4 w 10040"/>
                      <a:gd name="connsiteY13" fmla="*/ 4039 h 10125"/>
                      <a:gd name="connsiteX0" fmla="*/ 4 w 8600"/>
                      <a:gd name="connsiteY0" fmla="*/ 4042 h 10128"/>
                      <a:gd name="connsiteX1" fmla="*/ 715 w 8600"/>
                      <a:gd name="connsiteY1" fmla="*/ 1598 h 10128"/>
                      <a:gd name="connsiteX2" fmla="*/ 3130 w 8600"/>
                      <a:gd name="connsiteY2" fmla="*/ 1009 h 10128"/>
                      <a:gd name="connsiteX3" fmla="*/ 4995 w 8600"/>
                      <a:gd name="connsiteY3" fmla="*/ 3 h 10128"/>
                      <a:gd name="connsiteX4" fmla="*/ 6720 w 8600"/>
                      <a:gd name="connsiteY4" fmla="*/ 1012 h 10128"/>
                      <a:gd name="connsiteX5" fmla="*/ 8599 w 8600"/>
                      <a:gd name="connsiteY5" fmla="*/ 6800 h 10128"/>
                      <a:gd name="connsiteX6" fmla="*/ 6995 w 8600"/>
                      <a:gd name="connsiteY6" fmla="*/ 9325 h 10128"/>
                      <a:gd name="connsiteX7" fmla="*/ 5307 w 8600"/>
                      <a:gd name="connsiteY7" fmla="*/ 8846 h 10128"/>
                      <a:gd name="connsiteX8" fmla="*/ 4371 w 8600"/>
                      <a:gd name="connsiteY8" fmla="*/ 9915 h 10128"/>
                      <a:gd name="connsiteX9" fmla="*/ 3140 w 8600"/>
                      <a:gd name="connsiteY9" fmla="*/ 10022 h 10128"/>
                      <a:gd name="connsiteX10" fmla="*/ 2179 w 8600"/>
                      <a:gd name="connsiteY10" fmla="*/ 7898 h 10128"/>
                      <a:gd name="connsiteX11" fmla="*/ 1187 w 8600"/>
                      <a:gd name="connsiteY11" fmla="*/ 7498 h 10128"/>
                      <a:gd name="connsiteX12" fmla="*/ 4 w 8600"/>
                      <a:gd name="connsiteY12" fmla="*/ 4042 h 10128"/>
                      <a:gd name="connsiteX0" fmla="*/ 4 w 9326"/>
                      <a:gd name="connsiteY0" fmla="*/ 3988 h 9997"/>
                      <a:gd name="connsiteX1" fmla="*/ 830 w 9326"/>
                      <a:gd name="connsiteY1" fmla="*/ 1575 h 9997"/>
                      <a:gd name="connsiteX2" fmla="*/ 3639 w 9326"/>
                      <a:gd name="connsiteY2" fmla="*/ 993 h 9997"/>
                      <a:gd name="connsiteX3" fmla="*/ 5807 w 9326"/>
                      <a:gd name="connsiteY3" fmla="*/ 0 h 9997"/>
                      <a:gd name="connsiteX4" fmla="*/ 7813 w 9326"/>
                      <a:gd name="connsiteY4" fmla="*/ 996 h 9997"/>
                      <a:gd name="connsiteX5" fmla="*/ 9324 w 9326"/>
                      <a:gd name="connsiteY5" fmla="*/ 5746 h 9997"/>
                      <a:gd name="connsiteX6" fmla="*/ 8133 w 9326"/>
                      <a:gd name="connsiteY6" fmla="*/ 9204 h 9997"/>
                      <a:gd name="connsiteX7" fmla="*/ 6170 w 9326"/>
                      <a:gd name="connsiteY7" fmla="*/ 8731 h 9997"/>
                      <a:gd name="connsiteX8" fmla="*/ 5082 w 9326"/>
                      <a:gd name="connsiteY8" fmla="*/ 9787 h 9997"/>
                      <a:gd name="connsiteX9" fmla="*/ 3650 w 9326"/>
                      <a:gd name="connsiteY9" fmla="*/ 9892 h 9997"/>
                      <a:gd name="connsiteX10" fmla="*/ 2533 w 9326"/>
                      <a:gd name="connsiteY10" fmla="*/ 7795 h 9997"/>
                      <a:gd name="connsiteX11" fmla="*/ 1379 w 9326"/>
                      <a:gd name="connsiteY11" fmla="*/ 7400 h 9997"/>
                      <a:gd name="connsiteX12" fmla="*/ 4 w 9326"/>
                      <a:gd name="connsiteY12" fmla="*/ 3988 h 9997"/>
                      <a:gd name="connsiteX0" fmla="*/ 4 w 10001"/>
                      <a:gd name="connsiteY0" fmla="*/ 3989 h 10041"/>
                      <a:gd name="connsiteX1" fmla="*/ 890 w 10001"/>
                      <a:gd name="connsiteY1" fmla="*/ 1575 h 10041"/>
                      <a:gd name="connsiteX2" fmla="*/ 3902 w 10001"/>
                      <a:gd name="connsiteY2" fmla="*/ 993 h 10041"/>
                      <a:gd name="connsiteX3" fmla="*/ 6227 w 10001"/>
                      <a:gd name="connsiteY3" fmla="*/ 0 h 10041"/>
                      <a:gd name="connsiteX4" fmla="*/ 8378 w 10001"/>
                      <a:gd name="connsiteY4" fmla="*/ 996 h 10041"/>
                      <a:gd name="connsiteX5" fmla="*/ 9998 w 10001"/>
                      <a:gd name="connsiteY5" fmla="*/ 5748 h 10041"/>
                      <a:gd name="connsiteX6" fmla="*/ 8721 w 10001"/>
                      <a:gd name="connsiteY6" fmla="*/ 9207 h 10041"/>
                      <a:gd name="connsiteX7" fmla="*/ 5449 w 10001"/>
                      <a:gd name="connsiteY7" fmla="*/ 9790 h 10041"/>
                      <a:gd name="connsiteX8" fmla="*/ 3914 w 10001"/>
                      <a:gd name="connsiteY8" fmla="*/ 9895 h 10041"/>
                      <a:gd name="connsiteX9" fmla="*/ 2716 w 10001"/>
                      <a:gd name="connsiteY9" fmla="*/ 7797 h 10041"/>
                      <a:gd name="connsiteX10" fmla="*/ 1479 w 10001"/>
                      <a:gd name="connsiteY10" fmla="*/ 7402 h 10041"/>
                      <a:gd name="connsiteX11" fmla="*/ 4 w 10001"/>
                      <a:gd name="connsiteY11" fmla="*/ 3989 h 10041"/>
                      <a:gd name="connsiteX0" fmla="*/ 4 w 10001"/>
                      <a:gd name="connsiteY0" fmla="*/ 3989 h 14825"/>
                      <a:gd name="connsiteX1" fmla="*/ 890 w 10001"/>
                      <a:gd name="connsiteY1" fmla="*/ 1575 h 14825"/>
                      <a:gd name="connsiteX2" fmla="*/ 3902 w 10001"/>
                      <a:gd name="connsiteY2" fmla="*/ 993 h 14825"/>
                      <a:gd name="connsiteX3" fmla="*/ 6227 w 10001"/>
                      <a:gd name="connsiteY3" fmla="*/ 0 h 14825"/>
                      <a:gd name="connsiteX4" fmla="*/ 8378 w 10001"/>
                      <a:gd name="connsiteY4" fmla="*/ 996 h 14825"/>
                      <a:gd name="connsiteX5" fmla="*/ 9998 w 10001"/>
                      <a:gd name="connsiteY5" fmla="*/ 5748 h 14825"/>
                      <a:gd name="connsiteX6" fmla="*/ 8721 w 10001"/>
                      <a:gd name="connsiteY6" fmla="*/ 9207 h 14825"/>
                      <a:gd name="connsiteX7" fmla="*/ 6011 w 10001"/>
                      <a:gd name="connsiteY7" fmla="*/ 14823 h 14825"/>
                      <a:gd name="connsiteX8" fmla="*/ 3914 w 10001"/>
                      <a:gd name="connsiteY8" fmla="*/ 9895 h 14825"/>
                      <a:gd name="connsiteX9" fmla="*/ 2716 w 10001"/>
                      <a:gd name="connsiteY9" fmla="*/ 7797 h 14825"/>
                      <a:gd name="connsiteX10" fmla="*/ 1479 w 10001"/>
                      <a:gd name="connsiteY10" fmla="*/ 7402 h 14825"/>
                      <a:gd name="connsiteX11" fmla="*/ 4 w 10001"/>
                      <a:gd name="connsiteY11" fmla="*/ 3989 h 14825"/>
                      <a:gd name="connsiteX0" fmla="*/ 4 w 10001"/>
                      <a:gd name="connsiteY0" fmla="*/ 7436 h 18272"/>
                      <a:gd name="connsiteX1" fmla="*/ 890 w 10001"/>
                      <a:gd name="connsiteY1" fmla="*/ 5022 h 18272"/>
                      <a:gd name="connsiteX2" fmla="*/ 3902 w 10001"/>
                      <a:gd name="connsiteY2" fmla="*/ 4440 h 18272"/>
                      <a:gd name="connsiteX3" fmla="*/ 6026 w 10001"/>
                      <a:gd name="connsiteY3" fmla="*/ 0 h 18272"/>
                      <a:gd name="connsiteX4" fmla="*/ 8378 w 10001"/>
                      <a:gd name="connsiteY4" fmla="*/ 4443 h 18272"/>
                      <a:gd name="connsiteX5" fmla="*/ 9998 w 10001"/>
                      <a:gd name="connsiteY5" fmla="*/ 9195 h 18272"/>
                      <a:gd name="connsiteX6" fmla="*/ 8721 w 10001"/>
                      <a:gd name="connsiteY6" fmla="*/ 12654 h 18272"/>
                      <a:gd name="connsiteX7" fmla="*/ 6011 w 10001"/>
                      <a:gd name="connsiteY7" fmla="*/ 18270 h 18272"/>
                      <a:gd name="connsiteX8" fmla="*/ 3914 w 10001"/>
                      <a:gd name="connsiteY8" fmla="*/ 13342 h 18272"/>
                      <a:gd name="connsiteX9" fmla="*/ 2716 w 10001"/>
                      <a:gd name="connsiteY9" fmla="*/ 11244 h 18272"/>
                      <a:gd name="connsiteX10" fmla="*/ 1479 w 10001"/>
                      <a:gd name="connsiteY10" fmla="*/ 10849 h 18272"/>
                      <a:gd name="connsiteX11" fmla="*/ 4 w 10001"/>
                      <a:gd name="connsiteY11" fmla="*/ 7436 h 18272"/>
                      <a:gd name="connsiteX0" fmla="*/ 1 w 9998"/>
                      <a:gd name="connsiteY0" fmla="*/ 7436 h 18272"/>
                      <a:gd name="connsiteX1" fmla="*/ 3899 w 9998"/>
                      <a:gd name="connsiteY1" fmla="*/ 4440 h 18272"/>
                      <a:gd name="connsiteX2" fmla="*/ 6023 w 9998"/>
                      <a:gd name="connsiteY2" fmla="*/ 0 h 18272"/>
                      <a:gd name="connsiteX3" fmla="*/ 8375 w 9998"/>
                      <a:gd name="connsiteY3" fmla="*/ 4443 h 18272"/>
                      <a:gd name="connsiteX4" fmla="*/ 9995 w 9998"/>
                      <a:gd name="connsiteY4" fmla="*/ 9195 h 18272"/>
                      <a:gd name="connsiteX5" fmla="*/ 8718 w 9998"/>
                      <a:gd name="connsiteY5" fmla="*/ 12654 h 18272"/>
                      <a:gd name="connsiteX6" fmla="*/ 6008 w 9998"/>
                      <a:gd name="connsiteY6" fmla="*/ 18270 h 18272"/>
                      <a:gd name="connsiteX7" fmla="*/ 3911 w 9998"/>
                      <a:gd name="connsiteY7" fmla="*/ 13342 h 18272"/>
                      <a:gd name="connsiteX8" fmla="*/ 2713 w 9998"/>
                      <a:gd name="connsiteY8" fmla="*/ 11244 h 18272"/>
                      <a:gd name="connsiteX9" fmla="*/ 1476 w 9998"/>
                      <a:gd name="connsiteY9" fmla="*/ 10849 h 18272"/>
                      <a:gd name="connsiteX10" fmla="*/ 1 w 9998"/>
                      <a:gd name="connsiteY10" fmla="*/ 7436 h 18272"/>
                      <a:gd name="connsiteX0" fmla="*/ 35 w 8559"/>
                      <a:gd name="connsiteY0" fmla="*/ 5938 h 10000"/>
                      <a:gd name="connsiteX1" fmla="*/ 2459 w 8559"/>
                      <a:gd name="connsiteY1" fmla="*/ 2430 h 10000"/>
                      <a:gd name="connsiteX2" fmla="*/ 4583 w 8559"/>
                      <a:gd name="connsiteY2" fmla="*/ 0 h 10000"/>
                      <a:gd name="connsiteX3" fmla="*/ 6936 w 8559"/>
                      <a:gd name="connsiteY3" fmla="*/ 2432 h 10000"/>
                      <a:gd name="connsiteX4" fmla="*/ 8556 w 8559"/>
                      <a:gd name="connsiteY4" fmla="*/ 5032 h 10000"/>
                      <a:gd name="connsiteX5" fmla="*/ 7279 w 8559"/>
                      <a:gd name="connsiteY5" fmla="*/ 6925 h 10000"/>
                      <a:gd name="connsiteX6" fmla="*/ 4568 w 8559"/>
                      <a:gd name="connsiteY6" fmla="*/ 9999 h 10000"/>
                      <a:gd name="connsiteX7" fmla="*/ 2471 w 8559"/>
                      <a:gd name="connsiteY7" fmla="*/ 7302 h 10000"/>
                      <a:gd name="connsiteX8" fmla="*/ 1273 w 8559"/>
                      <a:gd name="connsiteY8" fmla="*/ 6154 h 10000"/>
                      <a:gd name="connsiteX9" fmla="*/ 35 w 8559"/>
                      <a:gd name="connsiteY9" fmla="*/ 5938 h 10000"/>
                      <a:gd name="connsiteX0" fmla="*/ 49 w 9820"/>
                      <a:gd name="connsiteY0" fmla="*/ 4655 h 10000"/>
                      <a:gd name="connsiteX1" fmla="*/ 2693 w 9820"/>
                      <a:gd name="connsiteY1" fmla="*/ 2430 h 10000"/>
                      <a:gd name="connsiteX2" fmla="*/ 5175 w 9820"/>
                      <a:gd name="connsiteY2" fmla="*/ 0 h 10000"/>
                      <a:gd name="connsiteX3" fmla="*/ 7924 w 9820"/>
                      <a:gd name="connsiteY3" fmla="*/ 2432 h 10000"/>
                      <a:gd name="connsiteX4" fmla="*/ 9816 w 9820"/>
                      <a:gd name="connsiteY4" fmla="*/ 5032 h 10000"/>
                      <a:gd name="connsiteX5" fmla="*/ 8324 w 9820"/>
                      <a:gd name="connsiteY5" fmla="*/ 6925 h 10000"/>
                      <a:gd name="connsiteX6" fmla="*/ 5157 w 9820"/>
                      <a:gd name="connsiteY6" fmla="*/ 9999 h 10000"/>
                      <a:gd name="connsiteX7" fmla="*/ 2707 w 9820"/>
                      <a:gd name="connsiteY7" fmla="*/ 7302 h 10000"/>
                      <a:gd name="connsiteX8" fmla="*/ 1307 w 9820"/>
                      <a:gd name="connsiteY8" fmla="*/ 6154 h 10000"/>
                      <a:gd name="connsiteX9" fmla="*/ 49 w 9820"/>
                      <a:gd name="connsiteY9" fmla="*/ 4655 h 10000"/>
                      <a:gd name="connsiteX0" fmla="*/ 45 w 9995"/>
                      <a:gd name="connsiteY0" fmla="*/ 4655 h 10000"/>
                      <a:gd name="connsiteX1" fmla="*/ 2737 w 9995"/>
                      <a:gd name="connsiteY1" fmla="*/ 2430 h 10000"/>
                      <a:gd name="connsiteX2" fmla="*/ 5265 w 9995"/>
                      <a:gd name="connsiteY2" fmla="*/ 0 h 10000"/>
                      <a:gd name="connsiteX3" fmla="*/ 8064 w 9995"/>
                      <a:gd name="connsiteY3" fmla="*/ 2432 h 10000"/>
                      <a:gd name="connsiteX4" fmla="*/ 9991 w 9995"/>
                      <a:gd name="connsiteY4" fmla="*/ 5032 h 10000"/>
                      <a:gd name="connsiteX5" fmla="*/ 8472 w 9995"/>
                      <a:gd name="connsiteY5" fmla="*/ 6925 h 10000"/>
                      <a:gd name="connsiteX6" fmla="*/ 5247 w 9995"/>
                      <a:gd name="connsiteY6" fmla="*/ 9999 h 10000"/>
                      <a:gd name="connsiteX7" fmla="*/ 2752 w 9995"/>
                      <a:gd name="connsiteY7" fmla="*/ 7302 h 10000"/>
                      <a:gd name="connsiteX8" fmla="*/ 1374 w 9995"/>
                      <a:gd name="connsiteY8" fmla="*/ 6984 h 10000"/>
                      <a:gd name="connsiteX9" fmla="*/ 45 w 9995"/>
                      <a:gd name="connsiteY9" fmla="*/ 4655 h 10000"/>
                      <a:gd name="connsiteX0" fmla="*/ 45 w 10000"/>
                      <a:gd name="connsiteY0" fmla="*/ 5032 h 10377"/>
                      <a:gd name="connsiteX1" fmla="*/ 2738 w 10000"/>
                      <a:gd name="connsiteY1" fmla="*/ 2807 h 10377"/>
                      <a:gd name="connsiteX2" fmla="*/ 4886 w 10000"/>
                      <a:gd name="connsiteY2" fmla="*/ 0 h 10377"/>
                      <a:gd name="connsiteX3" fmla="*/ 8068 w 10000"/>
                      <a:gd name="connsiteY3" fmla="*/ 2809 h 10377"/>
                      <a:gd name="connsiteX4" fmla="*/ 9996 w 10000"/>
                      <a:gd name="connsiteY4" fmla="*/ 5409 h 10377"/>
                      <a:gd name="connsiteX5" fmla="*/ 8476 w 10000"/>
                      <a:gd name="connsiteY5" fmla="*/ 7302 h 10377"/>
                      <a:gd name="connsiteX6" fmla="*/ 5250 w 10000"/>
                      <a:gd name="connsiteY6" fmla="*/ 10376 h 10377"/>
                      <a:gd name="connsiteX7" fmla="*/ 2753 w 10000"/>
                      <a:gd name="connsiteY7" fmla="*/ 7679 h 10377"/>
                      <a:gd name="connsiteX8" fmla="*/ 1375 w 10000"/>
                      <a:gd name="connsiteY8" fmla="*/ 7361 h 10377"/>
                      <a:gd name="connsiteX9" fmla="*/ 45 w 10000"/>
                      <a:gd name="connsiteY9" fmla="*/ 5032 h 10377"/>
                      <a:gd name="connsiteX0" fmla="*/ 45 w 10000"/>
                      <a:gd name="connsiteY0" fmla="*/ 5036 h 10381"/>
                      <a:gd name="connsiteX1" fmla="*/ 2738 w 10000"/>
                      <a:gd name="connsiteY1" fmla="*/ 2811 h 10381"/>
                      <a:gd name="connsiteX2" fmla="*/ 4886 w 10000"/>
                      <a:gd name="connsiteY2" fmla="*/ 4 h 10381"/>
                      <a:gd name="connsiteX3" fmla="*/ 8068 w 10000"/>
                      <a:gd name="connsiteY3" fmla="*/ 2813 h 10381"/>
                      <a:gd name="connsiteX4" fmla="*/ 9996 w 10000"/>
                      <a:gd name="connsiteY4" fmla="*/ 5413 h 10381"/>
                      <a:gd name="connsiteX5" fmla="*/ 8476 w 10000"/>
                      <a:gd name="connsiteY5" fmla="*/ 7306 h 10381"/>
                      <a:gd name="connsiteX6" fmla="*/ 5250 w 10000"/>
                      <a:gd name="connsiteY6" fmla="*/ 10380 h 10381"/>
                      <a:gd name="connsiteX7" fmla="*/ 2753 w 10000"/>
                      <a:gd name="connsiteY7" fmla="*/ 7683 h 10381"/>
                      <a:gd name="connsiteX8" fmla="*/ 1375 w 10000"/>
                      <a:gd name="connsiteY8" fmla="*/ 7365 h 10381"/>
                      <a:gd name="connsiteX9" fmla="*/ 45 w 10000"/>
                      <a:gd name="connsiteY9" fmla="*/ 5036 h 10381"/>
                      <a:gd name="connsiteX0" fmla="*/ 45 w 10000"/>
                      <a:gd name="connsiteY0" fmla="*/ 5036 h 10796"/>
                      <a:gd name="connsiteX1" fmla="*/ 2738 w 10000"/>
                      <a:gd name="connsiteY1" fmla="*/ 2811 h 10796"/>
                      <a:gd name="connsiteX2" fmla="*/ 4886 w 10000"/>
                      <a:gd name="connsiteY2" fmla="*/ 4 h 10796"/>
                      <a:gd name="connsiteX3" fmla="*/ 8068 w 10000"/>
                      <a:gd name="connsiteY3" fmla="*/ 2813 h 10796"/>
                      <a:gd name="connsiteX4" fmla="*/ 9996 w 10000"/>
                      <a:gd name="connsiteY4" fmla="*/ 5413 h 10796"/>
                      <a:gd name="connsiteX5" fmla="*/ 8476 w 10000"/>
                      <a:gd name="connsiteY5" fmla="*/ 7306 h 10796"/>
                      <a:gd name="connsiteX6" fmla="*/ 5202 w 10000"/>
                      <a:gd name="connsiteY6" fmla="*/ 10795 h 10796"/>
                      <a:gd name="connsiteX7" fmla="*/ 2753 w 10000"/>
                      <a:gd name="connsiteY7" fmla="*/ 7683 h 10796"/>
                      <a:gd name="connsiteX8" fmla="*/ 1375 w 10000"/>
                      <a:gd name="connsiteY8" fmla="*/ 7365 h 10796"/>
                      <a:gd name="connsiteX9" fmla="*/ 45 w 10000"/>
                      <a:gd name="connsiteY9" fmla="*/ 5036 h 10796"/>
                      <a:gd name="connsiteX0" fmla="*/ 45 w 10000"/>
                      <a:gd name="connsiteY0" fmla="*/ 5036 h 10795"/>
                      <a:gd name="connsiteX1" fmla="*/ 2738 w 10000"/>
                      <a:gd name="connsiteY1" fmla="*/ 2811 h 10795"/>
                      <a:gd name="connsiteX2" fmla="*/ 4886 w 10000"/>
                      <a:gd name="connsiteY2" fmla="*/ 4 h 10795"/>
                      <a:gd name="connsiteX3" fmla="*/ 8068 w 10000"/>
                      <a:gd name="connsiteY3" fmla="*/ 2813 h 10795"/>
                      <a:gd name="connsiteX4" fmla="*/ 9996 w 10000"/>
                      <a:gd name="connsiteY4" fmla="*/ 5413 h 10795"/>
                      <a:gd name="connsiteX5" fmla="*/ 8476 w 10000"/>
                      <a:gd name="connsiteY5" fmla="*/ 7306 h 10795"/>
                      <a:gd name="connsiteX6" fmla="*/ 5202 w 10000"/>
                      <a:gd name="connsiteY6" fmla="*/ 10795 h 10795"/>
                      <a:gd name="connsiteX7" fmla="*/ 2753 w 10000"/>
                      <a:gd name="connsiteY7" fmla="*/ 7683 h 10795"/>
                      <a:gd name="connsiteX8" fmla="*/ 1375 w 10000"/>
                      <a:gd name="connsiteY8" fmla="*/ 7365 h 10795"/>
                      <a:gd name="connsiteX9" fmla="*/ 45 w 10000"/>
                      <a:gd name="connsiteY9" fmla="*/ 5036 h 10795"/>
                      <a:gd name="connsiteX0" fmla="*/ 45 w 10000"/>
                      <a:gd name="connsiteY0" fmla="*/ 5036 h 10795"/>
                      <a:gd name="connsiteX1" fmla="*/ 2738 w 10000"/>
                      <a:gd name="connsiteY1" fmla="*/ 2811 h 10795"/>
                      <a:gd name="connsiteX2" fmla="*/ 4886 w 10000"/>
                      <a:gd name="connsiteY2" fmla="*/ 4 h 10795"/>
                      <a:gd name="connsiteX3" fmla="*/ 8068 w 10000"/>
                      <a:gd name="connsiteY3" fmla="*/ 2813 h 10795"/>
                      <a:gd name="connsiteX4" fmla="*/ 9996 w 10000"/>
                      <a:gd name="connsiteY4" fmla="*/ 5413 h 10795"/>
                      <a:gd name="connsiteX5" fmla="*/ 8476 w 10000"/>
                      <a:gd name="connsiteY5" fmla="*/ 7306 h 10795"/>
                      <a:gd name="connsiteX6" fmla="*/ 5202 w 10000"/>
                      <a:gd name="connsiteY6" fmla="*/ 10795 h 10795"/>
                      <a:gd name="connsiteX7" fmla="*/ 2753 w 10000"/>
                      <a:gd name="connsiteY7" fmla="*/ 7683 h 10795"/>
                      <a:gd name="connsiteX8" fmla="*/ 1375 w 10000"/>
                      <a:gd name="connsiteY8" fmla="*/ 7365 h 10795"/>
                      <a:gd name="connsiteX9" fmla="*/ 45 w 10000"/>
                      <a:gd name="connsiteY9" fmla="*/ 5036 h 1079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0000" h="10795">
                        <a:moveTo>
                          <a:pt x="45" y="5036"/>
                        </a:moveTo>
                        <a:cubicBezTo>
                          <a:pt x="272" y="4277"/>
                          <a:pt x="1931" y="3650"/>
                          <a:pt x="2738" y="2811"/>
                        </a:cubicBezTo>
                        <a:cubicBezTo>
                          <a:pt x="3545" y="1972"/>
                          <a:pt x="3352" y="117"/>
                          <a:pt x="4886" y="4"/>
                        </a:cubicBezTo>
                        <a:cubicBezTo>
                          <a:pt x="6420" y="-109"/>
                          <a:pt x="7216" y="1912"/>
                          <a:pt x="8068" y="2813"/>
                        </a:cubicBezTo>
                        <a:cubicBezTo>
                          <a:pt x="8920" y="3715"/>
                          <a:pt x="9928" y="3420"/>
                          <a:pt x="9996" y="5413"/>
                        </a:cubicBezTo>
                        <a:cubicBezTo>
                          <a:pt x="10064" y="7406"/>
                          <a:pt x="9275" y="6409"/>
                          <a:pt x="8476" y="7306"/>
                        </a:cubicBezTo>
                        <a:cubicBezTo>
                          <a:pt x="7677" y="8203"/>
                          <a:pt x="7086" y="10770"/>
                          <a:pt x="5202" y="10795"/>
                        </a:cubicBezTo>
                        <a:cubicBezTo>
                          <a:pt x="3318" y="10820"/>
                          <a:pt x="3391" y="8255"/>
                          <a:pt x="2753" y="7683"/>
                        </a:cubicBezTo>
                        <a:cubicBezTo>
                          <a:pt x="2115" y="7111"/>
                          <a:pt x="2326" y="7496"/>
                          <a:pt x="1375" y="7365"/>
                        </a:cubicBezTo>
                        <a:cubicBezTo>
                          <a:pt x="493" y="6773"/>
                          <a:pt x="-182" y="5795"/>
                          <a:pt x="45" y="5036"/>
                        </a:cubicBezTo>
                        <a:close/>
                      </a:path>
                    </a:pathLst>
                  </a:custGeom>
                  <a:solidFill>
                    <a:srgbClr val="9CE0FA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endParaRPr>
                  </a:p>
                </p:txBody>
              </p:sp>
              <p:grpSp>
                <p:nvGrpSpPr>
                  <p:cNvPr id="330" name="Group 329">
                    <a:extLst>
                      <a:ext uri="{FF2B5EF4-FFF2-40B4-BE49-F238E27FC236}">
                        <a16:creationId xmlns:a16="http://schemas.microsoft.com/office/drawing/2014/main" id="{7886EB84-9B57-7C20-E088-B76425947AD6}"/>
                      </a:ext>
                    </a:extLst>
                  </p:cNvPr>
                  <p:cNvGrpSpPr/>
                  <p:nvPr/>
                </p:nvGrpSpPr>
                <p:grpSpPr>
                  <a:xfrm>
                    <a:off x="-1935370" y="2935816"/>
                    <a:ext cx="2333625" cy="1590649"/>
                    <a:chOff x="833331" y="2873352"/>
                    <a:chExt cx="2333625" cy="1590649"/>
                  </a:xfrm>
                </p:grpSpPr>
                <p:grpSp>
                  <p:nvGrpSpPr>
                    <p:cNvPr id="331" name="Group 330">
                      <a:extLst>
                        <a:ext uri="{FF2B5EF4-FFF2-40B4-BE49-F238E27FC236}">
                          <a16:creationId xmlns:a16="http://schemas.microsoft.com/office/drawing/2014/main" id="{29AC7BC5-D610-C0B5-F668-9A43E18FC607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736090" y="2873352"/>
                      <a:ext cx="565150" cy="369332"/>
                      <a:chOff x="1736090" y="2873352"/>
                      <a:chExt cx="565150" cy="369332"/>
                    </a:xfrm>
                  </p:grpSpPr>
                  <p:grpSp>
                    <p:nvGrpSpPr>
                      <p:cNvPr id="377" name="Group 327">
                        <a:extLst>
                          <a:ext uri="{FF2B5EF4-FFF2-40B4-BE49-F238E27FC236}">
                            <a16:creationId xmlns:a16="http://schemas.microsoft.com/office/drawing/2014/main" id="{49D3D219-5C52-87D4-7344-8BFB7461E5A0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1736090" y="2893762"/>
                        <a:ext cx="565150" cy="292100"/>
                        <a:chOff x="1871277" y="1576300"/>
                        <a:chExt cx="1128371" cy="437861"/>
                      </a:xfrm>
                    </p:grpSpPr>
                    <p:sp>
                      <p:nvSpPr>
                        <p:cNvPr id="381" name="Oval 380">
                          <a:extLst>
                            <a:ext uri="{FF2B5EF4-FFF2-40B4-BE49-F238E27FC236}">
                              <a16:creationId xmlns:a16="http://schemas.microsoft.com/office/drawing/2014/main" id="{0AE47914-9812-20F4-834C-5BA89D33EE93}"/>
                            </a:ext>
                          </a:extLst>
                        </p:cNvPr>
                        <p:cNvSpPr/>
                        <p:nvPr/>
                      </p:nvSpPr>
                      <p:spPr bwMode="auto">
                        <a:xfrm flipV="1">
                          <a:off x="1874446" y="1692905"/>
                          <a:ext cx="1125202" cy="321256"/>
                        </a:xfrm>
                        <a:prstGeom prst="ellipse">
                          <a:avLst/>
                        </a:prstGeom>
                        <a:gradFill flip="none" rotWithShape="1">
                          <a:gsLst>
                            <a:gs pos="0">
                              <a:srgbClr val="3333CC">
                                <a:lumMod val="75000"/>
                              </a:srgbClr>
                            </a:gs>
                            <a:gs pos="53000">
                              <a:srgbClr val="3333CC">
                                <a:lumMod val="60000"/>
                                <a:lumOff val="40000"/>
                              </a:srgbClr>
                            </a:gs>
                            <a:gs pos="100000">
                              <a:srgbClr val="3333CC">
                                <a:lumMod val="75000"/>
                              </a:srgbClr>
                            </a:gs>
                          </a:gsLst>
                          <a:lin ang="0" scaled="1"/>
                          <a:tileRect/>
                        </a:gradFill>
                        <a:ln w="6350" cap="flat" cmpd="sng" algn="ctr">
                          <a:solidFill>
                            <a:srgbClr val="000000"/>
                          </a:solidFill>
                          <a:prstDash val="solid"/>
                        </a:ln>
                        <a:effectLst>
                          <a:outerShdw blurRad="40000" dist="23000" dir="5400000" rotWithShape="0">
                            <a:srgbClr val="000000">
                              <a:alpha val="35000"/>
                            </a:srgbClr>
                          </a:outerShdw>
                        </a:effectLst>
                      </p:spPr>
                      <p:txBody>
                        <a:bodyPr anchor="ctr"/>
                        <a:lstStyle/>
                        <a:p>
                          <a:pPr marL="0" marR="0" lvl="0" indent="0" algn="ctr" defTabSz="914400" eaLnBrk="0" fontAlgn="base" latinLnBrk="0" hangingPunct="0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800" b="0" i="0" u="none" strike="noStrike" kern="0" cap="none" spc="0" normalizeH="0" baseline="0" noProof="0" dirty="0">
                            <a:ln>
                              <a:solidFill>
                                <a:srgbClr val="000000"/>
                              </a:solidFill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Gill Sans MT"/>
                            <a:ea typeface="+mn-ea"/>
                            <a:cs typeface="+mn-cs"/>
                          </a:endParaRPr>
                        </a:p>
                      </p:txBody>
                    </p:sp>
                    <p:sp>
                      <p:nvSpPr>
                        <p:cNvPr id="382" name="Rectangle 381">
                          <a:extLst>
                            <a:ext uri="{FF2B5EF4-FFF2-40B4-BE49-F238E27FC236}">
                              <a16:creationId xmlns:a16="http://schemas.microsoft.com/office/drawing/2014/main" id="{9041A32D-3747-F549-1F6C-42AB6558456C}"/>
                            </a:ext>
                          </a:extLst>
                        </p:cNvPr>
                        <p:cNvSpPr/>
                        <p:nvPr/>
                      </p:nvSpPr>
                      <p:spPr bwMode="auto">
                        <a:xfrm>
                          <a:off x="1871277" y="1740499"/>
                          <a:ext cx="1128371" cy="114225"/>
                        </a:xfrm>
                        <a:prstGeom prst="rect">
                          <a:avLst/>
                        </a:prstGeom>
                        <a:gradFill rotWithShape="1">
                          <a:gsLst>
                            <a:gs pos="0">
                              <a:srgbClr val="3333CC">
                                <a:lumMod val="75000"/>
                              </a:srgbClr>
                            </a:gs>
                            <a:gs pos="53000">
                              <a:srgbClr val="3333CC">
                                <a:lumMod val="60000"/>
                                <a:lumOff val="40000"/>
                              </a:srgbClr>
                            </a:gs>
                            <a:gs pos="100000">
                              <a:srgbClr val="3333CC">
                                <a:lumMod val="75000"/>
                              </a:srgbClr>
                            </a:gs>
                          </a:gsLst>
                          <a:lin ang="10800000" scaled="0"/>
                        </a:gradFill>
                        <a:ln w="25400" cap="flat" cmpd="sng" algn="ctr">
                          <a:noFill/>
                          <a:prstDash val="solid"/>
                        </a:ln>
                        <a:effectLst/>
                      </p:spPr>
                      <p:txBody>
                        <a:bodyPr anchor="ctr"/>
                        <a:lstStyle/>
                        <a:p>
                          <a:pPr marL="0" marR="0" lvl="0" indent="0" algn="ctr" defTabSz="914400" eaLnBrk="0" fontAlgn="base" latinLnBrk="0" hangingPunct="0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8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Gill Sans MT"/>
                            <a:ea typeface="+mn-ea"/>
                            <a:cs typeface="+mn-cs"/>
                          </a:endParaRPr>
                        </a:p>
                      </p:txBody>
                    </p:sp>
                    <p:sp>
                      <p:nvSpPr>
                        <p:cNvPr id="383" name="Oval 382">
                          <a:extLst>
                            <a:ext uri="{FF2B5EF4-FFF2-40B4-BE49-F238E27FC236}">
                              <a16:creationId xmlns:a16="http://schemas.microsoft.com/office/drawing/2014/main" id="{36EA9E3A-414A-2D0B-F0E0-6EBFB635118D}"/>
                            </a:ext>
                          </a:extLst>
                        </p:cNvPr>
                        <p:cNvSpPr/>
                        <p:nvPr/>
                      </p:nvSpPr>
                      <p:spPr bwMode="auto">
                        <a:xfrm flipV="1">
                          <a:off x="1871277" y="1576300"/>
                          <a:ext cx="1125200" cy="321257"/>
                        </a:xfrm>
                        <a:prstGeom prst="ellipse">
                          <a:avLst/>
                        </a:prstGeom>
                        <a:solidFill>
                          <a:srgbClr val="FFFFFF">
                            <a:lumMod val="75000"/>
                          </a:srgbClr>
                        </a:solidFill>
                        <a:ln w="6350" cap="flat" cmpd="sng" algn="ctr">
                          <a:solidFill>
                            <a:srgbClr val="000000"/>
                          </a:solidFill>
                          <a:prstDash val="solid"/>
                        </a:ln>
                        <a:effectLst>
                          <a:outerShdw blurRad="40000" dist="23000" dir="5400000" rotWithShape="0">
                            <a:srgbClr val="000000">
                              <a:alpha val="35000"/>
                            </a:srgbClr>
                          </a:outerShdw>
                        </a:effectLst>
                      </p:spPr>
                      <p:txBody>
                        <a:bodyPr anchor="ctr"/>
                        <a:lstStyle/>
                        <a:p>
                          <a:pPr marL="0" marR="0" lvl="0" indent="0" algn="ctr" defTabSz="914400" eaLnBrk="0" fontAlgn="base" latinLnBrk="0" hangingPunct="0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800" b="0" i="0" u="none" strike="noStrike" kern="0" cap="none" spc="0" normalizeH="0" baseline="0" noProof="0" dirty="0">
                            <a:ln>
                              <a:solidFill>
                                <a:srgbClr val="000000"/>
                              </a:solidFill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Gill Sans MT"/>
                            <a:ea typeface="+mn-ea"/>
                            <a:cs typeface="+mn-cs"/>
                          </a:endParaRPr>
                        </a:p>
                      </p:txBody>
                    </p:sp>
                    <p:sp>
                      <p:nvSpPr>
                        <p:cNvPr id="384" name="Freeform 383">
                          <a:extLst>
                            <a:ext uri="{FF2B5EF4-FFF2-40B4-BE49-F238E27FC236}">
                              <a16:creationId xmlns:a16="http://schemas.microsoft.com/office/drawing/2014/main" id="{FA937E2C-C443-E181-3374-91533AED6071}"/>
                            </a:ext>
                          </a:extLst>
                        </p:cNvPr>
                        <p:cNvSpPr/>
                        <p:nvPr/>
                      </p:nvSpPr>
                      <p:spPr bwMode="auto">
                        <a:xfrm>
                          <a:off x="2159708" y="1673868"/>
                          <a:ext cx="548339" cy="159438"/>
                        </a:xfrm>
                        <a:custGeom>
                          <a:avLst/>
                          <a:gdLst>
                            <a:gd name="connsiteX0" fmla="*/ 1486231 w 2944854"/>
                            <a:gd name="connsiteY0" fmla="*/ 727041 h 1302232"/>
                            <a:gd name="connsiteX1" fmla="*/ 257675 w 2944854"/>
                            <a:gd name="connsiteY1" fmla="*/ 1302232 h 1302232"/>
                            <a:gd name="connsiteX2" fmla="*/ 0 w 2944854"/>
                            <a:gd name="connsiteY2" fmla="*/ 1228607 h 1302232"/>
                            <a:gd name="connsiteX3" fmla="*/ 911064 w 2944854"/>
                            <a:gd name="connsiteY3" fmla="*/ 837478 h 1302232"/>
                            <a:gd name="connsiteX4" fmla="*/ 883456 w 2944854"/>
                            <a:gd name="connsiteY4" fmla="*/ 450949 h 1302232"/>
                            <a:gd name="connsiteX5" fmla="*/ 161047 w 2944854"/>
                            <a:gd name="connsiteY5" fmla="*/ 119640 h 1302232"/>
                            <a:gd name="connsiteX6" fmla="*/ 404917 w 2944854"/>
                            <a:gd name="connsiteY6" fmla="*/ 50617 h 1302232"/>
                            <a:gd name="connsiteX7" fmla="*/ 1477028 w 2944854"/>
                            <a:gd name="connsiteY7" fmla="*/ 501566 h 1302232"/>
                            <a:gd name="connsiteX8" fmla="*/ 2572146 w 2944854"/>
                            <a:gd name="connsiteY8" fmla="*/ 0 h 1302232"/>
                            <a:gd name="connsiteX9" fmla="*/ 2875834 w 2944854"/>
                            <a:gd name="connsiteY9" fmla="*/ 96632 h 1302232"/>
                            <a:gd name="connsiteX10" fmla="*/ 2079803 w 2944854"/>
                            <a:gd name="connsiteY10" fmla="*/ 432543 h 1302232"/>
                            <a:gd name="connsiteX11" fmla="*/ 2240850 w 2944854"/>
                            <a:gd name="connsiteY11" fmla="*/ 920305 h 1302232"/>
                            <a:gd name="connsiteX12" fmla="*/ 2944854 w 2944854"/>
                            <a:gd name="connsiteY12" fmla="*/ 1228607 h 1302232"/>
                            <a:gd name="connsiteX13" fmla="*/ 2733192 w 2944854"/>
                            <a:gd name="connsiteY13" fmla="*/ 1297630 h 1302232"/>
                            <a:gd name="connsiteX14" fmla="*/ 1486231 w 2944854"/>
                            <a:gd name="connsiteY14" fmla="*/ 727041 h 1302232"/>
                            <a:gd name="connsiteX0" fmla="*/ 1486231 w 2944854"/>
                            <a:gd name="connsiteY0" fmla="*/ 727041 h 1316375"/>
                            <a:gd name="connsiteX1" fmla="*/ 257675 w 2944854"/>
                            <a:gd name="connsiteY1" fmla="*/ 1302232 h 1316375"/>
                            <a:gd name="connsiteX2" fmla="*/ 0 w 2944854"/>
                            <a:gd name="connsiteY2" fmla="*/ 1228607 h 1316375"/>
                            <a:gd name="connsiteX3" fmla="*/ 911064 w 2944854"/>
                            <a:gd name="connsiteY3" fmla="*/ 837478 h 1316375"/>
                            <a:gd name="connsiteX4" fmla="*/ 883456 w 2944854"/>
                            <a:gd name="connsiteY4" fmla="*/ 450949 h 1316375"/>
                            <a:gd name="connsiteX5" fmla="*/ 161047 w 2944854"/>
                            <a:gd name="connsiteY5" fmla="*/ 119640 h 1316375"/>
                            <a:gd name="connsiteX6" fmla="*/ 404917 w 2944854"/>
                            <a:gd name="connsiteY6" fmla="*/ 50617 h 1316375"/>
                            <a:gd name="connsiteX7" fmla="*/ 1477028 w 2944854"/>
                            <a:gd name="connsiteY7" fmla="*/ 501566 h 1316375"/>
                            <a:gd name="connsiteX8" fmla="*/ 2572146 w 2944854"/>
                            <a:gd name="connsiteY8" fmla="*/ 0 h 1316375"/>
                            <a:gd name="connsiteX9" fmla="*/ 2875834 w 2944854"/>
                            <a:gd name="connsiteY9" fmla="*/ 96632 h 1316375"/>
                            <a:gd name="connsiteX10" fmla="*/ 2079803 w 2944854"/>
                            <a:gd name="connsiteY10" fmla="*/ 432543 h 1316375"/>
                            <a:gd name="connsiteX11" fmla="*/ 2240850 w 2944854"/>
                            <a:gd name="connsiteY11" fmla="*/ 920305 h 1316375"/>
                            <a:gd name="connsiteX12" fmla="*/ 2944854 w 2944854"/>
                            <a:gd name="connsiteY12" fmla="*/ 1228607 h 1316375"/>
                            <a:gd name="connsiteX13" fmla="*/ 2756623 w 2944854"/>
                            <a:gd name="connsiteY13" fmla="*/ 1316375 h 1316375"/>
                            <a:gd name="connsiteX14" fmla="*/ 1486231 w 2944854"/>
                            <a:gd name="connsiteY14" fmla="*/ 727041 h 1316375"/>
                            <a:gd name="connsiteX0" fmla="*/ 1486231 w 3024520"/>
                            <a:gd name="connsiteY0" fmla="*/ 727041 h 1316375"/>
                            <a:gd name="connsiteX1" fmla="*/ 257675 w 3024520"/>
                            <a:gd name="connsiteY1" fmla="*/ 1302232 h 1316375"/>
                            <a:gd name="connsiteX2" fmla="*/ 0 w 3024520"/>
                            <a:gd name="connsiteY2" fmla="*/ 1228607 h 1316375"/>
                            <a:gd name="connsiteX3" fmla="*/ 911064 w 3024520"/>
                            <a:gd name="connsiteY3" fmla="*/ 837478 h 1316375"/>
                            <a:gd name="connsiteX4" fmla="*/ 883456 w 3024520"/>
                            <a:gd name="connsiteY4" fmla="*/ 450949 h 1316375"/>
                            <a:gd name="connsiteX5" fmla="*/ 161047 w 3024520"/>
                            <a:gd name="connsiteY5" fmla="*/ 119640 h 1316375"/>
                            <a:gd name="connsiteX6" fmla="*/ 404917 w 3024520"/>
                            <a:gd name="connsiteY6" fmla="*/ 50617 h 1316375"/>
                            <a:gd name="connsiteX7" fmla="*/ 1477028 w 3024520"/>
                            <a:gd name="connsiteY7" fmla="*/ 501566 h 1316375"/>
                            <a:gd name="connsiteX8" fmla="*/ 2572146 w 3024520"/>
                            <a:gd name="connsiteY8" fmla="*/ 0 h 1316375"/>
                            <a:gd name="connsiteX9" fmla="*/ 2875834 w 3024520"/>
                            <a:gd name="connsiteY9" fmla="*/ 96632 h 1316375"/>
                            <a:gd name="connsiteX10" fmla="*/ 2079803 w 3024520"/>
                            <a:gd name="connsiteY10" fmla="*/ 432543 h 1316375"/>
                            <a:gd name="connsiteX11" fmla="*/ 2240850 w 3024520"/>
                            <a:gd name="connsiteY11" fmla="*/ 920305 h 1316375"/>
                            <a:gd name="connsiteX12" fmla="*/ 3024520 w 3024520"/>
                            <a:gd name="connsiteY12" fmla="*/ 1228607 h 1316375"/>
                            <a:gd name="connsiteX13" fmla="*/ 2756623 w 3024520"/>
                            <a:gd name="connsiteY13" fmla="*/ 1316375 h 1316375"/>
                            <a:gd name="connsiteX14" fmla="*/ 1486231 w 3024520"/>
                            <a:gd name="connsiteY14" fmla="*/ 727041 h 1316375"/>
                            <a:gd name="connsiteX0" fmla="*/ 1537780 w 3076069"/>
                            <a:gd name="connsiteY0" fmla="*/ 727041 h 1316375"/>
                            <a:gd name="connsiteX1" fmla="*/ 309224 w 3076069"/>
                            <a:gd name="connsiteY1" fmla="*/ 1302232 h 1316375"/>
                            <a:gd name="connsiteX2" fmla="*/ 0 w 3076069"/>
                            <a:gd name="connsiteY2" fmla="*/ 1228607 h 1316375"/>
                            <a:gd name="connsiteX3" fmla="*/ 962613 w 3076069"/>
                            <a:gd name="connsiteY3" fmla="*/ 837478 h 1316375"/>
                            <a:gd name="connsiteX4" fmla="*/ 935005 w 3076069"/>
                            <a:gd name="connsiteY4" fmla="*/ 450949 h 1316375"/>
                            <a:gd name="connsiteX5" fmla="*/ 212596 w 3076069"/>
                            <a:gd name="connsiteY5" fmla="*/ 119640 h 1316375"/>
                            <a:gd name="connsiteX6" fmla="*/ 456466 w 3076069"/>
                            <a:gd name="connsiteY6" fmla="*/ 50617 h 1316375"/>
                            <a:gd name="connsiteX7" fmla="*/ 1528577 w 3076069"/>
                            <a:gd name="connsiteY7" fmla="*/ 501566 h 1316375"/>
                            <a:gd name="connsiteX8" fmla="*/ 2623695 w 3076069"/>
                            <a:gd name="connsiteY8" fmla="*/ 0 h 1316375"/>
                            <a:gd name="connsiteX9" fmla="*/ 2927383 w 3076069"/>
                            <a:gd name="connsiteY9" fmla="*/ 96632 h 1316375"/>
                            <a:gd name="connsiteX10" fmla="*/ 2131352 w 3076069"/>
                            <a:gd name="connsiteY10" fmla="*/ 432543 h 1316375"/>
                            <a:gd name="connsiteX11" fmla="*/ 2292399 w 3076069"/>
                            <a:gd name="connsiteY11" fmla="*/ 920305 h 1316375"/>
                            <a:gd name="connsiteX12" fmla="*/ 3076069 w 3076069"/>
                            <a:gd name="connsiteY12" fmla="*/ 1228607 h 1316375"/>
                            <a:gd name="connsiteX13" fmla="*/ 2808172 w 3076069"/>
                            <a:gd name="connsiteY13" fmla="*/ 1316375 h 1316375"/>
                            <a:gd name="connsiteX14" fmla="*/ 1537780 w 3076069"/>
                            <a:gd name="connsiteY14" fmla="*/ 727041 h 1316375"/>
                            <a:gd name="connsiteX0" fmla="*/ 1537780 w 3076069"/>
                            <a:gd name="connsiteY0" fmla="*/ 727041 h 1321259"/>
                            <a:gd name="connsiteX1" fmla="*/ 313981 w 3076069"/>
                            <a:gd name="connsiteY1" fmla="*/ 1321259 h 1321259"/>
                            <a:gd name="connsiteX2" fmla="*/ 0 w 3076069"/>
                            <a:gd name="connsiteY2" fmla="*/ 1228607 h 1321259"/>
                            <a:gd name="connsiteX3" fmla="*/ 962613 w 3076069"/>
                            <a:gd name="connsiteY3" fmla="*/ 837478 h 1321259"/>
                            <a:gd name="connsiteX4" fmla="*/ 935005 w 3076069"/>
                            <a:gd name="connsiteY4" fmla="*/ 450949 h 1321259"/>
                            <a:gd name="connsiteX5" fmla="*/ 212596 w 3076069"/>
                            <a:gd name="connsiteY5" fmla="*/ 119640 h 1321259"/>
                            <a:gd name="connsiteX6" fmla="*/ 456466 w 3076069"/>
                            <a:gd name="connsiteY6" fmla="*/ 50617 h 1321259"/>
                            <a:gd name="connsiteX7" fmla="*/ 1528577 w 3076069"/>
                            <a:gd name="connsiteY7" fmla="*/ 501566 h 1321259"/>
                            <a:gd name="connsiteX8" fmla="*/ 2623695 w 3076069"/>
                            <a:gd name="connsiteY8" fmla="*/ 0 h 1321259"/>
                            <a:gd name="connsiteX9" fmla="*/ 2927383 w 3076069"/>
                            <a:gd name="connsiteY9" fmla="*/ 96632 h 1321259"/>
                            <a:gd name="connsiteX10" fmla="*/ 2131352 w 3076069"/>
                            <a:gd name="connsiteY10" fmla="*/ 432543 h 1321259"/>
                            <a:gd name="connsiteX11" fmla="*/ 2292399 w 3076069"/>
                            <a:gd name="connsiteY11" fmla="*/ 920305 h 1321259"/>
                            <a:gd name="connsiteX12" fmla="*/ 3076069 w 3076069"/>
                            <a:gd name="connsiteY12" fmla="*/ 1228607 h 1321259"/>
                            <a:gd name="connsiteX13" fmla="*/ 2808172 w 3076069"/>
                            <a:gd name="connsiteY13" fmla="*/ 1316375 h 1321259"/>
                            <a:gd name="connsiteX14" fmla="*/ 1537780 w 3076069"/>
                            <a:gd name="connsiteY14" fmla="*/ 727041 h 1321259"/>
                            <a:gd name="connsiteX0" fmla="*/ 1537780 w 3076069"/>
                            <a:gd name="connsiteY0" fmla="*/ 750825 h 1321259"/>
                            <a:gd name="connsiteX1" fmla="*/ 313981 w 3076069"/>
                            <a:gd name="connsiteY1" fmla="*/ 1321259 h 1321259"/>
                            <a:gd name="connsiteX2" fmla="*/ 0 w 3076069"/>
                            <a:gd name="connsiteY2" fmla="*/ 1228607 h 1321259"/>
                            <a:gd name="connsiteX3" fmla="*/ 962613 w 3076069"/>
                            <a:gd name="connsiteY3" fmla="*/ 837478 h 1321259"/>
                            <a:gd name="connsiteX4" fmla="*/ 935005 w 3076069"/>
                            <a:gd name="connsiteY4" fmla="*/ 450949 h 1321259"/>
                            <a:gd name="connsiteX5" fmla="*/ 212596 w 3076069"/>
                            <a:gd name="connsiteY5" fmla="*/ 119640 h 1321259"/>
                            <a:gd name="connsiteX6" fmla="*/ 456466 w 3076069"/>
                            <a:gd name="connsiteY6" fmla="*/ 50617 h 1321259"/>
                            <a:gd name="connsiteX7" fmla="*/ 1528577 w 3076069"/>
                            <a:gd name="connsiteY7" fmla="*/ 501566 h 1321259"/>
                            <a:gd name="connsiteX8" fmla="*/ 2623695 w 3076069"/>
                            <a:gd name="connsiteY8" fmla="*/ 0 h 1321259"/>
                            <a:gd name="connsiteX9" fmla="*/ 2927383 w 3076069"/>
                            <a:gd name="connsiteY9" fmla="*/ 96632 h 1321259"/>
                            <a:gd name="connsiteX10" fmla="*/ 2131352 w 3076069"/>
                            <a:gd name="connsiteY10" fmla="*/ 432543 h 1321259"/>
                            <a:gd name="connsiteX11" fmla="*/ 2292399 w 3076069"/>
                            <a:gd name="connsiteY11" fmla="*/ 920305 h 1321259"/>
                            <a:gd name="connsiteX12" fmla="*/ 3076069 w 3076069"/>
                            <a:gd name="connsiteY12" fmla="*/ 1228607 h 1321259"/>
                            <a:gd name="connsiteX13" fmla="*/ 2808172 w 3076069"/>
                            <a:gd name="connsiteY13" fmla="*/ 1316375 h 1321259"/>
                            <a:gd name="connsiteX14" fmla="*/ 1537780 w 3076069"/>
                            <a:gd name="connsiteY14" fmla="*/ 750825 h 1321259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  <a:cxn ang="0">
                              <a:pos x="connsiteX5" y="connsiteY5"/>
                            </a:cxn>
                            <a:cxn ang="0">
                              <a:pos x="connsiteX6" y="connsiteY6"/>
                            </a:cxn>
                            <a:cxn ang="0">
                              <a:pos x="connsiteX7" y="connsiteY7"/>
                            </a:cxn>
                            <a:cxn ang="0">
                              <a:pos x="connsiteX8" y="connsiteY8"/>
                            </a:cxn>
                            <a:cxn ang="0">
                              <a:pos x="connsiteX9" y="connsiteY9"/>
                            </a:cxn>
                            <a:cxn ang="0">
                              <a:pos x="connsiteX10" y="connsiteY10"/>
                            </a:cxn>
                            <a:cxn ang="0">
                              <a:pos x="connsiteX11" y="connsiteY11"/>
                            </a:cxn>
                            <a:cxn ang="0">
                              <a:pos x="connsiteX12" y="connsiteY12"/>
                            </a:cxn>
                            <a:cxn ang="0">
                              <a:pos x="connsiteX13" y="connsiteY13"/>
                            </a:cxn>
                            <a:cxn ang="0">
                              <a:pos x="connsiteX14" y="connsiteY14"/>
                            </a:cxn>
                          </a:cxnLst>
                          <a:rect l="l" t="t" r="r" b="b"/>
                          <a:pathLst>
                            <a:path w="3076069" h="1321259">
                              <a:moveTo>
                                <a:pt x="1537780" y="750825"/>
                              </a:moveTo>
                              <a:lnTo>
                                <a:pt x="313981" y="1321259"/>
                              </a:lnTo>
                              <a:lnTo>
                                <a:pt x="0" y="1228607"/>
                              </a:lnTo>
                              <a:lnTo>
                                <a:pt x="962613" y="837478"/>
                              </a:lnTo>
                              <a:lnTo>
                                <a:pt x="935005" y="450949"/>
                              </a:lnTo>
                              <a:lnTo>
                                <a:pt x="212596" y="119640"/>
                              </a:lnTo>
                              <a:lnTo>
                                <a:pt x="456466" y="50617"/>
                              </a:lnTo>
                              <a:lnTo>
                                <a:pt x="1528577" y="501566"/>
                              </a:lnTo>
                              <a:lnTo>
                                <a:pt x="2623695" y="0"/>
                              </a:lnTo>
                              <a:lnTo>
                                <a:pt x="2927383" y="96632"/>
                              </a:lnTo>
                              <a:lnTo>
                                <a:pt x="2131352" y="432543"/>
                              </a:lnTo>
                              <a:lnTo>
                                <a:pt x="2292399" y="920305"/>
                              </a:lnTo>
                              <a:lnTo>
                                <a:pt x="3076069" y="1228607"/>
                              </a:lnTo>
                              <a:lnTo>
                                <a:pt x="2808172" y="1316375"/>
                              </a:lnTo>
                              <a:lnTo>
                                <a:pt x="1537780" y="750825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3333CC">
                            <a:lumMod val="60000"/>
                            <a:lumOff val="40000"/>
                          </a:srgbClr>
                        </a:solidFill>
                        <a:ln w="9525" cap="flat" cmpd="sng" algn="ctr">
                          <a:noFill/>
                          <a:prstDash val="solid"/>
                        </a:ln>
                        <a:effectLst/>
                      </p:spPr>
                      <p:txBody>
                        <a:bodyPr anchor="ctr"/>
                        <a:lstStyle/>
                        <a:p>
                          <a:pPr marL="0" marR="0" lvl="0" indent="0" algn="ctr" defTabSz="914400" eaLnBrk="0" fontAlgn="base" latinLnBrk="0" hangingPunct="0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8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Gill Sans MT"/>
                            <a:ea typeface="+mn-ea"/>
                            <a:cs typeface="+mn-cs"/>
                          </a:endParaRPr>
                        </a:p>
                      </p:txBody>
                    </p:sp>
                    <p:sp>
                      <p:nvSpPr>
                        <p:cNvPr id="385" name="Freeform 384">
                          <a:extLst>
                            <a:ext uri="{FF2B5EF4-FFF2-40B4-BE49-F238E27FC236}">
                              <a16:creationId xmlns:a16="http://schemas.microsoft.com/office/drawing/2014/main" id="{D6D34D94-A5F2-9341-B4E1-CD29DF981C1C}"/>
                            </a:ext>
                          </a:extLst>
                        </p:cNvPr>
                        <p:cNvSpPr/>
                        <p:nvPr/>
                      </p:nvSpPr>
                      <p:spPr bwMode="auto">
                        <a:xfrm>
                          <a:off x="2102655" y="1633412"/>
                          <a:ext cx="662444" cy="111846"/>
                        </a:xfrm>
                        <a:custGeom>
                          <a:avLst/>
                          <a:gdLst>
                            <a:gd name="connsiteX0" fmla="*/ 0 w 3645229"/>
                            <a:gd name="connsiteY0" fmla="*/ 214441 h 923747"/>
                            <a:gd name="connsiteX1" fmla="*/ 659770 w 3645229"/>
                            <a:gd name="connsiteY1" fmla="*/ 16495 h 923747"/>
                            <a:gd name="connsiteX2" fmla="*/ 1814367 w 3645229"/>
                            <a:gd name="connsiteY2" fmla="*/ 511360 h 923747"/>
                            <a:gd name="connsiteX3" fmla="*/ 2968965 w 3645229"/>
                            <a:gd name="connsiteY3" fmla="*/ 0 h 923747"/>
                            <a:gd name="connsiteX4" fmla="*/ 3645229 w 3645229"/>
                            <a:gd name="connsiteY4" fmla="*/ 197946 h 923747"/>
                            <a:gd name="connsiteX5" fmla="*/ 3199884 w 3645229"/>
                            <a:gd name="connsiteY5" fmla="*/ 461874 h 923747"/>
                            <a:gd name="connsiteX6" fmla="*/ 2985459 w 3645229"/>
                            <a:gd name="connsiteY6" fmla="*/ 379396 h 923747"/>
                            <a:gd name="connsiteX7" fmla="*/ 1830861 w 3645229"/>
                            <a:gd name="connsiteY7" fmla="*/ 923747 h 923747"/>
                            <a:gd name="connsiteX8" fmla="*/ 676264 w 3645229"/>
                            <a:gd name="connsiteY8" fmla="*/ 412387 h 923747"/>
                            <a:gd name="connsiteX9" fmla="*/ 527816 w 3645229"/>
                            <a:gd name="connsiteY9" fmla="*/ 478369 h 923747"/>
                            <a:gd name="connsiteX10" fmla="*/ 0 w 3645229"/>
                            <a:gd name="connsiteY10" fmla="*/ 214441 h 923747"/>
                            <a:gd name="connsiteX0" fmla="*/ 0 w 3640627"/>
                            <a:gd name="connsiteY0" fmla="*/ 242051 h 923747"/>
                            <a:gd name="connsiteX1" fmla="*/ 655168 w 3640627"/>
                            <a:gd name="connsiteY1" fmla="*/ 16495 h 923747"/>
                            <a:gd name="connsiteX2" fmla="*/ 1809765 w 3640627"/>
                            <a:gd name="connsiteY2" fmla="*/ 511360 h 923747"/>
                            <a:gd name="connsiteX3" fmla="*/ 2964363 w 3640627"/>
                            <a:gd name="connsiteY3" fmla="*/ 0 h 923747"/>
                            <a:gd name="connsiteX4" fmla="*/ 3640627 w 3640627"/>
                            <a:gd name="connsiteY4" fmla="*/ 197946 h 923747"/>
                            <a:gd name="connsiteX5" fmla="*/ 3195282 w 3640627"/>
                            <a:gd name="connsiteY5" fmla="*/ 461874 h 923747"/>
                            <a:gd name="connsiteX6" fmla="*/ 2980857 w 3640627"/>
                            <a:gd name="connsiteY6" fmla="*/ 379396 h 923747"/>
                            <a:gd name="connsiteX7" fmla="*/ 1826259 w 3640627"/>
                            <a:gd name="connsiteY7" fmla="*/ 923747 h 923747"/>
                            <a:gd name="connsiteX8" fmla="*/ 671662 w 3640627"/>
                            <a:gd name="connsiteY8" fmla="*/ 412387 h 923747"/>
                            <a:gd name="connsiteX9" fmla="*/ 523214 w 3640627"/>
                            <a:gd name="connsiteY9" fmla="*/ 478369 h 923747"/>
                            <a:gd name="connsiteX10" fmla="*/ 0 w 3640627"/>
                            <a:gd name="connsiteY10" fmla="*/ 242051 h 923747"/>
                            <a:gd name="connsiteX0" fmla="*/ 0 w 3640627"/>
                            <a:gd name="connsiteY0" fmla="*/ 242051 h 923747"/>
                            <a:gd name="connsiteX1" fmla="*/ 655168 w 3640627"/>
                            <a:gd name="connsiteY1" fmla="*/ 16495 h 923747"/>
                            <a:gd name="connsiteX2" fmla="*/ 1809765 w 3640627"/>
                            <a:gd name="connsiteY2" fmla="*/ 511360 h 923747"/>
                            <a:gd name="connsiteX3" fmla="*/ 2964363 w 3640627"/>
                            <a:gd name="connsiteY3" fmla="*/ 0 h 923747"/>
                            <a:gd name="connsiteX4" fmla="*/ 3640627 w 3640627"/>
                            <a:gd name="connsiteY4" fmla="*/ 197946 h 923747"/>
                            <a:gd name="connsiteX5" fmla="*/ 3195282 w 3640627"/>
                            <a:gd name="connsiteY5" fmla="*/ 461874 h 923747"/>
                            <a:gd name="connsiteX6" fmla="*/ 2980857 w 3640627"/>
                            <a:gd name="connsiteY6" fmla="*/ 379396 h 923747"/>
                            <a:gd name="connsiteX7" fmla="*/ 1826259 w 3640627"/>
                            <a:gd name="connsiteY7" fmla="*/ 923747 h 923747"/>
                            <a:gd name="connsiteX8" fmla="*/ 671662 w 3640627"/>
                            <a:gd name="connsiteY8" fmla="*/ 412387 h 923747"/>
                            <a:gd name="connsiteX9" fmla="*/ 523214 w 3640627"/>
                            <a:gd name="connsiteY9" fmla="*/ 482971 h 923747"/>
                            <a:gd name="connsiteX10" fmla="*/ 0 w 3640627"/>
                            <a:gd name="connsiteY10" fmla="*/ 242051 h 923747"/>
                            <a:gd name="connsiteX0" fmla="*/ 0 w 3640627"/>
                            <a:gd name="connsiteY0" fmla="*/ 242051 h 923747"/>
                            <a:gd name="connsiteX1" fmla="*/ 655168 w 3640627"/>
                            <a:gd name="connsiteY1" fmla="*/ 16495 h 923747"/>
                            <a:gd name="connsiteX2" fmla="*/ 1809765 w 3640627"/>
                            <a:gd name="connsiteY2" fmla="*/ 511360 h 923747"/>
                            <a:gd name="connsiteX3" fmla="*/ 2964363 w 3640627"/>
                            <a:gd name="connsiteY3" fmla="*/ 0 h 923747"/>
                            <a:gd name="connsiteX4" fmla="*/ 3640627 w 3640627"/>
                            <a:gd name="connsiteY4" fmla="*/ 197946 h 923747"/>
                            <a:gd name="connsiteX5" fmla="*/ 3195282 w 3640627"/>
                            <a:gd name="connsiteY5" fmla="*/ 461874 h 923747"/>
                            <a:gd name="connsiteX6" fmla="*/ 2980857 w 3640627"/>
                            <a:gd name="connsiteY6" fmla="*/ 379396 h 923747"/>
                            <a:gd name="connsiteX7" fmla="*/ 1826259 w 3640627"/>
                            <a:gd name="connsiteY7" fmla="*/ 923747 h 923747"/>
                            <a:gd name="connsiteX8" fmla="*/ 690067 w 3640627"/>
                            <a:gd name="connsiteY8" fmla="*/ 412387 h 923747"/>
                            <a:gd name="connsiteX9" fmla="*/ 523214 w 3640627"/>
                            <a:gd name="connsiteY9" fmla="*/ 482971 h 923747"/>
                            <a:gd name="connsiteX10" fmla="*/ 0 w 3640627"/>
                            <a:gd name="connsiteY10" fmla="*/ 242051 h 923747"/>
                            <a:gd name="connsiteX0" fmla="*/ 0 w 3640627"/>
                            <a:gd name="connsiteY0" fmla="*/ 242051 h 946755"/>
                            <a:gd name="connsiteX1" fmla="*/ 655168 w 3640627"/>
                            <a:gd name="connsiteY1" fmla="*/ 16495 h 946755"/>
                            <a:gd name="connsiteX2" fmla="*/ 1809765 w 3640627"/>
                            <a:gd name="connsiteY2" fmla="*/ 511360 h 946755"/>
                            <a:gd name="connsiteX3" fmla="*/ 2964363 w 3640627"/>
                            <a:gd name="connsiteY3" fmla="*/ 0 h 946755"/>
                            <a:gd name="connsiteX4" fmla="*/ 3640627 w 3640627"/>
                            <a:gd name="connsiteY4" fmla="*/ 197946 h 946755"/>
                            <a:gd name="connsiteX5" fmla="*/ 3195282 w 3640627"/>
                            <a:gd name="connsiteY5" fmla="*/ 461874 h 946755"/>
                            <a:gd name="connsiteX6" fmla="*/ 2980857 w 3640627"/>
                            <a:gd name="connsiteY6" fmla="*/ 379396 h 946755"/>
                            <a:gd name="connsiteX7" fmla="*/ 1876873 w 3640627"/>
                            <a:gd name="connsiteY7" fmla="*/ 946755 h 946755"/>
                            <a:gd name="connsiteX8" fmla="*/ 690067 w 3640627"/>
                            <a:gd name="connsiteY8" fmla="*/ 412387 h 946755"/>
                            <a:gd name="connsiteX9" fmla="*/ 523214 w 3640627"/>
                            <a:gd name="connsiteY9" fmla="*/ 482971 h 946755"/>
                            <a:gd name="connsiteX10" fmla="*/ 0 w 3640627"/>
                            <a:gd name="connsiteY10" fmla="*/ 242051 h 946755"/>
                            <a:gd name="connsiteX0" fmla="*/ 0 w 3640627"/>
                            <a:gd name="connsiteY0" fmla="*/ 242051 h 946755"/>
                            <a:gd name="connsiteX1" fmla="*/ 655168 w 3640627"/>
                            <a:gd name="connsiteY1" fmla="*/ 16495 h 946755"/>
                            <a:gd name="connsiteX2" fmla="*/ 1855778 w 3640627"/>
                            <a:gd name="connsiteY2" fmla="*/ 534367 h 946755"/>
                            <a:gd name="connsiteX3" fmla="*/ 2964363 w 3640627"/>
                            <a:gd name="connsiteY3" fmla="*/ 0 h 946755"/>
                            <a:gd name="connsiteX4" fmla="*/ 3640627 w 3640627"/>
                            <a:gd name="connsiteY4" fmla="*/ 197946 h 946755"/>
                            <a:gd name="connsiteX5" fmla="*/ 3195282 w 3640627"/>
                            <a:gd name="connsiteY5" fmla="*/ 461874 h 946755"/>
                            <a:gd name="connsiteX6" fmla="*/ 2980857 w 3640627"/>
                            <a:gd name="connsiteY6" fmla="*/ 379396 h 946755"/>
                            <a:gd name="connsiteX7" fmla="*/ 1876873 w 3640627"/>
                            <a:gd name="connsiteY7" fmla="*/ 946755 h 946755"/>
                            <a:gd name="connsiteX8" fmla="*/ 690067 w 3640627"/>
                            <a:gd name="connsiteY8" fmla="*/ 412387 h 946755"/>
                            <a:gd name="connsiteX9" fmla="*/ 523214 w 3640627"/>
                            <a:gd name="connsiteY9" fmla="*/ 482971 h 946755"/>
                            <a:gd name="connsiteX10" fmla="*/ 0 w 3640627"/>
                            <a:gd name="connsiteY10" fmla="*/ 242051 h 946755"/>
                            <a:gd name="connsiteX0" fmla="*/ 0 w 3640627"/>
                            <a:gd name="connsiteY0" fmla="*/ 242051 h 946755"/>
                            <a:gd name="connsiteX1" fmla="*/ 655168 w 3640627"/>
                            <a:gd name="connsiteY1" fmla="*/ 16495 h 946755"/>
                            <a:gd name="connsiteX2" fmla="*/ 1855778 w 3640627"/>
                            <a:gd name="connsiteY2" fmla="*/ 534367 h 946755"/>
                            <a:gd name="connsiteX3" fmla="*/ 2964363 w 3640627"/>
                            <a:gd name="connsiteY3" fmla="*/ 0 h 946755"/>
                            <a:gd name="connsiteX4" fmla="*/ 3640627 w 3640627"/>
                            <a:gd name="connsiteY4" fmla="*/ 197946 h 946755"/>
                            <a:gd name="connsiteX5" fmla="*/ 3195282 w 3640627"/>
                            <a:gd name="connsiteY5" fmla="*/ 461874 h 946755"/>
                            <a:gd name="connsiteX6" fmla="*/ 3008465 w 3640627"/>
                            <a:gd name="connsiteY6" fmla="*/ 402404 h 946755"/>
                            <a:gd name="connsiteX7" fmla="*/ 1876873 w 3640627"/>
                            <a:gd name="connsiteY7" fmla="*/ 946755 h 946755"/>
                            <a:gd name="connsiteX8" fmla="*/ 690067 w 3640627"/>
                            <a:gd name="connsiteY8" fmla="*/ 412387 h 946755"/>
                            <a:gd name="connsiteX9" fmla="*/ 523214 w 3640627"/>
                            <a:gd name="connsiteY9" fmla="*/ 482971 h 946755"/>
                            <a:gd name="connsiteX10" fmla="*/ 0 w 3640627"/>
                            <a:gd name="connsiteY10" fmla="*/ 242051 h 946755"/>
                            <a:gd name="connsiteX0" fmla="*/ 0 w 3723451"/>
                            <a:gd name="connsiteY0" fmla="*/ 242051 h 946755"/>
                            <a:gd name="connsiteX1" fmla="*/ 655168 w 3723451"/>
                            <a:gd name="connsiteY1" fmla="*/ 16495 h 946755"/>
                            <a:gd name="connsiteX2" fmla="*/ 1855778 w 3723451"/>
                            <a:gd name="connsiteY2" fmla="*/ 534367 h 946755"/>
                            <a:gd name="connsiteX3" fmla="*/ 2964363 w 3723451"/>
                            <a:gd name="connsiteY3" fmla="*/ 0 h 946755"/>
                            <a:gd name="connsiteX4" fmla="*/ 3723451 w 3723451"/>
                            <a:gd name="connsiteY4" fmla="*/ 220954 h 946755"/>
                            <a:gd name="connsiteX5" fmla="*/ 3195282 w 3723451"/>
                            <a:gd name="connsiteY5" fmla="*/ 461874 h 946755"/>
                            <a:gd name="connsiteX6" fmla="*/ 3008465 w 3723451"/>
                            <a:gd name="connsiteY6" fmla="*/ 402404 h 946755"/>
                            <a:gd name="connsiteX7" fmla="*/ 1876873 w 3723451"/>
                            <a:gd name="connsiteY7" fmla="*/ 946755 h 946755"/>
                            <a:gd name="connsiteX8" fmla="*/ 690067 w 3723451"/>
                            <a:gd name="connsiteY8" fmla="*/ 412387 h 946755"/>
                            <a:gd name="connsiteX9" fmla="*/ 523214 w 3723451"/>
                            <a:gd name="connsiteY9" fmla="*/ 482971 h 946755"/>
                            <a:gd name="connsiteX10" fmla="*/ 0 w 3723451"/>
                            <a:gd name="connsiteY10" fmla="*/ 242051 h 946755"/>
                            <a:gd name="connsiteX0" fmla="*/ 0 w 3723451"/>
                            <a:gd name="connsiteY0" fmla="*/ 228246 h 932950"/>
                            <a:gd name="connsiteX1" fmla="*/ 655168 w 3723451"/>
                            <a:gd name="connsiteY1" fmla="*/ 2690 h 932950"/>
                            <a:gd name="connsiteX2" fmla="*/ 1855778 w 3723451"/>
                            <a:gd name="connsiteY2" fmla="*/ 520562 h 932950"/>
                            <a:gd name="connsiteX3" fmla="*/ 3001174 w 3723451"/>
                            <a:gd name="connsiteY3" fmla="*/ 0 h 932950"/>
                            <a:gd name="connsiteX4" fmla="*/ 3723451 w 3723451"/>
                            <a:gd name="connsiteY4" fmla="*/ 207149 h 932950"/>
                            <a:gd name="connsiteX5" fmla="*/ 3195282 w 3723451"/>
                            <a:gd name="connsiteY5" fmla="*/ 448069 h 932950"/>
                            <a:gd name="connsiteX6" fmla="*/ 3008465 w 3723451"/>
                            <a:gd name="connsiteY6" fmla="*/ 388599 h 932950"/>
                            <a:gd name="connsiteX7" fmla="*/ 1876873 w 3723451"/>
                            <a:gd name="connsiteY7" fmla="*/ 932950 h 932950"/>
                            <a:gd name="connsiteX8" fmla="*/ 690067 w 3723451"/>
                            <a:gd name="connsiteY8" fmla="*/ 398582 h 932950"/>
                            <a:gd name="connsiteX9" fmla="*/ 523214 w 3723451"/>
                            <a:gd name="connsiteY9" fmla="*/ 469166 h 932950"/>
                            <a:gd name="connsiteX10" fmla="*/ 0 w 3723451"/>
                            <a:gd name="connsiteY10" fmla="*/ 228246 h 932950"/>
                            <a:gd name="connsiteX0" fmla="*/ 0 w 3723451"/>
                            <a:gd name="connsiteY0" fmla="*/ 228246 h 932950"/>
                            <a:gd name="connsiteX1" fmla="*/ 655168 w 3723451"/>
                            <a:gd name="connsiteY1" fmla="*/ 2690 h 932950"/>
                            <a:gd name="connsiteX2" fmla="*/ 1855778 w 3723451"/>
                            <a:gd name="connsiteY2" fmla="*/ 520562 h 932950"/>
                            <a:gd name="connsiteX3" fmla="*/ 3001174 w 3723451"/>
                            <a:gd name="connsiteY3" fmla="*/ 0 h 932950"/>
                            <a:gd name="connsiteX4" fmla="*/ 3723451 w 3723451"/>
                            <a:gd name="connsiteY4" fmla="*/ 207149 h 932950"/>
                            <a:gd name="connsiteX5" fmla="*/ 3195282 w 3723451"/>
                            <a:gd name="connsiteY5" fmla="*/ 448069 h 932950"/>
                            <a:gd name="connsiteX6" fmla="*/ 3013067 w 3723451"/>
                            <a:gd name="connsiteY6" fmla="*/ 393200 h 932950"/>
                            <a:gd name="connsiteX7" fmla="*/ 1876873 w 3723451"/>
                            <a:gd name="connsiteY7" fmla="*/ 932950 h 932950"/>
                            <a:gd name="connsiteX8" fmla="*/ 690067 w 3723451"/>
                            <a:gd name="connsiteY8" fmla="*/ 398582 h 932950"/>
                            <a:gd name="connsiteX9" fmla="*/ 523214 w 3723451"/>
                            <a:gd name="connsiteY9" fmla="*/ 469166 h 932950"/>
                            <a:gd name="connsiteX10" fmla="*/ 0 w 3723451"/>
                            <a:gd name="connsiteY10" fmla="*/ 228246 h 932950"/>
                            <a:gd name="connsiteX0" fmla="*/ 0 w 3723451"/>
                            <a:gd name="connsiteY0" fmla="*/ 228246 h 932950"/>
                            <a:gd name="connsiteX1" fmla="*/ 655168 w 3723451"/>
                            <a:gd name="connsiteY1" fmla="*/ 2690 h 932950"/>
                            <a:gd name="connsiteX2" fmla="*/ 1855778 w 3723451"/>
                            <a:gd name="connsiteY2" fmla="*/ 520562 h 932950"/>
                            <a:gd name="connsiteX3" fmla="*/ 3001174 w 3723451"/>
                            <a:gd name="connsiteY3" fmla="*/ 0 h 932950"/>
                            <a:gd name="connsiteX4" fmla="*/ 3723451 w 3723451"/>
                            <a:gd name="connsiteY4" fmla="*/ 207149 h 932950"/>
                            <a:gd name="connsiteX5" fmla="*/ 3186079 w 3723451"/>
                            <a:gd name="connsiteY5" fmla="*/ 461874 h 932950"/>
                            <a:gd name="connsiteX6" fmla="*/ 3013067 w 3723451"/>
                            <a:gd name="connsiteY6" fmla="*/ 393200 h 932950"/>
                            <a:gd name="connsiteX7" fmla="*/ 1876873 w 3723451"/>
                            <a:gd name="connsiteY7" fmla="*/ 932950 h 932950"/>
                            <a:gd name="connsiteX8" fmla="*/ 690067 w 3723451"/>
                            <a:gd name="connsiteY8" fmla="*/ 398582 h 932950"/>
                            <a:gd name="connsiteX9" fmla="*/ 523214 w 3723451"/>
                            <a:gd name="connsiteY9" fmla="*/ 469166 h 932950"/>
                            <a:gd name="connsiteX10" fmla="*/ 0 w 3723451"/>
                            <a:gd name="connsiteY10" fmla="*/ 228246 h 932950"/>
                            <a:gd name="connsiteX0" fmla="*/ 0 w 3723451"/>
                            <a:gd name="connsiteY0" fmla="*/ 228246 h 932950"/>
                            <a:gd name="connsiteX1" fmla="*/ 655168 w 3723451"/>
                            <a:gd name="connsiteY1" fmla="*/ 2690 h 932950"/>
                            <a:gd name="connsiteX2" fmla="*/ 1855778 w 3723451"/>
                            <a:gd name="connsiteY2" fmla="*/ 520562 h 932950"/>
                            <a:gd name="connsiteX3" fmla="*/ 3001174 w 3723451"/>
                            <a:gd name="connsiteY3" fmla="*/ 0 h 932950"/>
                            <a:gd name="connsiteX4" fmla="*/ 3723451 w 3723451"/>
                            <a:gd name="connsiteY4" fmla="*/ 207149 h 932950"/>
                            <a:gd name="connsiteX5" fmla="*/ 3186079 w 3723451"/>
                            <a:gd name="connsiteY5" fmla="*/ 461874 h 932950"/>
                            <a:gd name="connsiteX6" fmla="*/ 3013067 w 3723451"/>
                            <a:gd name="connsiteY6" fmla="*/ 393200 h 932950"/>
                            <a:gd name="connsiteX7" fmla="*/ 1876873 w 3723451"/>
                            <a:gd name="connsiteY7" fmla="*/ 932950 h 932950"/>
                            <a:gd name="connsiteX8" fmla="*/ 711613 w 3723451"/>
                            <a:gd name="connsiteY8" fmla="*/ 413055 h 932950"/>
                            <a:gd name="connsiteX9" fmla="*/ 523214 w 3723451"/>
                            <a:gd name="connsiteY9" fmla="*/ 469166 h 932950"/>
                            <a:gd name="connsiteX10" fmla="*/ 0 w 3723451"/>
                            <a:gd name="connsiteY10" fmla="*/ 228246 h 932950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  <a:cxn ang="0">
                              <a:pos x="connsiteX5" y="connsiteY5"/>
                            </a:cxn>
                            <a:cxn ang="0">
                              <a:pos x="connsiteX6" y="connsiteY6"/>
                            </a:cxn>
                            <a:cxn ang="0">
                              <a:pos x="connsiteX7" y="connsiteY7"/>
                            </a:cxn>
                            <a:cxn ang="0">
                              <a:pos x="connsiteX8" y="connsiteY8"/>
                            </a:cxn>
                            <a:cxn ang="0">
                              <a:pos x="connsiteX9" y="connsiteY9"/>
                            </a:cxn>
                            <a:cxn ang="0">
                              <a:pos x="connsiteX10" y="connsiteY10"/>
                            </a:cxn>
                          </a:cxnLst>
                          <a:rect l="l" t="t" r="r" b="b"/>
                          <a:pathLst>
                            <a:path w="3723451" h="932950">
                              <a:moveTo>
                                <a:pt x="0" y="228246"/>
                              </a:moveTo>
                              <a:lnTo>
                                <a:pt x="655168" y="2690"/>
                              </a:lnTo>
                              <a:lnTo>
                                <a:pt x="1855778" y="520562"/>
                              </a:lnTo>
                              <a:lnTo>
                                <a:pt x="3001174" y="0"/>
                              </a:lnTo>
                              <a:lnTo>
                                <a:pt x="3723451" y="207149"/>
                              </a:lnTo>
                              <a:lnTo>
                                <a:pt x="3186079" y="461874"/>
                              </a:lnTo>
                              <a:lnTo>
                                <a:pt x="3013067" y="393200"/>
                              </a:lnTo>
                              <a:lnTo>
                                <a:pt x="1876873" y="932950"/>
                              </a:lnTo>
                              <a:lnTo>
                                <a:pt x="711613" y="413055"/>
                              </a:lnTo>
                              <a:lnTo>
                                <a:pt x="523214" y="469166"/>
                              </a:lnTo>
                              <a:lnTo>
                                <a:pt x="0" y="228246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3333CC">
                            <a:lumMod val="75000"/>
                          </a:srgbClr>
                        </a:solidFill>
                        <a:ln w="9525" cap="flat" cmpd="sng" algn="ctr">
                          <a:noFill/>
                          <a:prstDash val="solid"/>
                        </a:ln>
                        <a:effectLst>
                          <a:outerShdw blurRad="40000" dist="23000" dir="5400000" rotWithShape="0">
                            <a:srgbClr val="000000">
                              <a:alpha val="35000"/>
                            </a:srgbClr>
                          </a:outerShdw>
                        </a:effectLst>
                      </p:spPr>
                      <p:txBody>
                        <a:bodyPr anchor="ctr"/>
                        <a:lstStyle/>
                        <a:p>
                          <a:pPr marL="0" marR="0" lvl="0" indent="0" algn="ctr" defTabSz="914400" eaLnBrk="0" fontAlgn="base" latinLnBrk="0" hangingPunct="0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8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Gill Sans MT"/>
                            <a:ea typeface="+mn-ea"/>
                            <a:cs typeface="+mn-cs"/>
                          </a:endParaRPr>
                        </a:p>
                      </p:txBody>
                    </p:sp>
                    <p:sp>
                      <p:nvSpPr>
                        <p:cNvPr id="386" name="Freeform 385">
                          <a:extLst>
                            <a:ext uri="{FF2B5EF4-FFF2-40B4-BE49-F238E27FC236}">
                              <a16:creationId xmlns:a16="http://schemas.microsoft.com/office/drawing/2014/main" id="{7887E634-D057-98EC-EDC0-DCD53298599B}"/>
                            </a:ext>
                          </a:extLst>
                        </p:cNvPr>
                        <p:cNvSpPr/>
                        <p:nvPr/>
                      </p:nvSpPr>
                      <p:spPr bwMode="auto">
                        <a:xfrm>
                          <a:off x="2536889" y="1728599"/>
                          <a:ext cx="244057" cy="97568"/>
                        </a:xfrm>
                        <a:custGeom>
                          <a:avLst/>
                          <a:gdLst>
                            <a:gd name="connsiteX0" fmla="*/ 55216 w 1421812"/>
                            <a:gd name="connsiteY0" fmla="*/ 0 h 800665"/>
                            <a:gd name="connsiteX1" fmla="*/ 1421812 w 1421812"/>
                            <a:gd name="connsiteY1" fmla="*/ 625807 h 800665"/>
                            <a:gd name="connsiteX2" fmla="*/ 947874 w 1421812"/>
                            <a:gd name="connsiteY2" fmla="*/ 800665 h 800665"/>
                            <a:gd name="connsiteX3" fmla="*/ 50614 w 1421812"/>
                            <a:gd name="connsiteY3" fmla="*/ 404934 h 800665"/>
                            <a:gd name="connsiteX4" fmla="*/ 0 w 1421812"/>
                            <a:gd name="connsiteY4" fmla="*/ 404934 h 800665"/>
                            <a:gd name="connsiteX5" fmla="*/ 55216 w 1421812"/>
                            <a:gd name="connsiteY5" fmla="*/ 0 h 800665"/>
                            <a:gd name="connsiteX0" fmla="*/ 4602 w 1371198"/>
                            <a:gd name="connsiteY0" fmla="*/ 0 h 800665"/>
                            <a:gd name="connsiteX1" fmla="*/ 1371198 w 1371198"/>
                            <a:gd name="connsiteY1" fmla="*/ 625807 h 800665"/>
                            <a:gd name="connsiteX2" fmla="*/ 897260 w 1371198"/>
                            <a:gd name="connsiteY2" fmla="*/ 800665 h 800665"/>
                            <a:gd name="connsiteX3" fmla="*/ 0 w 1371198"/>
                            <a:gd name="connsiteY3" fmla="*/ 404934 h 800665"/>
                            <a:gd name="connsiteX4" fmla="*/ 4602 w 1371198"/>
                            <a:gd name="connsiteY4" fmla="*/ 0 h 800665"/>
                            <a:gd name="connsiteX0" fmla="*/ 0 w 1366596"/>
                            <a:gd name="connsiteY0" fmla="*/ 0 h 800665"/>
                            <a:gd name="connsiteX1" fmla="*/ 1366596 w 1366596"/>
                            <a:gd name="connsiteY1" fmla="*/ 625807 h 800665"/>
                            <a:gd name="connsiteX2" fmla="*/ 892658 w 1366596"/>
                            <a:gd name="connsiteY2" fmla="*/ 800665 h 800665"/>
                            <a:gd name="connsiteX3" fmla="*/ 4601 w 1366596"/>
                            <a:gd name="connsiteY3" fmla="*/ 427942 h 800665"/>
                            <a:gd name="connsiteX4" fmla="*/ 0 w 1366596"/>
                            <a:gd name="connsiteY4" fmla="*/ 0 h 800665"/>
                            <a:gd name="connsiteX0" fmla="*/ 0 w 1366596"/>
                            <a:gd name="connsiteY0" fmla="*/ 0 h 800665"/>
                            <a:gd name="connsiteX1" fmla="*/ 1366596 w 1366596"/>
                            <a:gd name="connsiteY1" fmla="*/ 625807 h 800665"/>
                            <a:gd name="connsiteX2" fmla="*/ 892658 w 1366596"/>
                            <a:gd name="connsiteY2" fmla="*/ 800665 h 800665"/>
                            <a:gd name="connsiteX3" fmla="*/ 4601 w 1366596"/>
                            <a:gd name="connsiteY3" fmla="*/ 427942 h 800665"/>
                            <a:gd name="connsiteX4" fmla="*/ 0 w 1366596"/>
                            <a:gd name="connsiteY4" fmla="*/ 0 h 800665"/>
                            <a:gd name="connsiteX0" fmla="*/ 0 w 1366596"/>
                            <a:gd name="connsiteY0" fmla="*/ 0 h 800665"/>
                            <a:gd name="connsiteX1" fmla="*/ 1366596 w 1366596"/>
                            <a:gd name="connsiteY1" fmla="*/ 625807 h 800665"/>
                            <a:gd name="connsiteX2" fmla="*/ 892658 w 1366596"/>
                            <a:gd name="connsiteY2" fmla="*/ 800665 h 800665"/>
                            <a:gd name="connsiteX3" fmla="*/ 4601 w 1366596"/>
                            <a:gd name="connsiteY3" fmla="*/ 427942 h 800665"/>
                            <a:gd name="connsiteX4" fmla="*/ 0 w 1366596"/>
                            <a:gd name="connsiteY4" fmla="*/ 0 h 800665"/>
                            <a:gd name="connsiteX0" fmla="*/ 0 w 1366596"/>
                            <a:gd name="connsiteY0" fmla="*/ 0 h 809868"/>
                            <a:gd name="connsiteX1" fmla="*/ 1366596 w 1366596"/>
                            <a:gd name="connsiteY1" fmla="*/ 625807 h 809868"/>
                            <a:gd name="connsiteX2" fmla="*/ 865050 w 1366596"/>
                            <a:gd name="connsiteY2" fmla="*/ 809868 h 809868"/>
                            <a:gd name="connsiteX3" fmla="*/ 4601 w 1366596"/>
                            <a:gd name="connsiteY3" fmla="*/ 427942 h 809868"/>
                            <a:gd name="connsiteX4" fmla="*/ 0 w 1366596"/>
                            <a:gd name="connsiteY4" fmla="*/ 0 h 809868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</a:cxnLst>
                          <a:rect l="l" t="t" r="r" b="b"/>
                          <a:pathLst>
                            <a:path w="1366596" h="809868">
                              <a:moveTo>
                                <a:pt x="0" y="0"/>
                              </a:moveTo>
                              <a:lnTo>
                                <a:pt x="1366596" y="625807"/>
                              </a:lnTo>
                              <a:lnTo>
                                <a:pt x="865050" y="809868"/>
                              </a:lnTo>
                              <a:lnTo>
                                <a:pt x="4601" y="427942"/>
                              </a:lnTo>
                              <a:cubicBezTo>
                                <a:pt x="-1535" y="105836"/>
                                <a:pt x="1534" y="142647"/>
                                <a:pt x="0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3333CC">
                            <a:lumMod val="75000"/>
                          </a:srgbClr>
                        </a:solidFill>
                        <a:ln w="9525" cap="flat" cmpd="sng" algn="ctr">
                          <a:noFill/>
                          <a:prstDash val="solid"/>
                        </a:ln>
                        <a:effectLst>
                          <a:outerShdw blurRad="40000" dist="23000" dir="5400000" rotWithShape="0">
                            <a:srgbClr val="000000">
                              <a:alpha val="35000"/>
                            </a:srgbClr>
                          </a:outerShdw>
                        </a:effectLst>
                      </p:spPr>
                      <p:txBody>
                        <a:bodyPr anchor="ctr"/>
                        <a:lstStyle/>
                        <a:p>
                          <a:pPr marL="0" marR="0" lvl="0" indent="0" algn="ctr" defTabSz="914400" eaLnBrk="0" fontAlgn="base" latinLnBrk="0" hangingPunct="0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8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Gill Sans MT"/>
                            <a:ea typeface="+mn-ea"/>
                            <a:cs typeface="+mn-cs"/>
                          </a:endParaRPr>
                        </a:p>
                      </p:txBody>
                    </p:sp>
                    <p:sp>
                      <p:nvSpPr>
                        <p:cNvPr id="387" name="Freeform 386">
                          <a:extLst>
                            <a:ext uri="{FF2B5EF4-FFF2-40B4-BE49-F238E27FC236}">
                              <a16:creationId xmlns:a16="http://schemas.microsoft.com/office/drawing/2014/main" id="{DE406087-D784-3A9E-720A-9F6D654A6CB6}"/>
                            </a:ext>
                          </a:extLst>
                        </p:cNvPr>
                        <p:cNvSpPr/>
                        <p:nvPr/>
                      </p:nvSpPr>
                      <p:spPr bwMode="auto">
                        <a:xfrm>
                          <a:off x="2089977" y="1730980"/>
                          <a:ext cx="240888" cy="95187"/>
                        </a:xfrm>
                        <a:custGeom>
                          <a:avLst/>
                          <a:gdLst>
                            <a:gd name="connsiteX0" fmla="*/ 1329786 w 1348191"/>
                            <a:gd name="connsiteY0" fmla="*/ 0 h 809869"/>
                            <a:gd name="connsiteX1" fmla="*/ 1348191 w 1348191"/>
                            <a:gd name="connsiteY1" fmla="*/ 400333 h 809869"/>
                            <a:gd name="connsiteX2" fmla="*/ 487742 w 1348191"/>
                            <a:gd name="connsiteY2" fmla="*/ 809869 h 809869"/>
                            <a:gd name="connsiteX3" fmla="*/ 0 w 1348191"/>
                            <a:gd name="connsiteY3" fmla="*/ 630409 h 809869"/>
                            <a:gd name="connsiteX4" fmla="*/ 1329786 w 1348191"/>
                            <a:gd name="connsiteY4" fmla="*/ 0 h 809869"/>
                            <a:gd name="connsiteX0" fmla="*/ 1329786 w 1348191"/>
                            <a:gd name="connsiteY0" fmla="*/ 0 h 791462"/>
                            <a:gd name="connsiteX1" fmla="*/ 1348191 w 1348191"/>
                            <a:gd name="connsiteY1" fmla="*/ 381926 h 791462"/>
                            <a:gd name="connsiteX2" fmla="*/ 487742 w 1348191"/>
                            <a:gd name="connsiteY2" fmla="*/ 791462 h 791462"/>
                            <a:gd name="connsiteX3" fmla="*/ 0 w 1348191"/>
                            <a:gd name="connsiteY3" fmla="*/ 612002 h 791462"/>
                            <a:gd name="connsiteX4" fmla="*/ 1329786 w 1348191"/>
                            <a:gd name="connsiteY4" fmla="*/ 0 h 791462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</a:cxnLst>
                          <a:rect l="l" t="t" r="r" b="b"/>
                          <a:pathLst>
                            <a:path w="1348191" h="791462">
                              <a:moveTo>
                                <a:pt x="1329786" y="0"/>
                              </a:moveTo>
                              <a:lnTo>
                                <a:pt x="1348191" y="381926"/>
                              </a:lnTo>
                              <a:lnTo>
                                <a:pt x="487742" y="791462"/>
                              </a:lnTo>
                              <a:lnTo>
                                <a:pt x="0" y="612002"/>
                              </a:lnTo>
                              <a:lnTo>
                                <a:pt x="1329786" y="0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3333CC">
                            <a:lumMod val="75000"/>
                          </a:srgbClr>
                        </a:solidFill>
                        <a:ln w="9525" cap="flat" cmpd="sng" algn="ctr">
                          <a:noFill/>
                          <a:prstDash val="solid"/>
                        </a:ln>
                        <a:effectLst>
                          <a:outerShdw blurRad="40000" dist="23000" dir="5400000" rotWithShape="0">
                            <a:srgbClr val="000000">
                              <a:alpha val="35000"/>
                            </a:srgbClr>
                          </a:outerShdw>
                        </a:effectLst>
                      </p:spPr>
                      <p:txBody>
                        <a:bodyPr anchor="ctr"/>
                        <a:lstStyle/>
                        <a:p>
                          <a:pPr marL="0" marR="0" lvl="0" indent="0" algn="ctr" defTabSz="914400" eaLnBrk="0" fontAlgn="base" latinLnBrk="0" hangingPunct="0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8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Gill Sans MT"/>
                            <a:ea typeface="+mn-ea"/>
                            <a:cs typeface="+mn-cs"/>
                          </a:endParaRPr>
                        </a:p>
                      </p:txBody>
                    </p:sp>
                    <p:cxnSp>
                      <p:nvCxnSpPr>
                        <p:cNvPr id="388" name="Straight Connector 387">
                          <a:extLst>
                            <a:ext uri="{FF2B5EF4-FFF2-40B4-BE49-F238E27FC236}">
                              <a16:creationId xmlns:a16="http://schemas.microsoft.com/office/drawing/2014/main" id="{DF860BDF-265C-B270-E34C-DBB3516F0BF5}"/>
                            </a:ext>
                          </a:extLst>
                        </p:cNvPr>
                        <p:cNvCxnSpPr>
                          <a:endCxn id="383" idx="2"/>
                        </p:cNvCxnSpPr>
                        <p:nvPr/>
                      </p:nvCxnSpPr>
                      <p:spPr bwMode="auto">
                        <a:xfrm flipH="1" flipV="1">
                          <a:off x="1871277" y="1735739"/>
                          <a:ext cx="3169" cy="123743"/>
                        </a:xfrm>
                        <a:prstGeom prst="line">
                          <a:avLst/>
                        </a:prstGeom>
                        <a:noFill/>
                        <a:ln w="6350" cap="flat" cmpd="sng" algn="ctr">
                          <a:solidFill>
                            <a:srgbClr val="000000"/>
                          </a:solidFill>
                          <a:prstDash val="solid"/>
                        </a:ln>
                        <a:effectLst>
                          <a:outerShdw blurRad="40005" dist="19939" dir="5400000" algn="tl" rotWithShape="0">
                            <a:srgbClr val="000000">
                              <a:alpha val="38000"/>
                            </a:srgbClr>
                          </a:outerShdw>
                        </a:effectLst>
                      </p:spPr>
                    </p:cxnSp>
                    <p:cxnSp>
                      <p:nvCxnSpPr>
                        <p:cNvPr id="389" name="Straight Connector 388">
                          <a:extLst>
                            <a:ext uri="{FF2B5EF4-FFF2-40B4-BE49-F238E27FC236}">
                              <a16:creationId xmlns:a16="http://schemas.microsoft.com/office/drawing/2014/main" id="{C7A87C5B-7C58-C683-FF79-6AD796C15F14}"/>
                            </a:ext>
                          </a:extLst>
                        </p:cNvPr>
                        <p:cNvCxnSpPr/>
                        <p:nvPr/>
                      </p:nvCxnSpPr>
                      <p:spPr bwMode="auto">
                        <a:xfrm flipH="1" flipV="1">
                          <a:off x="2996477" y="1733359"/>
                          <a:ext cx="3171" cy="123743"/>
                        </a:xfrm>
                        <a:prstGeom prst="line">
                          <a:avLst/>
                        </a:prstGeom>
                        <a:noFill/>
                        <a:ln w="6350" cap="flat" cmpd="sng" algn="ctr">
                          <a:solidFill>
                            <a:srgbClr val="000000"/>
                          </a:solidFill>
                          <a:prstDash val="solid"/>
                        </a:ln>
                        <a:effectLst>
                          <a:outerShdw blurRad="40005" dist="19939" dir="5400000" algn="tl" rotWithShape="0">
                            <a:srgbClr val="000000">
                              <a:alpha val="38000"/>
                            </a:srgbClr>
                          </a:outerShdw>
                        </a:effectLst>
                      </p:spPr>
                    </p:cxnSp>
                  </p:grpSp>
                  <p:grpSp>
                    <p:nvGrpSpPr>
                      <p:cNvPr id="378" name="Group 377">
                        <a:extLst>
                          <a:ext uri="{FF2B5EF4-FFF2-40B4-BE49-F238E27FC236}">
                            <a16:creationId xmlns:a16="http://schemas.microsoft.com/office/drawing/2014/main" id="{EBB53E0B-2E0E-D244-175E-0DA73D4EB454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1770362" y="2873352"/>
                        <a:ext cx="441422" cy="369332"/>
                        <a:chOff x="667045" y="1708643"/>
                        <a:chExt cx="441422" cy="369332"/>
                      </a:xfrm>
                    </p:grpSpPr>
                    <p:sp>
                      <p:nvSpPr>
                        <p:cNvPr id="379" name="Oval 378">
                          <a:extLst>
                            <a:ext uri="{FF2B5EF4-FFF2-40B4-BE49-F238E27FC236}">
                              <a16:creationId xmlns:a16="http://schemas.microsoft.com/office/drawing/2014/main" id="{A5DDFC29-6654-8BC1-F60B-F54D1FEAD8EC}"/>
                            </a:ext>
                          </a:extLst>
                        </p:cNvPr>
                        <p:cNvSpPr/>
                        <p:nvPr/>
                      </p:nvSpPr>
                      <p:spPr bwMode="auto">
                        <a:xfrm>
                          <a:off x="725417" y="1787240"/>
                          <a:ext cx="356365" cy="231962"/>
                        </a:xfrm>
                        <a:prstGeom prst="ellipse">
                          <a:avLst/>
                        </a:prstGeom>
                        <a:solidFill>
                          <a:srgbClr val="FFFFFF">
                            <a:alpha val="76000"/>
                          </a:srgbClr>
                        </a:solidFill>
                        <a:ln w="9525" cap="flat" cmpd="sng" algn="ctr">
                          <a:noFill/>
                          <a:prstDash val="solid"/>
                        </a:ln>
                        <a:effectLst/>
                      </p:spPr>
                      <p:txBody>
                        <a:bodyPr rtlCol="0" anchor="ctr"/>
                        <a:lstStyle/>
                        <a:p>
                          <a:pPr marL="0" marR="0" lvl="0" indent="0" algn="ctr" defTabSz="914400" eaLnBrk="0" fontAlgn="base" latinLnBrk="0" hangingPunct="0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8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Gill Sans MT"/>
                            <a:ea typeface="+mn-ea"/>
                            <a:cs typeface="+mn-cs"/>
                          </a:endParaRPr>
                        </a:p>
                      </p:txBody>
                    </p:sp>
                    <p:sp>
                      <p:nvSpPr>
                        <p:cNvPr id="380" name="TextBox 379">
                          <a:extLst>
                            <a:ext uri="{FF2B5EF4-FFF2-40B4-BE49-F238E27FC236}">
                              <a16:creationId xmlns:a16="http://schemas.microsoft.com/office/drawing/2014/main" id="{01F7DFC2-4B98-3D67-9E6F-3D34855C957D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667045" y="1708643"/>
                          <a:ext cx="441422" cy="369332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rtlCol="0">
                          <a:spAutoFit/>
                        </a:bodyPr>
                        <a:lstStyle/>
                        <a:p>
                          <a:pPr marL="0" marR="0" lvl="0" indent="0" defTabSz="914400" eaLnBrk="0" fontAlgn="base" latinLnBrk="0" hangingPunct="0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LnTx/>
                              <a:uFillTx/>
                              <a:latin typeface="Arial" charset="0"/>
                              <a:ea typeface="ＭＳ Ｐゴシック" charset="0"/>
                            </a:rPr>
                            <a:t>2b</a:t>
                          </a:r>
                        </a:p>
                      </p:txBody>
                    </p:sp>
                  </p:grpSp>
                </p:grpSp>
                <p:grpSp>
                  <p:nvGrpSpPr>
                    <p:cNvPr id="332" name="Group 331">
                      <a:extLst>
                        <a:ext uri="{FF2B5EF4-FFF2-40B4-BE49-F238E27FC236}">
                          <a16:creationId xmlns:a16="http://schemas.microsoft.com/office/drawing/2014/main" id="{09833E83-43EF-5700-75D8-6750B70AC64D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740320" y="4094669"/>
                      <a:ext cx="565150" cy="369332"/>
                      <a:chOff x="1736090" y="2873352"/>
                      <a:chExt cx="565150" cy="369332"/>
                    </a:xfrm>
                  </p:grpSpPr>
                  <p:grpSp>
                    <p:nvGrpSpPr>
                      <p:cNvPr id="364" name="Group 327">
                        <a:extLst>
                          <a:ext uri="{FF2B5EF4-FFF2-40B4-BE49-F238E27FC236}">
                            <a16:creationId xmlns:a16="http://schemas.microsoft.com/office/drawing/2014/main" id="{40FE8B21-037B-D8BF-BBE4-E25357695BE0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1736090" y="2893762"/>
                        <a:ext cx="565150" cy="292100"/>
                        <a:chOff x="1871277" y="1576300"/>
                        <a:chExt cx="1128371" cy="437861"/>
                      </a:xfrm>
                    </p:grpSpPr>
                    <p:sp>
                      <p:nvSpPr>
                        <p:cNvPr id="368" name="Oval 367">
                          <a:extLst>
                            <a:ext uri="{FF2B5EF4-FFF2-40B4-BE49-F238E27FC236}">
                              <a16:creationId xmlns:a16="http://schemas.microsoft.com/office/drawing/2014/main" id="{D0020F0E-F29A-3801-74EB-078C08805DC3}"/>
                            </a:ext>
                          </a:extLst>
                        </p:cNvPr>
                        <p:cNvSpPr/>
                        <p:nvPr/>
                      </p:nvSpPr>
                      <p:spPr bwMode="auto">
                        <a:xfrm flipV="1">
                          <a:off x="1874446" y="1692905"/>
                          <a:ext cx="1125202" cy="321256"/>
                        </a:xfrm>
                        <a:prstGeom prst="ellipse">
                          <a:avLst/>
                        </a:prstGeom>
                        <a:gradFill flip="none" rotWithShape="1">
                          <a:gsLst>
                            <a:gs pos="0">
                              <a:srgbClr val="3333CC">
                                <a:lumMod val="75000"/>
                              </a:srgbClr>
                            </a:gs>
                            <a:gs pos="53000">
                              <a:srgbClr val="3333CC">
                                <a:lumMod val="60000"/>
                                <a:lumOff val="40000"/>
                              </a:srgbClr>
                            </a:gs>
                            <a:gs pos="100000">
                              <a:srgbClr val="3333CC">
                                <a:lumMod val="75000"/>
                              </a:srgbClr>
                            </a:gs>
                          </a:gsLst>
                          <a:lin ang="0" scaled="1"/>
                          <a:tileRect/>
                        </a:gradFill>
                        <a:ln w="6350" cap="flat" cmpd="sng" algn="ctr">
                          <a:solidFill>
                            <a:srgbClr val="000000"/>
                          </a:solidFill>
                          <a:prstDash val="solid"/>
                        </a:ln>
                        <a:effectLst>
                          <a:outerShdw blurRad="40000" dist="23000" dir="5400000" rotWithShape="0">
                            <a:srgbClr val="000000">
                              <a:alpha val="35000"/>
                            </a:srgbClr>
                          </a:outerShdw>
                        </a:effectLst>
                      </p:spPr>
                      <p:txBody>
                        <a:bodyPr anchor="ctr"/>
                        <a:lstStyle/>
                        <a:p>
                          <a:pPr marL="0" marR="0" lvl="0" indent="0" algn="ctr" defTabSz="914400" eaLnBrk="0" fontAlgn="base" latinLnBrk="0" hangingPunct="0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800" b="0" i="0" u="none" strike="noStrike" kern="0" cap="none" spc="0" normalizeH="0" baseline="0" noProof="0" dirty="0">
                            <a:ln>
                              <a:solidFill>
                                <a:srgbClr val="000000"/>
                              </a:solidFill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Gill Sans MT"/>
                            <a:ea typeface="+mn-ea"/>
                            <a:cs typeface="+mn-cs"/>
                          </a:endParaRPr>
                        </a:p>
                      </p:txBody>
                    </p:sp>
                    <p:sp>
                      <p:nvSpPr>
                        <p:cNvPr id="369" name="Rectangle 368">
                          <a:extLst>
                            <a:ext uri="{FF2B5EF4-FFF2-40B4-BE49-F238E27FC236}">
                              <a16:creationId xmlns:a16="http://schemas.microsoft.com/office/drawing/2014/main" id="{57E63777-9CDB-99FA-3796-F490FCDC62E3}"/>
                            </a:ext>
                          </a:extLst>
                        </p:cNvPr>
                        <p:cNvSpPr/>
                        <p:nvPr/>
                      </p:nvSpPr>
                      <p:spPr bwMode="auto">
                        <a:xfrm>
                          <a:off x="1871277" y="1740499"/>
                          <a:ext cx="1128371" cy="114225"/>
                        </a:xfrm>
                        <a:prstGeom prst="rect">
                          <a:avLst/>
                        </a:prstGeom>
                        <a:gradFill rotWithShape="1">
                          <a:gsLst>
                            <a:gs pos="0">
                              <a:srgbClr val="3333CC">
                                <a:lumMod val="75000"/>
                              </a:srgbClr>
                            </a:gs>
                            <a:gs pos="53000">
                              <a:srgbClr val="3333CC">
                                <a:lumMod val="60000"/>
                                <a:lumOff val="40000"/>
                              </a:srgbClr>
                            </a:gs>
                            <a:gs pos="100000">
                              <a:srgbClr val="3333CC">
                                <a:lumMod val="75000"/>
                              </a:srgbClr>
                            </a:gs>
                          </a:gsLst>
                          <a:lin ang="10800000" scaled="0"/>
                        </a:gradFill>
                        <a:ln w="25400" cap="flat" cmpd="sng" algn="ctr">
                          <a:noFill/>
                          <a:prstDash val="solid"/>
                        </a:ln>
                        <a:effectLst/>
                      </p:spPr>
                      <p:txBody>
                        <a:bodyPr anchor="ctr"/>
                        <a:lstStyle/>
                        <a:p>
                          <a:pPr marL="0" marR="0" lvl="0" indent="0" algn="ctr" defTabSz="914400" eaLnBrk="0" fontAlgn="base" latinLnBrk="0" hangingPunct="0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8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Gill Sans MT"/>
                            <a:ea typeface="+mn-ea"/>
                            <a:cs typeface="+mn-cs"/>
                          </a:endParaRPr>
                        </a:p>
                      </p:txBody>
                    </p:sp>
                    <p:sp>
                      <p:nvSpPr>
                        <p:cNvPr id="370" name="Oval 369">
                          <a:extLst>
                            <a:ext uri="{FF2B5EF4-FFF2-40B4-BE49-F238E27FC236}">
                              <a16:creationId xmlns:a16="http://schemas.microsoft.com/office/drawing/2014/main" id="{54461C1B-8072-5C4C-8A9A-438996F0D7C5}"/>
                            </a:ext>
                          </a:extLst>
                        </p:cNvPr>
                        <p:cNvSpPr/>
                        <p:nvPr/>
                      </p:nvSpPr>
                      <p:spPr bwMode="auto">
                        <a:xfrm flipV="1">
                          <a:off x="1871277" y="1576300"/>
                          <a:ext cx="1125200" cy="321257"/>
                        </a:xfrm>
                        <a:prstGeom prst="ellipse">
                          <a:avLst/>
                        </a:prstGeom>
                        <a:solidFill>
                          <a:srgbClr val="FFFFFF">
                            <a:lumMod val="75000"/>
                          </a:srgbClr>
                        </a:solidFill>
                        <a:ln w="6350" cap="flat" cmpd="sng" algn="ctr">
                          <a:solidFill>
                            <a:srgbClr val="000000"/>
                          </a:solidFill>
                          <a:prstDash val="solid"/>
                        </a:ln>
                        <a:effectLst>
                          <a:outerShdw blurRad="40000" dist="23000" dir="5400000" rotWithShape="0">
                            <a:srgbClr val="000000">
                              <a:alpha val="35000"/>
                            </a:srgbClr>
                          </a:outerShdw>
                        </a:effectLst>
                      </p:spPr>
                      <p:txBody>
                        <a:bodyPr anchor="ctr"/>
                        <a:lstStyle/>
                        <a:p>
                          <a:pPr marL="0" marR="0" lvl="0" indent="0" algn="ctr" defTabSz="914400" eaLnBrk="0" fontAlgn="base" latinLnBrk="0" hangingPunct="0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800" b="0" i="0" u="none" strike="noStrike" kern="0" cap="none" spc="0" normalizeH="0" baseline="0" noProof="0" dirty="0">
                            <a:ln>
                              <a:solidFill>
                                <a:srgbClr val="000000"/>
                              </a:solidFill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Gill Sans MT"/>
                            <a:ea typeface="+mn-ea"/>
                            <a:cs typeface="+mn-cs"/>
                          </a:endParaRPr>
                        </a:p>
                      </p:txBody>
                    </p:sp>
                    <p:sp>
                      <p:nvSpPr>
                        <p:cNvPr id="371" name="Freeform 370">
                          <a:extLst>
                            <a:ext uri="{FF2B5EF4-FFF2-40B4-BE49-F238E27FC236}">
                              <a16:creationId xmlns:a16="http://schemas.microsoft.com/office/drawing/2014/main" id="{09ABA478-5267-FAD9-A07C-653C2F01AE49}"/>
                            </a:ext>
                          </a:extLst>
                        </p:cNvPr>
                        <p:cNvSpPr/>
                        <p:nvPr/>
                      </p:nvSpPr>
                      <p:spPr bwMode="auto">
                        <a:xfrm>
                          <a:off x="2159708" y="1673868"/>
                          <a:ext cx="548339" cy="159438"/>
                        </a:xfrm>
                        <a:custGeom>
                          <a:avLst/>
                          <a:gdLst>
                            <a:gd name="connsiteX0" fmla="*/ 1486231 w 2944854"/>
                            <a:gd name="connsiteY0" fmla="*/ 727041 h 1302232"/>
                            <a:gd name="connsiteX1" fmla="*/ 257675 w 2944854"/>
                            <a:gd name="connsiteY1" fmla="*/ 1302232 h 1302232"/>
                            <a:gd name="connsiteX2" fmla="*/ 0 w 2944854"/>
                            <a:gd name="connsiteY2" fmla="*/ 1228607 h 1302232"/>
                            <a:gd name="connsiteX3" fmla="*/ 911064 w 2944854"/>
                            <a:gd name="connsiteY3" fmla="*/ 837478 h 1302232"/>
                            <a:gd name="connsiteX4" fmla="*/ 883456 w 2944854"/>
                            <a:gd name="connsiteY4" fmla="*/ 450949 h 1302232"/>
                            <a:gd name="connsiteX5" fmla="*/ 161047 w 2944854"/>
                            <a:gd name="connsiteY5" fmla="*/ 119640 h 1302232"/>
                            <a:gd name="connsiteX6" fmla="*/ 404917 w 2944854"/>
                            <a:gd name="connsiteY6" fmla="*/ 50617 h 1302232"/>
                            <a:gd name="connsiteX7" fmla="*/ 1477028 w 2944854"/>
                            <a:gd name="connsiteY7" fmla="*/ 501566 h 1302232"/>
                            <a:gd name="connsiteX8" fmla="*/ 2572146 w 2944854"/>
                            <a:gd name="connsiteY8" fmla="*/ 0 h 1302232"/>
                            <a:gd name="connsiteX9" fmla="*/ 2875834 w 2944854"/>
                            <a:gd name="connsiteY9" fmla="*/ 96632 h 1302232"/>
                            <a:gd name="connsiteX10" fmla="*/ 2079803 w 2944854"/>
                            <a:gd name="connsiteY10" fmla="*/ 432543 h 1302232"/>
                            <a:gd name="connsiteX11" fmla="*/ 2240850 w 2944854"/>
                            <a:gd name="connsiteY11" fmla="*/ 920305 h 1302232"/>
                            <a:gd name="connsiteX12" fmla="*/ 2944854 w 2944854"/>
                            <a:gd name="connsiteY12" fmla="*/ 1228607 h 1302232"/>
                            <a:gd name="connsiteX13" fmla="*/ 2733192 w 2944854"/>
                            <a:gd name="connsiteY13" fmla="*/ 1297630 h 1302232"/>
                            <a:gd name="connsiteX14" fmla="*/ 1486231 w 2944854"/>
                            <a:gd name="connsiteY14" fmla="*/ 727041 h 1302232"/>
                            <a:gd name="connsiteX0" fmla="*/ 1486231 w 2944854"/>
                            <a:gd name="connsiteY0" fmla="*/ 727041 h 1316375"/>
                            <a:gd name="connsiteX1" fmla="*/ 257675 w 2944854"/>
                            <a:gd name="connsiteY1" fmla="*/ 1302232 h 1316375"/>
                            <a:gd name="connsiteX2" fmla="*/ 0 w 2944854"/>
                            <a:gd name="connsiteY2" fmla="*/ 1228607 h 1316375"/>
                            <a:gd name="connsiteX3" fmla="*/ 911064 w 2944854"/>
                            <a:gd name="connsiteY3" fmla="*/ 837478 h 1316375"/>
                            <a:gd name="connsiteX4" fmla="*/ 883456 w 2944854"/>
                            <a:gd name="connsiteY4" fmla="*/ 450949 h 1316375"/>
                            <a:gd name="connsiteX5" fmla="*/ 161047 w 2944854"/>
                            <a:gd name="connsiteY5" fmla="*/ 119640 h 1316375"/>
                            <a:gd name="connsiteX6" fmla="*/ 404917 w 2944854"/>
                            <a:gd name="connsiteY6" fmla="*/ 50617 h 1316375"/>
                            <a:gd name="connsiteX7" fmla="*/ 1477028 w 2944854"/>
                            <a:gd name="connsiteY7" fmla="*/ 501566 h 1316375"/>
                            <a:gd name="connsiteX8" fmla="*/ 2572146 w 2944854"/>
                            <a:gd name="connsiteY8" fmla="*/ 0 h 1316375"/>
                            <a:gd name="connsiteX9" fmla="*/ 2875834 w 2944854"/>
                            <a:gd name="connsiteY9" fmla="*/ 96632 h 1316375"/>
                            <a:gd name="connsiteX10" fmla="*/ 2079803 w 2944854"/>
                            <a:gd name="connsiteY10" fmla="*/ 432543 h 1316375"/>
                            <a:gd name="connsiteX11" fmla="*/ 2240850 w 2944854"/>
                            <a:gd name="connsiteY11" fmla="*/ 920305 h 1316375"/>
                            <a:gd name="connsiteX12" fmla="*/ 2944854 w 2944854"/>
                            <a:gd name="connsiteY12" fmla="*/ 1228607 h 1316375"/>
                            <a:gd name="connsiteX13" fmla="*/ 2756623 w 2944854"/>
                            <a:gd name="connsiteY13" fmla="*/ 1316375 h 1316375"/>
                            <a:gd name="connsiteX14" fmla="*/ 1486231 w 2944854"/>
                            <a:gd name="connsiteY14" fmla="*/ 727041 h 1316375"/>
                            <a:gd name="connsiteX0" fmla="*/ 1486231 w 3024520"/>
                            <a:gd name="connsiteY0" fmla="*/ 727041 h 1316375"/>
                            <a:gd name="connsiteX1" fmla="*/ 257675 w 3024520"/>
                            <a:gd name="connsiteY1" fmla="*/ 1302232 h 1316375"/>
                            <a:gd name="connsiteX2" fmla="*/ 0 w 3024520"/>
                            <a:gd name="connsiteY2" fmla="*/ 1228607 h 1316375"/>
                            <a:gd name="connsiteX3" fmla="*/ 911064 w 3024520"/>
                            <a:gd name="connsiteY3" fmla="*/ 837478 h 1316375"/>
                            <a:gd name="connsiteX4" fmla="*/ 883456 w 3024520"/>
                            <a:gd name="connsiteY4" fmla="*/ 450949 h 1316375"/>
                            <a:gd name="connsiteX5" fmla="*/ 161047 w 3024520"/>
                            <a:gd name="connsiteY5" fmla="*/ 119640 h 1316375"/>
                            <a:gd name="connsiteX6" fmla="*/ 404917 w 3024520"/>
                            <a:gd name="connsiteY6" fmla="*/ 50617 h 1316375"/>
                            <a:gd name="connsiteX7" fmla="*/ 1477028 w 3024520"/>
                            <a:gd name="connsiteY7" fmla="*/ 501566 h 1316375"/>
                            <a:gd name="connsiteX8" fmla="*/ 2572146 w 3024520"/>
                            <a:gd name="connsiteY8" fmla="*/ 0 h 1316375"/>
                            <a:gd name="connsiteX9" fmla="*/ 2875834 w 3024520"/>
                            <a:gd name="connsiteY9" fmla="*/ 96632 h 1316375"/>
                            <a:gd name="connsiteX10" fmla="*/ 2079803 w 3024520"/>
                            <a:gd name="connsiteY10" fmla="*/ 432543 h 1316375"/>
                            <a:gd name="connsiteX11" fmla="*/ 2240850 w 3024520"/>
                            <a:gd name="connsiteY11" fmla="*/ 920305 h 1316375"/>
                            <a:gd name="connsiteX12" fmla="*/ 3024520 w 3024520"/>
                            <a:gd name="connsiteY12" fmla="*/ 1228607 h 1316375"/>
                            <a:gd name="connsiteX13" fmla="*/ 2756623 w 3024520"/>
                            <a:gd name="connsiteY13" fmla="*/ 1316375 h 1316375"/>
                            <a:gd name="connsiteX14" fmla="*/ 1486231 w 3024520"/>
                            <a:gd name="connsiteY14" fmla="*/ 727041 h 1316375"/>
                            <a:gd name="connsiteX0" fmla="*/ 1537780 w 3076069"/>
                            <a:gd name="connsiteY0" fmla="*/ 727041 h 1316375"/>
                            <a:gd name="connsiteX1" fmla="*/ 309224 w 3076069"/>
                            <a:gd name="connsiteY1" fmla="*/ 1302232 h 1316375"/>
                            <a:gd name="connsiteX2" fmla="*/ 0 w 3076069"/>
                            <a:gd name="connsiteY2" fmla="*/ 1228607 h 1316375"/>
                            <a:gd name="connsiteX3" fmla="*/ 962613 w 3076069"/>
                            <a:gd name="connsiteY3" fmla="*/ 837478 h 1316375"/>
                            <a:gd name="connsiteX4" fmla="*/ 935005 w 3076069"/>
                            <a:gd name="connsiteY4" fmla="*/ 450949 h 1316375"/>
                            <a:gd name="connsiteX5" fmla="*/ 212596 w 3076069"/>
                            <a:gd name="connsiteY5" fmla="*/ 119640 h 1316375"/>
                            <a:gd name="connsiteX6" fmla="*/ 456466 w 3076069"/>
                            <a:gd name="connsiteY6" fmla="*/ 50617 h 1316375"/>
                            <a:gd name="connsiteX7" fmla="*/ 1528577 w 3076069"/>
                            <a:gd name="connsiteY7" fmla="*/ 501566 h 1316375"/>
                            <a:gd name="connsiteX8" fmla="*/ 2623695 w 3076069"/>
                            <a:gd name="connsiteY8" fmla="*/ 0 h 1316375"/>
                            <a:gd name="connsiteX9" fmla="*/ 2927383 w 3076069"/>
                            <a:gd name="connsiteY9" fmla="*/ 96632 h 1316375"/>
                            <a:gd name="connsiteX10" fmla="*/ 2131352 w 3076069"/>
                            <a:gd name="connsiteY10" fmla="*/ 432543 h 1316375"/>
                            <a:gd name="connsiteX11" fmla="*/ 2292399 w 3076069"/>
                            <a:gd name="connsiteY11" fmla="*/ 920305 h 1316375"/>
                            <a:gd name="connsiteX12" fmla="*/ 3076069 w 3076069"/>
                            <a:gd name="connsiteY12" fmla="*/ 1228607 h 1316375"/>
                            <a:gd name="connsiteX13" fmla="*/ 2808172 w 3076069"/>
                            <a:gd name="connsiteY13" fmla="*/ 1316375 h 1316375"/>
                            <a:gd name="connsiteX14" fmla="*/ 1537780 w 3076069"/>
                            <a:gd name="connsiteY14" fmla="*/ 727041 h 1316375"/>
                            <a:gd name="connsiteX0" fmla="*/ 1537780 w 3076069"/>
                            <a:gd name="connsiteY0" fmla="*/ 727041 h 1321259"/>
                            <a:gd name="connsiteX1" fmla="*/ 313981 w 3076069"/>
                            <a:gd name="connsiteY1" fmla="*/ 1321259 h 1321259"/>
                            <a:gd name="connsiteX2" fmla="*/ 0 w 3076069"/>
                            <a:gd name="connsiteY2" fmla="*/ 1228607 h 1321259"/>
                            <a:gd name="connsiteX3" fmla="*/ 962613 w 3076069"/>
                            <a:gd name="connsiteY3" fmla="*/ 837478 h 1321259"/>
                            <a:gd name="connsiteX4" fmla="*/ 935005 w 3076069"/>
                            <a:gd name="connsiteY4" fmla="*/ 450949 h 1321259"/>
                            <a:gd name="connsiteX5" fmla="*/ 212596 w 3076069"/>
                            <a:gd name="connsiteY5" fmla="*/ 119640 h 1321259"/>
                            <a:gd name="connsiteX6" fmla="*/ 456466 w 3076069"/>
                            <a:gd name="connsiteY6" fmla="*/ 50617 h 1321259"/>
                            <a:gd name="connsiteX7" fmla="*/ 1528577 w 3076069"/>
                            <a:gd name="connsiteY7" fmla="*/ 501566 h 1321259"/>
                            <a:gd name="connsiteX8" fmla="*/ 2623695 w 3076069"/>
                            <a:gd name="connsiteY8" fmla="*/ 0 h 1321259"/>
                            <a:gd name="connsiteX9" fmla="*/ 2927383 w 3076069"/>
                            <a:gd name="connsiteY9" fmla="*/ 96632 h 1321259"/>
                            <a:gd name="connsiteX10" fmla="*/ 2131352 w 3076069"/>
                            <a:gd name="connsiteY10" fmla="*/ 432543 h 1321259"/>
                            <a:gd name="connsiteX11" fmla="*/ 2292399 w 3076069"/>
                            <a:gd name="connsiteY11" fmla="*/ 920305 h 1321259"/>
                            <a:gd name="connsiteX12" fmla="*/ 3076069 w 3076069"/>
                            <a:gd name="connsiteY12" fmla="*/ 1228607 h 1321259"/>
                            <a:gd name="connsiteX13" fmla="*/ 2808172 w 3076069"/>
                            <a:gd name="connsiteY13" fmla="*/ 1316375 h 1321259"/>
                            <a:gd name="connsiteX14" fmla="*/ 1537780 w 3076069"/>
                            <a:gd name="connsiteY14" fmla="*/ 727041 h 1321259"/>
                            <a:gd name="connsiteX0" fmla="*/ 1537780 w 3076069"/>
                            <a:gd name="connsiteY0" fmla="*/ 750825 h 1321259"/>
                            <a:gd name="connsiteX1" fmla="*/ 313981 w 3076069"/>
                            <a:gd name="connsiteY1" fmla="*/ 1321259 h 1321259"/>
                            <a:gd name="connsiteX2" fmla="*/ 0 w 3076069"/>
                            <a:gd name="connsiteY2" fmla="*/ 1228607 h 1321259"/>
                            <a:gd name="connsiteX3" fmla="*/ 962613 w 3076069"/>
                            <a:gd name="connsiteY3" fmla="*/ 837478 h 1321259"/>
                            <a:gd name="connsiteX4" fmla="*/ 935005 w 3076069"/>
                            <a:gd name="connsiteY4" fmla="*/ 450949 h 1321259"/>
                            <a:gd name="connsiteX5" fmla="*/ 212596 w 3076069"/>
                            <a:gd name="connsiteY5" fmla="*/ 119640 h 1321259"/>
                            <a:gd name="connsiteX6" fmla="*/ 456466 w 3076069"/>
                            <a:gd name="connsiteY6" fmla="*/ 50617 h 1321259"/>
                            <a:gd name="connsiteX7" fmla="*/ 1528577 w 3076069"/>
                            <a:gd name="connsiteY7" fmla="*/ 501566 h 1321259"/>
                            <a:gd name="connsiteX8" fmla="*/ 2623695 w 3076069"/>
                            <a:gd name="connsiteY8" fmla="*/ 0 h 1321259"/>
                            <a:gd name="connsiteX9" fmla="*/ 2927383 w 3076069"/>
                            <a:gd name="connsiteY9" fmla="*/ 96632 h 1321259"/>
                            <a:gd name="connsiteX10" fmla="*/ 2131352 w 3076069"/>
                            <a:gd name="connsiteY10" fmla="*/ 432543 h 1321259"/>
                            <a:gd name="connsiteX11" fmla="*/ 2292399 w 3076069"/>
                            <a:gd name="connsiteY11" fmla="*/ 920305 h 1321259"/>
                            <a:gd name="connsiteX12" fmla="*/ 3076069 w 3076069"/>
                            <a:gd name="connsiteY12" fmla="*/ 1228607 h 1321259"/>
                            <a:gd name="connsiteX13" fmla="*/ 2808172 w 3076069"/>
                            <a:gd name="connsiteY13" fmla="*/ 1316375 h 1321259"/>
                            <a:gd name="connsiteX14" fmla="*/ 1537780 w 3076069"/>
                            <a:gd name="connsiteY14" fmla="*/ 750825 h 1321259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  <a:cxn ang="0">
                              <a:pos x="connsiteX5" y="connsiteY5"/>
                            </a:cxn>
                            <a:cxn ang="0">
                              <a:pos x="connsiteX6" y="connsiteY6"/>
                            </a:cxn>
                            <a:cxn ang="0">
                              <a:pos x="connsiteX7" y="connsiteY7"/>
                            </a:cxn>
                            <a:cxn ang="0">
                              <a:pos x="connsiteX8" y="connsiteY8"/>
                            </a:cxn>
                            <a:cxn ang="0">
                              <a:pos x="connsiteX9" y="connsiteY9"/>
                            </a:cxn>
                            <a:cxn ang="0">
                              <a:pos x="connsiteX10" y="connsiteY10"/>
                            </a:cxn>
                            <a:cxn ang="0">
                              <a:pos x="connsiteX11" y="connsiteY11"/>
                            </a:cxn>
                            <a:cxn ang="0">
                              <a:pos x="connsiteX12" y="connsiteY12"/>
                            </a:cxn>
                            <a:cxn ang="0">
                              <a:pos x="connsiteX13" y="connsiteY13"/>
                            </a:cxn>
                            <a:cxn ang="0">
                              <a:pos x="connsiteX14" y="connsiteY14"/>
                            </a:cxn>
                          </a:cxnLst>
                          <a:rect l="l" t="t" r="r" b="b"/>
                          <a:pathLst>
                            <a:path w="3076069" h="1321259">
                              <a:moveTo>
                                <a:pt x="1537780" y="750825"/>
                              </a:moveTo>
                              <a:lnTo>
                                <a:pt x="313981" y="1321259"/>
                              </a:lnTo>
                              <a:lnTo>
                                <a:pt x="0" y="1228607"/>
                              </a:lnTo>
                              <a:lnTo>
                                <a:pt x="962613" y="837478"/>
                              </a:lnTo>
                              <a:lnTo>
                                <a:pt x="935005" y="450949"/>
                              </a:lnTo>
                              <a:lnTo>
                                <a:pt x="212596" y="119640"/>
                              </a:lnTo>
                              <a:lnTo>
                                <a:pt x="456466" y="50617"/>
                              </a:lnTo>
                              <a:lnTo>
                                <a:pt x="1528577" y="501566"/>
                              </a:lnTo>
                              <a:lnTo>
                                <a:pt x="2623695" y="0"/>
                              </a:lnTo>
                              <a:lnTo>
                                <a:pt x="2927383" y="96632"/>
                              </a:lnTo>
                              <a:lnTo>
                                <a:pt x="2131352" y="432543"/>
                              </a:lnTo>
                              <a:lnTo>
                                <a:pt x="2292399" y="920305"/>
                              </a:lnTo>
                              <a:lnTo>
                                <a:pt x="3076069" y="1228607"/>
                              </a:lnTo>
                              <a:lnTo>
                                <a:pt x="2808172" y="1316375"/>
                              </a:lnTo>
                              <a:lnTo>
                                <a:pt x="1537780" y="750825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3333CC">
                            <a:lumMod val="60000"/>
                            <a:lumOff val="40000"/>
                          </a:srgbClr>
                        </a:solidFill>
                        <a:ln w="9525" cap="flat" cmpd="sng" algn="ctr">
                          <a:noFill/>
                          <a:prstDash val="solid"/>
                        </a:ln>
                        <a:effectLst/>
                      </p:spPr>
                      <p:txBody>
                        <a:bodyPr anchor="ctr"/>
                        <a:lstStyle/>
                        <a:p>
                          <a:pPr marL="0" marR="0" lvl="0" indent="0" algn="ctr" defTabSz="914400" eaLnBrk="0" fontAlgn="base" latinLnBrk="0" hangingPunct="0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8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Gill Sans MT"/>
                            <a:ea typeface="+mn-ea"/>
                            <a:cs typeface="+mn-cs"/>
                          </a:endParaRPr>
                        </a:p>
                      </p:txBody>
                    </p:sp>
                    <p:sp>
                      <p:nvSpPr>
                        <p:cNvPr id="372" name="Freeform 371">
                          <a:extLst>
                            <a:ext uri="{FF2B5EF4-FFF2-40B4-BE49-F238E27FC236}">
                              <a16:creationId xmlns:a16="http://schemas.microsoft.com/office/drawing/2014/main" id="{9E647054-C133-7C8C-987F-930773A14C6C}"/>
                            </a:ext>
                          </a:extLst>
                        </p:cNvPr>
                        <p:cNvSpPr/>
                        <p:nvPr/>
                      </p:nvSpPr>
                      <p:spPr bwMode="auto">
                        <a:xfrm>
                          <a:off x="2102655" y="1633412"/>
                          <a:ext cx="662444" cy="111846"/>
                        </a:xfrm>
                        <a:custGeom>
                          <a:avLst/>
                          <a:gdLst>
                            <a:gd name="connsiteX0" fmla="*/ 0 w 3645229"/>
                            <a:gd name="connsiteY0" fmla="*/ 214441 h 923747"/>
                            <a:gd name="connsiteX1" fmla="*/ 659770 w 3645229"/>
                            <a:gd name="connsiteY1" fmla="*/ 16495 h 923747"/>
                            <a:gd name="connsiteX2" fmla="*/ 1814367 w 3645229"/>
                            <a:gd name="connsiteY2" fmla="*/ 511360 h 923747"/>
                            <a:gd name="connsiteX3" fmla="*/ 2968965 w 3645229"/>
                            <a:gd name="connsiteY3" fmla="*/ 0 h 923747"/>
                            <a:gd name="connsiteX4" fmla="*/ 3645229 w 3645229"/>
                            <a:gd name="connsiteY4" fmla="*/ 197946 h 923747"/>
                            <a:gd name="connsiteX5" fmla="*/ 3199884 w 3645229"/>
                            <a:gd name="connsiteY5" fmla="*/ 461874 h 923747"/>
                            <a:gd name="connsiteX6" fmla="*/ 2985459 w 3645229"/>
                            <a:gd name="connsiteY6" fmla="*/ 379396 h 923747"/>
                            <a:gd name="connsiteX7" fmla="*/ 1830861 w 3645229"/>
                            <a:gd name="connsiteY7" fmla="*/ 923747 h 923747"/>
                            <a:gd name="connsiteX8" fmla="*/ 676264 w 3645229"/>
                            <a:gd name="connsiteY8" fmla="*/ 412387 h 923747"/>
                            <a:gd name="connsiteX9" fmla="*/ 527816 w 3645229"/>
                            <a:gd name="connsiteY9" fmla="*/ 478369 h 923747"/>
                            <a:gd name="connsiteX10" fmla="*/ 0 w 3645229"/>
                            <a:gd name="connsiteY10" fmla="*/ 214441 h 923747"/>
                            <a:gd name="connsiteX0" fmla="*/ 0 w 3640627"/>
                            <a:gd name="connsiteY0" fmla="*/ 242051 h 923747"/>
                            <a:gd name="connsiteX1" fmla="*/ 655168 w 3640627"/>
                            <a:gd name="connsiteY1" fmla="*/ 16495 h 923747"/>
                            <a:gd name="connsiteX2" fmla="*/ 1809765 w 3640627"/>
                            <a:gd name="connsiteY2" fmla="*/ 511360 h 923747"/>
                            <a:gd name="connsiteX3" fmla="*/ 2964363 w 3640627"/>
                            <a:gd name="connsiteY3" fmla="*/ 0 h 923747"/>
                            <a:gd name="connsiteX4" fmla="*/ 3640627 w 3640627"/>
                            <a:gd name="connsiteY4" fmla="*/ 197946 h 923747"/>
                            <a:gd name="connsiteX5" fmla="*/ 3195282 w 3640627"/>
                            <a:gd name="connsiteY5" fmla="*/ 461874 h 923747"/>
                            <a:gd name="connsiteX6" fmla="*/ 2980857 w 3640627"/>
                            <a:gd name="connsiteY6" fmla="*/ 379396 h 923747"/>
                            <a:gd name="connsiteX7" fmla="*/ 1826259 w 3640627"/>
                            <a:gd name="connsiteY7" fmla="*/ 923747 h 923747"/>
                            <a:gd name="connsiteX8" fmla="*/ 671662 w 3640627"/>
                            <a:gd name="connsiteY8" fmla="*/ 412387 h 923747"/>
                            <a:gd name="connsiteX9" fmla="*/ 523214 w 3640627"/>
                            <a:gd name="connsiteY9" fmla="*/ 478369 h 923747"/>
                            <a:gd name="connsiteX10" fmla="*/ 0 w 3640627"/>
                            <a:gd name="connsiteY10" fmla="*/ 242051 h 923747"/>
                            <a:gd name="connsiteX0" fmla="*/ 0 w 3640627"/>
                            <a:gd name="connsiteY0" fmla="*/ 242051 h 923747"/>
                            <a:gd name="connsiteX1" fmla="*/ 655168 w 3640627"/>
                            <a:gd name="connsiteY1" fmla="*/ 16495 h 923747"/>
                            <a:gd name="connsiteX2" fmla="*/ 1809765 w 3640627"/>
                            <a:gd name="connsiteY2" fmla="*/ 511360 h 923747"/>
                            <a:gd name="connsiteX3" fmla="*/ 2964363 w 3640627"/>
                            <a:gd name="connsiteY3" fmla="*/ 0 h 923747"/>
                            <a:gd name="connsiteX4" fmla="*/ 3640627 w 3640627"/>
                            <a:gd name="connsiteY4" fmla="*/ 197946 h 923747"/>
                            <a:gd name="connsiteX5" fmla="*/ 3195282 w 3640627"/>
                            <a:gd name="connsiteY5" fmla="*/ 461874 h 923747"/>
                            <a:gd name="connsiteX6" fmla="*/ 2980857 w 3640627"/>
                            <a:gd name="connsiteY6" fmla="*/ 379396 h 923747"/>
                            <a:gd name="connsiteX7" fmla="*/ 1826259 w 3640627"/>
                            <a:gd name="connsiteY7" fmla="*/ 923747 h 923747"/>
                            <a:gd name="connsiteX8" fmla="*/ 671662 w 3640627"/>
                            <a:gd name="connsiteY8" fmla="*/ 412387 h 923747"/>
                            <a:gd name="connsiteX9" fmla="*/ 523214 w 3640627"/>
                            <a:gd name="connsiteY9" fmla="*/ 482971 h 923747"/>
                            <a:gd name="connsiteX10" fmla="*/ 0 w 3640627"/>
                            <a:gd name="connsiteY10" fmla="*/ 242051 h 923747"/>
                            <a:gd name="connsiteX0" fmla="*/ 0 w 3640627"/>
                            <a:gd name="connsiteY0" fmla="*/ 242051 h 923747"/>
                            <a:gd name="connsiteX1" fmla="*/ 655168 w 3640627"/>
                            <a:gd name="connsiteY1" fmla="*/ 16495 h 923747"/>
                            <a:gd name="connsiteX2" fmla="*/ 1809765 w 3640627"/>
                            <a:gd name="connsiteY2" fmla="*/ 511360 h 923747"/>
                            <a:gd name="connsiteX3" fmla="*/ 2964363 w 3640627"/>
                            <a:gd name="connsiteY3" fmla="*/ 0 h 923747"/>
                            <a:gd name="connsiteX4" fmla="*/ 3640627 w 3640627"/>
                            <a:gd name="connsiteY4" fmla="*/ 197946 h 923747"/>
                            <a:gd name="connsiteX5" fmla="*/ 3195282 w 3640627"/>
                            <a:gd name="connsiteY5" fmla="*/ 461874 h 923747"/>
                            <a:gd name="connsiteX6" fmla="*/ 2980857 w 3640627"/>
                            <a:gd name="connsiteY6" fmla="*/ 379396 h 923747"/>
                            <a:gd name="connsiteX7" fmla="*/ 1826259 w 3640627"/>
                            <a:gd name="connsiteY7" fmla="*/ 923747 h 923747"/>
                            <a:gd name="connsiteX8" fmla="*/ 690067 w 3640627"/>
                            <a:gd name="connsiteY8" fmla="*/ 412387 h 923747"/>
                            <a:gd name="connsiteX9" fmla="*/ 523214 w 3640627"/>
                            <a:gd name="connsiteY9" fmla="*/ 482971 h 923747"/>
                            <a:gd name="connsiteX10" fmla="*/ 0 w 3640627"/>
                            <a:gd name="connsiteY10" fmla="*/ 242051 h 923747"/>
                            <a:gd name="connsiteX0" fmla="*/ 0 w 3640627"/>
                            <a:gd name="connsiteY0" fmla="*/ 242051 h 946755"/>
                            <a:gd name="connsiteX1" fmla="*/ 655168 w 3640627"/>
                            <a:gd name="connsiteY1" fmla="*/ 16495 h 946755"/>
                            <a:gd name="connsiteX2" fmla="*/ 1809765 w 3640627"/>
                            <a:gd name="connsiteY2" fmla="*/ 511360 h 946755"/>
                            <a:gd name="connsiteX3" fmla="*/ 2964363 w 3640627"/>
                            <a:gd name="connsiteY3" fmla="*/ 0 h 946755"/>
                            <a:gd name="connsiteX4" fmla="*/ 3640627 w 3640627"/>
                            <a:gd name="connsiteY4" fmla="*/ 197946 h 946755"/>
                            <a:gd name="connsiteX5" fmla="*/ 3195282 w 3640627"/>
                            <a:gd name="connsiteY5" fmla="*/ 461874 h 946755"/>
                            <a:gd name="connsiteX6" fmla="*/ 2980857 w 3640627"/>
                            <a:gd name="connsiteY6" fmla="*/ 379396 h 946755"/>
                            <a:gd name="connsiteX7" fmla="*/ 1876873 w 3640627"/>
                            <a:gd name="connsiteY7" fmla="*/ 946755 h 946755"/>
                            <a:gd name="connsiteX8" fmla="*/ 690067 w 3640627"/>
                            <a:gd name="connsiteY8" fmla="*/ 412387 h 946755"/>
                            <a:gd name="connsiteX9" fmla="*/ 523214 w 3640627"/>
                            <a:gd name="connsiteY9" fmla="*/ 482971 h 946755"/>
                            <a:gd name="connsiteX10" fmla="*/ 0 w 3640627"/>
                            <a:gd name="connsiteY10" fmla="*/ 242051 h 946755"/>
                            <a:gd name="connsiteX0" fmla="*/ 0 w 3640627"/>
                            <a:gd name="connsiteY0" fmla="*/ 242051 h 946755"/>
                            <a:gd name="connsiteX1" fmla="*/ 655168 w 3640627"/>
                            <a:gd name="connsiteY1" fmla="*/ 16495 h 946755"/>
                            <a:gd name="connsiteX2" fmla="*/ 1855778 w 3640627"/>
                            <a:gd name="connsiteY2" fmla="*/ 534367 h 946755"/>
                            <a:gd name="connsiteX3" fmla="*/ 2964363 w 3640627"/>
                            <a:gd name="connsiteY3" fmla="*/ 0 h 946755"/>
                            <a:gd name="connsiteX4" fmla="*/ 3640627 w 3640627"/>
                            <a:gd name="connsiteY4" fmla="*/ 197946 h 946755"/>
                            <a:gd name="connsiteX5" fmla="*/ 3195282 w 3640627"/>
                            <a:gd name="connsiteY5" fmla="*/ 461874 h 946755"/>
                            <a:gd name="connsiteX6" fmla="*/ 2980857 w 3640627"/>
                            <a:gd name="connsiteY6" fmla="*/ 379396 h 946755"/>
                            <a:gd name="connsiteX7" fmla="*/ 1876873 w 3640627"/>
                            <a:gd name="connsiteY7" fmla="*/ 946755 h 946755"/>
                            <a:gd name="connsiteX8" fmla="*/ 690067 w 3640627"/>
                            <a:gd name="connsiteY8" fmla="*/ 412387 h 946755"/>
                            <a:gd name="connsiteX9" fmla="*/ 523214 w 3640627"/>
                            <a:gd name="connsiteY9" fmla="*/ 482971 h 946755"/>
                            <a:gd name="connsiteX10" fmla="*/ 0 w 3640627"/>
                            <a:gd name="connsiteY10" fmla="*/ 242051 h 946755"/>
                            <a:gd name="connsiteX0" fmla="*/ 0 w 3640627"/>
                            <a:gd name="connsiteY0" fmla="*/ 242051 h 946755"/>
                            <a:gd name="connsiteX1" fmla="*/ 655168 w 3640627"/>
                            <a:gd name="connsiteY1" fmla="*/ 16495 h 946755"/>
                            <a:gd name="connsiteX2" fmla="*/ 1855778 w 3640627"/>
                            <a:gd name="connsiteY2" fmla="*/ 534367 h 946755"/>
                            <a:gd name="connsiteX3" fmla="*/ 2964363 w 3640627"/>
                            <a:gd name="connsiteY3" fmla="*/ 0 h 946755"/>
                            <a:gd name="connsiteX4" fmla="*/ 3640627 w 3640627"/>
                            <a:gd name="connsiteY4" fmla="*/ 197946 h 946755"/>
                            <a:gd name="connsiteX5" fmla="*/ 3195282 w 3640627"/>
                            <a:gd name="connsiteY5" fmla="*/ 461874 h 946755"/>
                            <a:gd name="connsiteX6" fmla="*/ 3008465 w 3640627"/>
                            <a:gd name="connsiteY6" fmla="*/ 402404 h 946755"/>
                            <a:gd name="connsiteX7" fmla="*/ 1876873 w 3640627"/>
                            <a:gd name="connsiteY7" fmla="*/ 946755 h 946755"/>
                            <a:gd name="connsiteX8" fmla="*/ 690067 w 3640627"/>
                            <a:gd name="connsiteY8" fmla="*/ 412387 h 946755"/>
                            <a:gd name="connsiteX9" fmla="*/ 523214 w 3640627"/>
                            <a:gd name="connsiteY9" fmla="*/ 482971 h 946755"/>
                            <a:gd name="connsiteX10" fmla="*/ 0 w 3640627"/>
                            <a:gd name="connsiteY10" fmla="*/ 242051 h 946755"/>
                            <a:gd name="connsiteX0" fmla="*/ 0 w 3723451"/>
                            <a:gd name="connsiteY0" fmla="*/ 242051 h 946755"/>
                            <a:gd name="connsiteX1" fmla="*/ 655168 w 3723451"/>
                            <a:gd name="connsiteY1" fmla="*/ 16495 h 946755"/>
                            <a:gd name="connsiteX2" fmla="*/ 1855778 w 3723451"/>
                            <a:gd name="connsiteY2" fmla="*/ 534367 h 946755"/>
                            <a:gd name="connsiteX3" fmla="*/ 2964363 w 3723451"/>
                            <a:gd name="connsiteY3" fmla="*/ 0 h 946755"/>
                            <a:gd name="connsiteX4" fmla="*/ 3723451 w 3723451"/>
                            <a:gd name="connsiteY4" fmla="*/ 220954 h 946755"/>
                            <a:gd name="connsiteX5" fmla="*/ 3195282 w 3723451"/>
                            <a:gd name="connsiteY5" fmla="*/ 461874 h 946755"/>
                            <a:gd name="connsiteX6" fmla="*/ 3008465 w 3723451"/>
                            <a:gd name="connsiteY6" fmla="*/ 402404 h 946755"/>
                            <a:gd name="connsiteX7" fmla="*/ 1876873 w 3723451"/>
                            <a:gd name="connsiteY7" fmla="*/ 946755 h 946755"/>
                            <a:gd name="connsiteX8" fmla="*/ 690067 w 3723451"/>
                            <a:gd name="connsiteY8" fmla="*/ 412387 h 946755"/>
                            <a:gd name="connsiteX9" fmla="*/ 523214 w 3723451"/>
                            <a:gd name="connsiteY9" fmla="*/ 482971 h 946755"/>
                            <a:gd name="connsiteX10" fmla="*/ 0 w 3723451"/>
                            <a:gd name="connsiteY10" fmla="*/ 242051 h 946755"/>
                            <a:gd name="connsiteX0" fmla="*/ 0 w 3723451"/>
                            <a:gd name="connsiteY0" fmla="*/ 228246 h 932950"/>
                            <a:gd name="connsiteX1" fmla="*/ 655168 w 3723451"/>
                            <a:gd name="connsiteY1" fmla="*/ 2690 h 932950"/>
                            <a:gd name="connsiteX2" fmla="*/ 1855778 w 3723451"/>
                            <a:gd name="connsiteY2" fmla="*/ 520562 h 932950"/>
                            <a:gd name="connsiteX3" fmla="*/ 3001174 w 3723451"/>
                            <a:gd name="connsiteY3" fmla="*/ 0 h 932950"/>
                            <a:gd name="connsiteX4" fmla="*/ 3723451 w 3723451"/>
                            <a:gd name="connsiteY4" fmla="*/ 207149 h 932950"/>
                            <a:gd name="connsiteX5" fmla="*/ 3195282 w 3723451"/>
                            <a:gd name="connsiteY5" fmla="*/ 448069 h 932950"/>
                            <a:gd name="connsiteX6" fmla="*/ 3008465 w 3723451"/>
                            <a:gd name="connsiteY6" fmla="*/ 388599 h 932950"/>
                            <a:gd name="connsiteX7" fmla="*/ 1876873 w 3723451"/>
                            <a:gd name="connsiteY7" fmla="*/ 932950 h 932950"/>
                            <a:gd name="connsiteX8" fmla="*/ 690067 w 3723451"/>
                            <a:gd name="connsiteY8" fmla="*/ 398582 h 932950"/>
                            <a:gd name="connsiteX9" fmla="*/ 523214 w 3723451"/>
                            <a:gd name="connsiteY9" fmla="*/ 469166 h 932950"/>
                            <a:gd name="connsiteX10" fmla="*/ 0 w 3723451"/>
                            <a:gd name="connsiteY10" fmla="*/ 228246 h 932950"/>
                            <a:gd name="connsiteX0" fmla="*/ 0 w 3723451"/>
                            <a:gd name="connsiteY0" fmla="*/ 228246 h 932950"/>
                            <a:gd name="connsiteX1" fmla="*/ 655168 w 3723451"/>
                            <a:gd name="connsiteY1" fmla="*/ 2690 h 932950"/>
                            <a:gd name="connsiteX2" fmla="*/ 1855778 w 3723451"/>
                            <a:gd name="connsiteY2" fmla="*/ 520562 h 932950"/>
                            <a:gd name="connsiteX3" fmla="*/ 3001174 w 3723451"/>
                            <a:gd name="connsiteY3" fmla="*/ 0 h 932950"/>
                            <a:gd name="connsiteX4" fmla="*/ 3723451 w 3723451"/>
                            <a:gd name="connsiteY4" fmla="*/ 207149 h 932950"/>
                            <a:gd name="connsiteX5" fmla="*/ 3195282 w 3723451"/>
                            <a:gd name="connsiteY5" fmla="*/ 448069 h 932950"/>
                            <a:gd name="connsiteX6" fmla="*/ 3013067 w 3723451"/>
                            <a:gd name="connsiteY6" fmla="*/ 393200 h 932950"/>
                            <a:gd name="connsiteX7" fmla="*/ 1876873 w 3723451"/>
                            <a:gd name="connsiteY7" fmla="*/ 932950 h 932950"/>
                            <a:gd name="connsiteX8" fmla="*/ 690067 w 3723451"/>
                            <a:gd name="connsiteY8" fmla="*/ 398582 h 932950"/>
                            <a:gd name="connsiteX9" fmla="*/ 523214 w 3723451"/>
                            <a:gd name="connsiteY9" fmla="*/ 469166 h 932950"/>
                            <a:gd name="connsiteX10" fmla="*/ 0 w 3723451"/>
                            <a:gd name="connsiteY10" fmla="*/ 228246 h 932950"/>
                            <a:gd name="connsiteX0" fmla="*/ 0 w 3723451"/>
                            <a:gd name="connsiteY0" fmla="*/ 228246 h 932950"/>
                            <a:gd name="connsiteX1" fmla="*/ 655168 w 3723451"/>
                            <a:gd name="connsiteY1" fmla="*/ 2690 h 932950"/>
                            <a:gd name="connsiteX2" fmla="*/ 1855778 w 3723451"/>
                            <a:gd name="connsiteY2" fmla="*/ 520562 h 932950"/>
                            <a:gd name="connsiteX3" fmla="*/ 3001174 w 3723451"/>
                            <a:gd name="connsiteY3" fmla="*/ 0 h 932950"/>
                            <a:gd name="connsiteX4" fmla="*/ 3723451 w 3723451"/>
                            <a:gd name="connsiteY4" fmla="*/ 207149 h 932950"/>
                            <a:gd name="connsiteX5" fmla="*/ 3186079 w 3723451"/>
                            <a:gd name="connsiteY5" fmla="*/ 461874 h 932950"/>
                            <a:gd name="connsiteX6" fmla="*/ 3013067 w 3723451"/>
                            <a:gd name="connsiteY6" fmla="*/ 393200 h 932950"/>
                            <a:gd name="connsiteX7" fmla="*/ 1876873 w 3723451"/>
                            <a:gd name="connsiteY7" fmla="*/ 932950 h 932950"/>
                            <a:gd name="connsiteX8" fmla="*/ 690067 w 3723451"/>
                            <a:gd name="connsiteY8" fmla="*/ 398582 h 932950"/>
                            <a:gd name="connsiteX9" fmla="*/ 523214 w 3723451"/>
                            <a:gd name="connsiteY9" fmla="*/ 469166 h 932950"/>
                            <a:gd name="connsiteX10" fmla="*/ 0 w 3723451"/>
                            <a:gd name="connsiteY10" fmla="*/ 228246 h 932950"/>
                            <a:gd name="connsiteX0" fmla="*/ 0 w 3723451"/>
                            <a:gd name="connsiteY0" fmla="*/ 228246 h 932950"/>
                            <a:gd name="connsiteX1" fmla="*/ 655168 w 3723451"/>
                            <a:gd name="connsiteY1" fmla="*/ 2690 h 932950"/>
                            <a:gd name="connsiteX2" fmla="*/ 1855778 w 3723451"/>
                            <a:gd name="connsiteY2" fmla="*/ 520562 h 932950"/>
                            <a:gd name="connsiteX3" fmla="*/ 3001174 w 3723451"/>
                            <a:gd name="connsiteY3" fmla="*/ 0 h 932950"/>
                            <a:gd name="connsiteX4" fmla="*/ 3723451 w 3723451"/>
                            <a:gd name="connsiteY4" fmla="*/ 207149 h 932950"/>
                            <a:gd name="connsiteX5" fmla="*/ 3186079 w 3723451"/>
                            <a:gd name="connsiteY5" fmla="*/ 461874 h 932950"/>
                            <a:gd name="connsiteX6" fmla="*/ 3013067 w 3723451"/>
                            <a:gd name="connsiteY6" fmla="*/ 393200 h 932950"/>
                            <a:gd name="connsiteX7" fmla="*/ 1876873 w 3723451"/>
                            <a:gd name="connsiteY7" fmla="*/ 932950 h 932950"/>
                            <a:gd name="connsiteX8" fmla="*/ 711613 w 3723451"/>
                            <a:gd name="connsiteY8" fmla="*/ 413055 h 932950"/>
                            <a:gd name="connsiteX9" fmla="*/ 523214 w 3723451"/>
                            <a:gd name="connsiteY9" fmla="*/ 469166 h 932950"/>
                            <a:gd name="connsiteX10" fmla="*/ 0 w 3723451"/>
                            <a:gd name="connsiteY10" fmla="*/ 228246 h 932950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  <a:cxn ang="0">
                              <a:pos x="connsiteX5" y="connsiteY5"/>
                            </a:cxn>
                            <a:cxn ang="0">
                              <a:pos x="connsiteX6" y="connsiteY6"/>
                            </a:cxn>
                            <a:cxn ang="0">
                              <a:pos x="connsiteX7" y="connsiteY7"/>
                            </a:cxn>
                            <a:cxn ang="0">
                              <a:pos x="connsiteX8" y="connsiteY8"/>
                            </a:cxn>
                            <a:cxn ang="0">
                              <a:pos x="connsiteX9" y="connsiteY9"/>
                            </a:cxn>
                            <a:cxn ang="0">
                              <a:pos x="connsiteX10" y="connsiteY10"/>
                            </a:cxn>
                          </a:cxnLst>
                          <a:rect l="l" t="t" r="r" b="b"/>
                          <a:pathLst>
                            <a:path w="3723451" h="932950">
                              <a:moveTo>
                                <a:pt x="0" y="228246"/>
                              </a:moveTo>
                              <a:lnTo>
                                <a:pt x="655168" y="2690"/>
                              </a:lnTo>
                              <a:lnTo>
                                <a:pt x="1855778" y="520562"/>
                              </a:lnTo>
                              <a:lnTo>
                                <a:pt x="3001174" y="0"/>
                              </a:lnTo>
                              <a:lnTo>
                                <a:pt x="3723451" y="207149"/>
                              </a:lnTo>
                              <a:lnTo>
                                <a:pt x="3186079" y="461874"/>
                              </a:lnTo>
                              <a:lnTo>
                                <a:pt x="3013067" y="393200"/>
                              </a:lnTo>
                              <a:lnTo>
                                <a:pt x="1876873" y="932950"/>
                              </a:lnTo>
                              <a:lnTo>
                                <a:pt x="711613" y="413055"/>
                              </a:lnTo>
                              <a:lnTo>
                                <a:pt x="523214" y="469166"/>
                              </a:lnTo>
                              <a:lnTo>
                                <a:pt x="0" y="228246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3333CC">
                            <a:lumMod val="75000"/>
                          </a:srgbClr>
                        </a:solidFill>
                        <a:ln w="9525" cap="flat" cmpd="sng" algn="ctr">
                          <a:noFill/>
                          <a:prstDash val="solid"/>
                        </a:ln>
                        <a:effectLst>
                          <a:outerShdw blurRad="40000" dist="23000" dir="5400000" rotWithShape="0">
                            <a:srgbClr val="000000">
                              <a:alpha val="35000"/>
                            </a:srgbClr>
                          </a:outerShdw>
                        </a:effectLst>
                      </p:spPr>
                      <p:txBody>
                        <a:bodyPr anchor="ctr"/>
                        <a:lstStyle/>
                        <a:p>
                          <a:pPr marL="0" marR="0" lvl="0" indent="0" algn="ctr" defTabSz="914400" eaLnBrk="0" fontAlgn="base" latinLnBrk="0" hangingPunct="0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8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Gill Sans MT"/>
                            <a:ea typeface="+mn-ea"/>
                            <a:cs typeface="+mn-cs"/>
                          </a:endParaRPr>
                        </a:p>
                      </p:txBody>
                    </p:sp>
                    <p:sp>
                      <p:nvSpPr>
                        <p:cNvPr id="373" name="Freeform 372">
                          <a:extLst>
                            <a:ext uri="{FF2B5EF4-FFF2-40B4-BE49-F238E27FC236}">
                              <a16:creationId xmlns:a16="http://schemas.microsoft.com/office/drawing/2014/main" id="{D9ACF77E-2907-9A8B-E1AD-C22C926B006F}"/>
                            </a:ext>
                          </a:extLst>
                        </p:cNvPr>
                        <p:cNvSpPr/>
                        <p:nvPr/>
                      </p:nvSpPr>
                      <p:spPr bwMode="auto">
                        <a:xfrm>
                          <a:off x="2536889" y="1728599"/>
                          <a:ext cx="244057" cy="97568"/>
                        </a:xfrm>
                        <a:custGeom>
                          <a:avLst/>
                          <a:gdLst>
                            <a:gd name="connsiteX0" fmla="*/ 55216 w 1421812"/>
                            <a:gd name="connsiteY0" fmla="*/ 0 h 800665"/>
                            <a:gd name="connsiteX1" fmla="*/ 1421812 w 1421812"/>
                            <a:gd name="connsiteY1" fmla="*/ 625807 h 800665"/>
                            <a:gd name="connsiteX2" fmla="*/ 947874 w 1421812"/>
                            <a:gd name="connsiteY2" fmla="*/ 800665 h 800665"/>
                            <a:gd name="connsiteX3" fmla="*/ 50614 w 1421812"/>
                            <a:gd name="connsiteY3" fmla="*/ 404934 h 800665"/>
                            <a:gd name="connsiteX4" fmla="*/ 0 w 1421812"/>
                            <a:gd name="connsiteY4" fmla="*/ 404934 h 800665"/>
                            <a:gd name="connsiteX5" fmla="*/ 55216 w 1421812"/>
                            <a:gd name="connsiteY5" fmla="*/ 0 h 800665"/>
                            <a:gd name="connsiteX0" fmla="*/ 4602 w 1371198"/>
                            <a:gd name="connsiteY0" fmla="*/ 0 h 800665"/>
                            <a:gd name="connsiteX1" fmla="*/ 1371198 w 1371198"/>
                            <a:gd name="connsiteY1" fmla="*/ 625807 h 800665"/>
                            <a:gd name="connsiteX2" fmla="*/ 897260 w 1371198"/>
                            <a:gd name="connsiteY2" fmla="*/ 800665 h 800665"/>
                            <a:gd name="connsiteX3" fmla="*/ 0 w 1371198"/>
                            <a:gd name="connsiteY3" fmla="*/ 404934 h 800665"/>
                            <a:gd name="connsiteX4" fmla="*/ 4602 w 1371198"/>
                            <a:gd name="connsiteY4" fmla="*/ 0 h 800665"/>
                            <a:gd name="connsiteX0" fmla="*/ 0 w 1366596"/>
                            <a:gd name="connsiteY0" fmla="*/ 0 h 800665"/>
                            <a:gd name="connsiteX1" fmla="*/ 1366596 w 1366596"/>
                            <a:gd name="connsiteY1" fmla="*/ 625807 h 800665"/>
                            <a:gd name="connsiteX2" fmla="*/ 892658 w 1366596"/>
                            <a:gd name="connsiteY2" fmla="*/ 800665 h 800665"/>
                            <a:gd name="connsiteX3" fmla="*/ 4601 w 1366596"/>
                            <a:gd name="connsiteY3" fmla="*/ 427942 h 800665"/>
                            <a:gd name="connsiteX4" fmla="*/ 0 w 1366596"/>
                            <a:gd name="connsiteY4" fmla="*/ 0 h 800665"/>
                            <a:gd name="connsiteX0" fmla="*/ 0 w 1366596"/>
                            <a:gd name="connsiteY0" fmla="*/ 0 h 800665"/>
                            <a:gd name="connsiteX1" fmla="*/ 1366596 w 1366596"/>
                            <a:gd name="connsiteY1" fmla="*/ 625807 h 800665"/>
                            <a:gd name="connsiteX2" fmla="*/ 892658 w 1366596"/>
                            <a:gd name="connsiteY2" fmla="*/ 800665 h 800665"/>
                            <a:gd name="connsiteX3" fmla="*/ 4601 w 1366596"/>
                            <a:gd name="connsiteY3" fmla="*/ 427942 h 800665"/>
                            <a:gd name="connsiteX4" fmla="*/ 0 w 1366596"/>
                            <a:gd name="connsiteY4" fmla="*/ 0 h 800665"/>
                            <a:gd name="connsiteX0" fmla="*/ 0 w 1366596"/>
                            <a:gd name="connsiteY0" fmla="*/ 0 h 800665"/>
                            <a:gd name="connsiteX1" fmla="*/ 1366596 w 1366596"/>
                            <a:gd name="connsiteY1" fmla="*/ 625807 h 800665"/>
                            <a:gd name="connsiteX2" fmla="*/ 892658 w 1366596"/>
                            <a:gd name="connsiteY2" fmla="*/ 800665 h 800665"/>
                            <a:gd name="connsiteX3" fmla="*/ 4601 w 1366596"/>
                            <a:gd name="connsiteY3" fmla="*/ 427942 h 800665"/>
                            <a:gd name="connsiteX4" fmla="*/ 0 w 1366596"/>
                            <a:gd name="connsiteY4" fmla="*/ 0 h 800665"/>
                            <a:gd name="connsiteX0" fmla="*/ 0 w 1366596"/>
                            <a:gd name="connsiteY0" fmla="*/ 0 h 809868"/>
                            <a:gd name="connsiteX1" fmla="*/ 1366596 w 1366596"/>
                            <a:gd name="connsiteY1" fmla="*/ 625807 h 809868"/>
                            <a:gd name="connsiteX2" fmla="*/ 865050 w 1366596"/>
                            <a:gd name="connsiteY2" fmla="*/ 809868 h 809868"/>
                            <a:gd name="connsiteX3" fmla="*/ 4601 w 1366596"/>
                            <a:gd name="connsiteY3" fmla="*/ 427942 h 809868"/>
                            <a:gd name="connsiteX4" fmla="*/ 0 w 1366596"/>
                            <a:gd name="connsiteY4" fmla="*/ 0 h 809868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</a:cxnLst>
                          <a:rect l="l" t="t" r="r" b="b"/>
                          <a:pathLst>
                            <a:path w="1366596" h="809868">
                              <a:moveTo>
                                <a:pt x="0" y="0"/>
                              </a:moveTo>
                              <a:lnTo>
                                <a:pt x="1366596" y="625807"/>
                              </a:lnTo>
                              <a:lnTo>
                                <a:pt x="865050" y="809868"/>
                              </a:lnTo>
                              <a:lnTo>
                                <a:pt x="4601" y="427942"/>
                              </a:lnTo>
                              <a:cubicBezTo>
                                <a:pt x="-1535" y="105836"/>
                                <a:pt x="1534" y="142647"/>
                                <a:pt x="0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3333CC">
                            <a:lumMod val="75000"/>
                          </a:srgbClr>
                        </a:solidFill>
                        <a:ln w="9525" cap="flat" cmpd="sng" algn="ctr">
                          <a:noFill/>
                          <a:prstDash val="solid"/>
                        </a:ln>
                        <a:effectLst>
                          <a:outerShdw blurRad="40000" dist="23000" dir="5400000" rotWithShape="0">
                            <a:srgbClr val="000000">
                              <a:alpha val="35000"/>
                            </a:srgbClr>
                          </a:outerShdw>
                        </a:effectLst>
                      </p:spPr>
                      <p:txBody>
                        <a:bodyPr anchor="ctr"/>
                        <a:lstStyle/>
                        <a:p>
                          <a:pPr marL="0" marR="0" lvl="0" indent="0" algn="ctr" defTabSz="914400" eaLnBrk="0" fontAlgn="base" latinLnBrk="0" hangingPunct="0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8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Gill Sans MT"/>
                            <a:ea typeface="+mn-ea"/>
                            <a:cs typeface="+mn-cs"/>
                          </a:endParaRPr>
                        </a:p>
                      </p:txBody>
                    </p:sp>
                    <p:sp>
                      <p:nvSpPr>
                        <p:cNvPr id="374" name="Freeform 373">
                          <a:extLst>
                            <a:ext uri="{FF2B5EF4-FFF2-40B4-BE49-F238E27FC236}">
                              <a16:creationId xmlns:a16="http://schemas.microsoft.com/office/drawing/2014/main" id="{7A391109-5E6E-B92F-CFAD-DFC4DD70A26A}"/>
                            </a:ext>
                          </a:extLst>
                        </p:cNvPr>
                        <p:cNvSpPr/>
                        <p:nvPr/>
                      </p:nvSpPr>
                      <p:spPr bwMode="auto">
                        <a:xfrm>
                          <a:off x="2089977" y="1730980"/>
                          <a:ext cx="240888" cy="95187"/>
                        </a:xfrm>
                        <a:custGeom>
                          <a:avLst/>
                          <a:gdLst>
                            <a:gd name="connsiteX0" fmla="*/ 1329786 w 1348191"/>
                            <a:gd name="connsiteY0" fmla="*/ 0 h 809869"/>
                            <a:gd name="connsiteX1" fmla="*/ 1348191 w 1348191"/>
                            <a:gd name="connsiteY1" fmla="*/ 400333 h 809869"/>
                            <a:gd name="connsiteX2" fmla="*/ 487742 w 1348191"/>
                            <a:gd name="connsiteY2" fmla="*/ 809869 h 809869"/>
                            <a:gd name="connsiteX3" fmla="*/ 0 w 1348191"/>
                            <a:gd name="connsiteY3" fmla="*/ 630409 h 809869"/>
                            <a:gd name="connsiteX4" fmla="*/ 1329786 w 1348191"/>
                            <a:gd name="connsiteY4" fmla="*/ 0 h 809869"/>
                            <a:gd name="connsiteX0" fmla="*/ 1329786 w 1348191"/>
                            <a:gd name="connsiteY0" fmla="*/ 0 h 791462"/>
                            <a:gd name="connsiteX1" fmla="*/ 1348191 w 1348191"/>
                            <a:gd name="connsiteY1" fmla="*/ 381926 h 791462"/>
                            <a:gd name="connsiteX2" fmla="*/ 487742 w 1348191"/>
                            <a:gd name="connsiteY2" fmla="*/ 791462 h 791462"/>
                            <a:gd name="connsiteX3" fmla="*/ 0 w 1348191"/>
                            <a:gd name="connsiteY3" fmla="*/ 612002 h 791462"/>
                            <a:gd name="connsiteX4" fmla="*/ 1329786 w 1348191"/>
                            <a:gd name="connsiteY4" fmla="*/ 0 h 791462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</a:cxnLst>
                          <a:rect l="l" t="t" r="r" b="b"/>
                          <a:pathLst>
                            <a:path w="1348191" h="791462">
                              <a:moveTo>
                                <a:pt x="1329786" y="0"/>
                              </a:moveTo>
                              <a:lnTo>
                                <a:pt x="1348191" y="381926"/>
                              </a:lnTo>
                              <a:lnTo>
                                <a:pt x="487742" y="791462"/>
                              </a:lnTo>
                              <a:lnTo>
                                <a:pt x="0" y="612002"/>
                              </a:lnTo>
                              <a:lnTo>
                                <a:pt x="1329786" y="0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3333CC">
                            <a:lumMod val="75000"/>
                          </a:srgbClr>
                        </a:solidFill>
                        <a:ln w="9525" cap="flat" cmpd="sng" algn="ctr">
                          <a:noFill/>
                          <a:prstDash val="solid"/>
                        </a:ln>
                        <a:effectLst>
                          <a:outerShdw blurRad="40000" dist="23000" dir="5400000" rotWithShape="0">
                            <a:srgbClr val="000000">
                              <a:alpha val="35000"/>
                            </a:srgbClr>
                          </a:outerShdw>
                        </a:effectLst>
                      </p:spPr>
                      <p:txBody>
                        <a:bodyPr anchor="ctr"/>
                        <a:lstStyle/>
                        <a:p>
                          <a:pPr marL="0" marR="0" lvl="0" indent="0" algn="ctr" defTabSz="914400" eaLnBrk="0" fontAlgn="base" latinLnBrk="0" hangingPunct="0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8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Gill Sans MT"/>
                            <a:ea typeface="+mn-ea"/>
                            <a:cs typeface="+mn-cs"/>
                          </a:endParaRPr>
                        </a:p>
                      </p:txBody>
                    </p:sp>
                    <p:cxnSp>
                      <p:nvCxnSpPr>
                        <p:cNvPr id="375" name="Straight Connector 374">
                          <a:extLst>
                            <a:ext uri="{FF2B5EF4-FFF2-40B4-BE49-F238E27FC236}">
                              <a16:creationId xmlns:a16="http://schemas.microsoft.com/office/drawing/2014/main" id="{4A77BF7C-E59F-C658-92F0-23EBD2D64A61}"/>
                            </a:ext>
                          </a:extLst>
                        </p:cNvPr>
                        <p:cNvCxnSpPr>
                          <a:endCxn id="370" idx="2"/>
                        </p:cNvCxnSpPr>
                        <p:nvPr/>
                      </p:nvCxnSpPr>
                      <p:spPr bwMode="auto">
                        <a:xfrm flipH="1" flipV="1">
                          <a:off x="1871277" y="1735739"/>
                          <a:ext cx="3169" cy="123743"/>
                        </a:xfrm>
                        <a:prstGeom prst="line">
                          <a:avLst/>
                        </a:prstGeom>
                        <a:noFill/>
                        <a:ln w="6350" cap="flat" cmpd="sng" algn="ctr">
                          <a:solidFill>
                            <a:srgbClr val="000000"/>
                          </a:solidFill>
                          <a:prstDash val="solid"/>
                        </a:ln>
                        <a:effectLst>
                          <a:outerShdw blurRad="40005" dist="19939" dir="5400000" algn="tl" rotWithShape="0">
                            <a:srgbClr val="000000">
                              <a:alpha val="38000"/>
                            </a:srgbClr>
                          </a:outerShdw>
                        </a:effectLst>
                      </p:spPr>
                    </p:cxnSp>
                    <p:cxnSp>
                      <p:nvCxnSpPr>
                        <p:cNvPr id="376" name="Straight Connector 375">
                          <a:extLst>
                            <a:ext uri="{FF2B5EF4-FFF2-40B4-BE49-F238E27FC236}">
                              <a16:creationId xmlns:a16="http://schemas.microsoft.com/office/drawing/2014/main" id="{0B419EE5-A636-B59A-ED48-CF772EB781B0}"/>
                            </a:ext>
                          </a:extLst>
                        </p:cNvPr>
                        <p:cNvCxnSpPr/>
                        <p:nvPr/>
                      </p:nvCxnSpPr>
                      <p:spPr bwMode="auto">
                        <a:xfrm flipH="1" flipV="1">
                          <a:off x="2996477" y="1733359"/>
                          <a:ext cx="3171" cy="123743"/>
                        </a:xfrm>
                        <a:prstGeom prst="line">
                          <a:avLst/>
                        </a:prstGeom>
                        <a:noFill/>
                        <a:ln w="6350" cap="flat" cmpd="sng" algn="ctr">
                          <a:solidFill>
                            <a:srgbClr val="000000"/>
                          </a:solidFill>
                          <a:prstDash val="solid"/>
                        </a:ln>
                        <a:effectLst>
                          <a:outerShdw blurRad="40005" dist="19939" dir="5400000" algn="tl" rotWithShape="0">
                            <a:srgbClr val="000000">
                              <a:alpha val="38000"/>
                            </a:srgbClr>
                          </a:outerShdw>
                        </a:effectLst>
                      </p:spPr>
                    </p:cxnSp>
                  </p:grpSp>
                  <p:grpSp>
                    <p:nvGrpSpPr>
                      <p:cNvPr id="365" name="Group 364">
                        <a:extLst>
                          <a:ext uri="{FF2B5EF4-FFF2-40B4-BE49-F238E27FC236}">
                            <a16:creationId xmlns:a16="http://schemas.microsoft.com/office/drawing/2014/main" id="{1A4CBE2E-7ACD-1BEA-AFD9-5828CBD3A5CF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1770362" y="2873352"/>
                        <a:ext cx="441422" cy="369332"/>
                        <a:chOff x="667045" y="1708643"/>
                        <a:chExt cx="441422" cy="369332"/>
                      </a:xfrm>
                    </p:grpSpPr>
                    <p:sp>
                      <p:nvSpPr>
                        <p:cNvPr id="366" name="Oval 365">
                          <a:extLst>
                            <a:ext uri="{FF2B5EF4-FFF2-40B4-BE49-F238E27FC236}">
                              <a16:creationId xmlns:a16="http://schemas.microsoft.com/office/drawing/2014/main" id="{E7E6D821-07F4-C1FA-2F01-2B461BDD745B}"/>
                            </a:ext>
                          </a:extLst>
                        </p:cNvPr>
                        <p:cNvSpPr/>
                        <p:nvPr/>
                      </p:nvSpPr>
                      <p:spPr bwMode="auto">
                        <a:xfrm>
                          <a:off x="725417" y="1787240"/>
                          <a:ext cx="356365" cy="231962"/>
                        </a:xfrm>
                        <a:prstGeom prst="ellipse">
                          <a:avLst/>
                        </a:prstGeom>
                        <a:solidFill>
                          <a:srgbClr val="FFFFFF">
                            <a:alpha val="76000"/>
                          </a:srgbClr>
                        </a:solidFill>
                        <a:ln w="9525" cap="flat" cmpd="sng" algn="ctr">
                          <a:noFill/>
                          <a:prstDash val="solid"/>
                        </a:ln>
                        <a:effectLst/>
                      </p:spPr>
                      <p:txBody>
                        <a:bodyPr rtlCol="0" anchor="ctr"/>
                        <a:lstStyle/>
                        <a:p>
                          <a:pPr marL="0" marR="0" lvl="0" indent="0" algn="ctr" defTabSz="914400" eaLnBrk="0" fontAlgn="base" latinLnBrk="0" hangingPunct="0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8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Gill Sans MT"/>
                            <a:ea typeface="+mn-ea"/>
                            <a:cs typeface="+mn-cs"/>
                          </a:endParaRPr>
                        </a:p>
                      </p:txBody>
                    </p:sp>
                    <p:sp>
                      <p:nvSpPr>
                        <p:cNvPr id="367" name="TextBox 366">
                          <a:extLst>
                            <a:ext uri="{FF2B5EF4-FFF2-40B4-BE49-F238E27FC236}">
                              <a16:creationId xmlns:a16="http://schemas.microsoft.com/office/drawing/2014/main" id="{CD598C0E-8AD0-AB41-6730-573D3B7BBE3F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667045" y="1708643"/>
                          <a:ext cx="441422" cy="369332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rtlCol="0">
                          <a:spAutoFit/>
                        </a:bodyPr>
                        <a:lstStyle/>
                        <a:p>
                          <a:pPr marL="0" marR="0" lvl="0" indent="0" defTabSz="914400" eaLnBrk="0" fontAlgn="base" latinLnBrk="0" hangingPunct="0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LnTx/>
                              <a:uFillTx/>
                              <a:latin typeface="Arial" charset="0"/>
                              <a:ea typeface="ＭＳ Ｐゴシック" charset="0"/>
                            </a:rPr>
                            <a:t>2d</a:t>
                          </a:r>
                        </a:p>
                      </p:txBody>
                    </p:sp>
                  </p:grpSp>
                </p:grpSp>
                <p:grpSp>
                  <p:nvGrpSpPr>
                    <p:cNvPr id="333" name="Group 332">
                      <a:extLst>
                        <a:ext uri="{FF2B5EF4-FFF2-40B4-BE49-F238E27FC236}">
                          <a16:creationId xmlns:a16="http://schemas.microsoft.com/office/drawing/2014/main" id="{784255D3-CBAA-88E2-DB1C-F3F0BF206479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2601806" y="3485072"/>
                      <a:ext cx="565150" cy="369332"/>
                      <a:chOff x="1736090" y="2873352"/>
                      <a:chExt cx="565150" cy="369332"/>
                    </a:xfrm>
                  </p:grpSpPr>
                  <p:grpSp>
                    <p:nvGrpSpPr>
                      <p:cNvPr id="351" name="Group 327">
                        <a:extLst>
                          <a:ext uri="{FF2B5EF4-FFF2-40B4-BE49-F238E27FC236}">
                            <a16:creationId xmlns:a16="http://schemas.microsoft.com/office/drawing/2014/main" id="{FD96FE6F-8D4F-3712-4137-813893BEC719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1736090" y="2893762"/>
                        <a:ext cx="565150" cy="292100"/>
                        <a:chOff x="1871277" y="1576300"/>
                        <a:chExt cx="1128371" cy="437861"/>
                      </a:xfrm>
                    </p:grpSpPr>
                    <p:sp>
                      <p:nvSpPr>
                        <p:cNvPr id="355" name="Oval 354">
                          <a:extLst>
                            <a:ext uri="{FF2B5EF4-FFF2-40B4-BE49-F238E27FC236}">
                              <a16:creationId xmlns:a16="http://schemas.microsoft.com/office/drawing/2014/main" id="{5D10CAAB-9F85-F249-042B-05780218544F}"/>
                            </a:ext>
                          </a:extLst>
                        </p:cNvPr>
                        <p:cNvSpPr/>
                        <p:nvPr/>
                      </p:nvSpPr>
                      <p:spPr bwMode="auto">
                        <a:xfrm flipV="1">
                          <a:off x="1874446" y="1692905"/>
                          <a:ext cx="1125202" cy="321256"/>
                        </a:xfrm>
                        <a:prstGeom prst="ellipse">
                          <a:avLst/>
                        </a:prstGeom>
                        <a:gradFill flip="none" rotWithShape="1">
                          <a:gsLst>
                            <a:gs pos="0">
                              <a:srgbClr val="3333CC">
                                <a:lumMod val="75000"/>
                              </a:srgbClr>
                            </a:gs>
                            <a:gs pos="53000">
                              <a:srgbClr val="3333CC">
                                <a:lumMod val="60000"/>
                                <a:lumOff val="40000"/>
                              </a:srgbClr>
                            </a:gs>
                            <a:gs pos="100000">
                              <a:srgbClr val="3333CC">
                                <a:lumMod val="75000"/>
                              </a:srgbClr>
                            </a:gs>
                          </a:gsLst>
                          <a:lin ang="0" scaled="1"/>
                          <a:tileRect/>
                        </a:gradFill>
                        <a:ln w="6350" cap="flat" cmpd="sng" algn="ctr">
                          <a:solidFill>
                            <a:srgbClr val="000000"/>
                          </a:solidFill>
                          <a:prstDash val="solid"/>
                        </a:ln>
                        <a:effectLst>
                          <a:outerShdw blurRad="40000" dist="23000" dir="5400000" rotWithShape="0">
                            <a:srgbClr val="000000">
                              <a:alpha val="35000"/>
                            </a:srgbClr>
                          </a:outerShdw>
                        </a:effectLst>
                      </p:spPr>
                      <p:txBody>
                        <a:bodyPr anchor="ctr"/>
                        <a:lstStyle/>
                        <a:p>
                          <a:pPr marL="0" marR="0" lvl="0" indent="0" algn="ctr" defTabSz="914400" eaLnBrk="0" fontAlgn="base" latinLnBrk="0" hangingPunct="0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800" b="0" i="0" u="none" strike="noStrike" kern="0" cap="none" spc="0" normalizeH="0" baseline="0" noProof="0" dirty="0">
                            <a:ln>
                              <a:solidFill>
                                <a:srgbClr val="000000"/>
                              </a:solidFill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Gill Sans MT"/>
                            <a:ea typeface="+mn-ea"/>
                            <a:cs typeface="+mn-cs"/>
                          </a:endParaRPr>
                        </a:p>
                      </p:txBody>
                    </p:sp>
                    <p:sp>
                      <p:nvSpPr>
                        <p:cNvPr id="356" name="Rectangle 355">
                          <a:extLst>
                            <a:ext uri="{FF2B5EF4-FFF2-40B4-BE49-F238E27FC236}">
                              <a16:creationId xmlns:a16="http://schemas.microsoft.com/office/drawing/2014/main" id="{5C468A7F-8840-A71F-E981-E7058578BB4A}"/>
                            </a:ext>
                          </a:extLst>
                        </p:cNvPr>
                        <p:cNvSpPr/>
                        <p:nvPr/>
                      </p:nvSpPr>
                      <p:spPr bwMode="auto">
                        <a:xfrm>
                          <a:off x="1871277" y="1740499"/>
                          <a:ext cx="1128371" cy="114225"/>
                        </a:xfrm>
                        <a:prstGeom prst="rect">
                          <a:avLst/>
                        </a:prstGeom>
                        <a:gradFill rotWithShape="1">
                          <a:gsLst>
                            <a:gs pos="0">
                              <a:srgbClr val="3333CC">
                                <a:lumMod val="75000"/>
                              </a:srgbClr>
                            </a:gs>
                            <a:gs pos="53000">
                              <a:srgbClr val="3333CC">
                                <a:lumMod val="60000"/>
                                <a:lumOff val="40000"/>
                              </a:srgbClr>
                            </a:gs>
                            <a:gs pos="100000">
                              <a:srgbClr val="3333CC">
                                <a:lumMod val="75000"/>
                              </a:srgbClr>
                            </a:gs>
                          </a:gsLst>
                          <a:lin ang="10800000" scaled="0"/>
                        </a:gradFill>
                        <a:ln w="25400" cap="flat" cmpd="sng" algn="ctr">
                          <a:noFill/>
                          <a:prstDash val="solid"/>
                        </a:ln>
                        <a:effectLst/>
                      </p:spPr>
                      <p:txBody>
                        <a:bodyPr anchor="ctr"/>
                        <a:lstStyle/>
                        <a:p>
                          <a:pPr marL="0" marR="0" lvl="0" indent="0" algn="ctr" defTabSz="914400" eaLnBrk="0" fontAlgn="base" latinLnBrk="0" hangingPunct="0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8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Gill Sans MT"/>
                            <a:ea typeface="+mn-ea"/>
                            <a:cs typeface="+mn-cs"/>
                          </a:endParaRPr>
                        </a:p>
                      </p:txBody>
                    </p:sp>
                    <p:sp>
                      <p:nvSpPr>
                        <p:cNvPr id="357" name="Oval 356">
                          <a:extLst>
                            <a:ext uri="{FF2B5EF4-FFF2-40B4-BE49-F238E27FC236}">
                              <a16:creationId xmlns:a16="http://schemas.microsoft.com/office/drawing/2014/main" id="{CCDC684D-A506-1B58-B7BA-8C869531D75E}"/>
                            </a:ext>
                          </a:extLst>
                        </p:cNvPr>
                        <p:cNvSpPr/>
                        <p:nvPr/>
                      </p:nvSpPr>
                      <p:spPr bwMode="auto">
                        <a:xfrm flipV="1">
                          <a:off x="1871277" y="1576300"/>
                          <a:ext cx="1125200" cy="321257"/>
                        </a:xfrm>
                        <a:prstGeom prst="ellipse">
                          <a:avLst/>
                        </a:prstGeom>
                        <a:solidFill>
                          <a:srgbClr val="FFFFFF">
                            <a:lumMod val="75000"/>
                          </a:srgbClr>
                        </a:solidFill>
                        <a:ln w="6350" cap="flat" cmpd="sng" algn="ctr">
                          <a:solidFill>
                            <a:srgbClr val="000000"/>
                          </a:solidFill>
                          <a:prstDash val="solid"/>
                        </a:ln>
                        <a:effectLst>
                          <a:outerShdw blurRad="40000" dist="23000" dir="5400000" rotWithShape="0">
                            <a:srgbClr val="000000">
                              <a:alpha val="35000"/>
                            </a:srgbClr>
                          </a:outerShdw>
                        </a:effectLst>
                      </p:spPr>
                      <p:txBody>
                        <a:bodyPr anchor="ctr"/>
                        <a:lstStyle/>
                        <a:p>
                          <a:pPr marL="0" marR="0" lvl="0" indent="0" algn="ctr" defTabSz="914400" eaLnBrk="0" fontAlgn="base" latinLnBrk="0" hangingPunct="0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800" b="0" i="0" u="none" strike="noStrike" kern="0" cap="none" spc="0" normalizeH="0" baseline="0" noProof="0" dirty="0">
                            <a:ln>
                              <a:solidFill>
                                <a:srgbClr val="000000"/>
                              </a:solidFill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Gill Sans MT"/>
                            <a:ea typeface="+mn-ea"/>
                            <a:cs typeface="+mn-cs"/>
                          </a:endParaRPr>
                        </a:p>
                      </p:txBody>
                    </p:sp>
                    <p:sp>
                      <p:nvSpPr>
                        <p:cNvPr id="358" name="Freeform 357">
                          <a:extLst>
                            <a:ext uri="{FF2B5EF4-FFF2-40B4-BE49-F238E27FC236}">
                              <a16:creationId xmlns:a16="http://schemas.microsoft.com/office/drawing/2014/main" id="{A60E12D2-9724-E86C-246A-267B9B852B79}"/>
                            </a:ext>
                          </a:extLst>
                        </p:cNvPr>
                        <p:cNvSpPr/>
                        <p:nvPr/>
                      </p:nvSpPr>
                      <p:spPr bwMode="auto">
                        <a:xfrm>
                          <a:off x="2159708" y="1673868"/>
                          <a:ext cx="548339" cy="159438"/>
                        </a:xfrm>
                        <a:custGeom>
                          <a:avLst/>
                          <a:gdLst>
                            <a:gd name="connsiteX0" fmla="*/ 1486231 w 2944854"/>
                            <a:gd name="connsiteY0" fmla="*/ 727041 h 1302232"/>
                            <a:gd name="connsiteX1" fmla="*/ 257675 w 2944854"/>
                            <a:gd name="connsiteY1" fmla="*/ 1302232 h 1302232"/>
                            <a:gd name="connsiteX2" fmla="*/ 0 w 2944854"/>
                            <a:gd name="connsiteY2" fmla="*/ 1228607 h 1302232"/>
                            <a:gd name="connsiteX3" fmla="*/ 911064 w 2944854"/>
                            <a:gd name="connsiteY3" fmla="*/ 837478 h 1302232"/>
                            <a:gd name="connsiteX4" fmla="*/ 883456 w 2944854"/>
                            <a:gd name="connsiteY4" fmla="*/ 450949 h 1302232"/>
                            <a:gd name="connsiteX5" fmla="*/ 161047 w 2944854"/>
                            <a:gd name="connsiteY5" fmla="*/ 119640 h 1302232"/>
                            <a:gd name="connsiteX6" fmla="*/ 404917 w 2944854"/>
                            <a:gd name="connsiteY6" fmla="*/ 50617 h 1302232"/>
                            <a:gd name="connsiteX7" fmla="*/ 1477028 w 2944854"/>
                            <a:gd name="connsiteY7" fmla="*/ 501566 h 1302232"/>
                            <a:gd name="connsiteX8" fmla="*/ 2572146 w 2944854"/>
                            <a:gd name="connsiteY8" fmla="*/ 0 h 1302232"/>
                            <a:gd name="connsiteX9" fmla="*/ 2875834 w 2944854"/>
                            <a:gd name="connsiteY9" fmla="*/ 96632 h 1302232"/>
                            <a:gd name="connsiteX10" fmla="*/ 2079803 w 2944854"/>
                            <a:gd name="connsiteY10" fmla="*/ 432543 h 1302232"/>
                            <a:gd name="connsiteX11" fmla="*/ 2240850 w 2944854"/>
                            <a:gd name="connsiteY11" fmla="*/ 920305 h 1302232"/>
                            <a:gd name="connsiteX12" fmla="*/ 2944854 w 2944854"/>
                            <a:gd name="connsiteY12" fmla="*/ 1228607 h 1302232"/>
                            <a:gd name="connsiteX13" fmla="*/ 2733192 w 2944854"/>
                            <a:gd name="connsiteY13" fmla="*/ 1297630 h 1302232"/>
                            <a:gd name="connsiteX14" fmla="*/ 1486231 w 2944854"/>
                            <a:gd name="connsiteY14" fmla="*/ 727041 h 1302232"/>
                            <a:gd name="connsiteX0" fmla="*/ 1486231 w 2944854"/>
                            <a:gd name="connsiteY0" fmla="*/ 727041 h 1316375"/>
                            <a:gd name="connsiteX1" fmla="*/ 257675 w 2944854"/>
                            <a:gd name="connsiteY1" fmla="*/ 1302232 h 1316375"/>
                            <a:gd name="connsiteX2" fmla="*/ 0 w 2944854"/>
                            <a:gd name="connsiteY2" fmla="*/ 1228607 h 1316375"/>
                            <a:gd name="connsiteX3" fmla="*/ 911064 w 2944854"/>
                            <a:gd name="connsiteY3" fmla="*/ 837478 h 1316375"/>
                            <a:gd name="connsiteX4" fmla="*/ 883456 w 2944854"/>
                            <a:gd name="connsiteY4" fmla="*/ 450949 h 1316375"/>
                            <a:gd name="connsiteX5" fmla="*/ 161047 w 2944854"/>
                            <a:gd name="connsiteY5" fmla="*/ 119640 h 1316375"/>
                            <a:gd name="connsiteX6" fmla="*/ 404917 w 2944854"/>
                            <a:gd name="connsiteY6" fmla="*/ 50617 h 1316375"/>
                            <a:gd name="connsiteX7" fmla="*/ 1477028 w 2944854"/>
                            <a:gd name="connsiteY7" fmla="*/ 501566 h 1316375"/>
                            <a:gd name="connsiteX8" fmla="*/ 2572146 w 2944854"/>
                            <a:gd name="connsiteY8" fmla="*/ 0 h 1316375"/>
                            <a:gd name="connsiteX9" fmla="*/ 2875834 w 2944854"/>
                            <a:gd name="connsiteY9" fmla="*/ 96632 h 1316375"/>
                            <a:gd name="connsiteX10" fmla="*/ 2079803 w 2944854"/>
                            <a:gd name="connsiteY10" fmla="*/ 432543 h 1316375"/>
                            <a:gd name="connsiteX11" fmla="*/ 2240850 w 2944854"/>
                            <a:gd name="connsiteY11" fmla="*/ 920305 h 1316375"/>
                            <a:gd name="connsiteX12" fmla="*/ 2944854 w 2944854"/>
                            <a:gd name="connsiteY12" fmla="*/ 1228607 h 1316375"/>
                            <a:gd name="connsiteX13" fmla="*/ 2756623 w 2944854"/>
                            <a:gd name="connsiteY13" fmla="*/ 1316375 h 1316375"/>
                            <a:gd name="connsiteX14" fmla="*/ 1486231 w 2944854"/>
                            <a:gd name="connsiteY14" fmla="*/ 727041 h 1316375"/>
                            <a:gd name="connsiteX0" fmla="*/ 1486231 w 3024520"/>
                            <a:gd name="connsiteY0" fmla="*/ 727041 h 1316375"/>
                            <a:gd name="connsiteX1" fmla="*/ 257675 w 3024520"/>
                            <a:gd name="connsiteY1" fmla="*/ 1302232 h 1316375"/>
                            <a:gd name="connsiteX2" fmla="*/ 0 w 3024520"/>
                            <a:gd name="connsiteY2" fmla="*/ 1228607 h 1316375"/>
                            <a:gd name="connsiteX3" fmla="*/ 911064 w 3024520"/>
                            <a:gd name="connsiteY3" fmla="*/ 837478 h 1316375"/>
                            <a:gd name="connsiteX4" fmla="*/ 883456 w 3024520"/>
                            <a:gd name="connsiteY4" fmla="*/ 450949 h 1316375"/>
                            <a:gd name="connsiteX5" fmla="*/ 161047 w 3024520"/>
                            <a:gd name="connsiteY5" fmla="*/ 119640 h 1316375"/>
                            <a:gd name="connsiteX6" fmla="*/ 404917 w 3024520"/>
                            <a:gd name="connsiteY6" fmla="*/ 50617 h 1316375"/>
                            <a:gd name="connsiteX7" fmla="*/ 1477028 w 3024520"/>
                            <a:gd name="connsiteY7" fmla="*/ 501566 h 1316375"/>
                            <a:gd name="connsiteX8" fmla="*/ 2572146 w 3024520"/>
                            <a:gd name="connsiteY8" fmla="*/ 0 h 1316375"/>
                            <a:gd name="connsiteX9" fmla="*/ 2875834 w 3024520"/>
                            <a:gd name="connsiteY9" fmla="*/ 96632 h 1316375"/>
                            <a:gd name="connsiteX10" fmla="*/ 2079803 w 3024520"/>
                            <a:gd name="connsiteY10" fmla="*/ 432543 h 1316375"/>
                            <a:gd name="connsiteX11" fmla="*/ 2240850 w 3024520"/>
                            <a:gd name="connsiteY11" fmla="*/ 920305 h 1316375"/>
                            <a:gd name="connsiteX12" fmla="*/ 3024520 w 3024520"/>
                            <a:gd name="connsiteY12" fmla="*/ 1228607 h 1316375"/>
                            <a:gd name="connsiteX13" fmla="*/ 2756623 w 3024520"/>
                            <a:gd name="connsiteY13" fmla="*/ 1316375 h 1316375"/>
                            <a:gd name="connsiteX14" fmla="*/ 1486231 w 3024520"/>
                            <a:gd name="connsiteY14" fmla="*/ 727041 h 1316375"/>
                            <a:gd name="connsiteX0" fmla="*/ 1537780 w 3076069"/>
                            <a:gd name="connsiteY0" fmla="*/ 727041 h 1316375"/>
                            <a:gd name="connsiteX1" fmla="*/ 309224 w 3076069"/>
                            <a:gd name="connsiteY1" fmla="*/ 1302232 h 1316375"/>
                            <a:gd name="connsiteX2" fmla="*/ 0 w 3076069"/>
                            <a:gd name="connsiteY2" fmla="*/ 1228607 h 1316375"/>
                            <a:gd name="connsiteX3" fmla="*/ 962613 w 3076069"/>
                            <a:gd name="connsiteY3" fmla="*/ 837478 h 1316375"/>
                            <a:gd name="connsiteX4" fmla="*/ 935005 w 3076069"/>
                            <a:gd name="connsiteY4" fmla="*/ 450949 h 1316375"/>
                            <a:gd name="connsiteX5" fmla="*/ 212596 w 3076069"/>
                            <a:gd name="connsiteY5" fmla="*/ 119640 h 1316375"/>
                            <a:gd name="connsiteX6" fmla="*/ 456466 w 3076069"/>
                            <a:gd name="connsiteY6" fmla="*/ 50617 h 1316375"/>
                            <a:gd name="connsiteX7" fmla="*/ 1528577 w 3076069"/>
                            <a:gd name="connsiteY7" fmla="*/ 501566 h 1316375"/>
                            <a:gd name="connsiteX8" fmla="*/ 2623695 w 3076069"/>
                            <a:gd name="connsiteY8" fmla="*/ 0 h 1316375"/>
                            <a:gd name="connsiteX9" fmla="*/ 2927383 w 3076069"/>
                            <a:gd name="connsiteY9" fmla="*/ 96632 h 1316375"/>
                            <a:gd name="connsiteX10" fmla="*/ 2131352 w 3076069"/>
                            <a:gd name="connsiteY10" fmla="*/ 432543 h 1316375"/>
                            <a:gd name="connsiteX11" fmla="*/ 2292399 w 3076069"/>
                            <a:gd name="connsiteY11" fmla="*/ 920305 h 1316375"/>
                            <a:gd name="connsiteX12" fmla="*/ 3076069 w 3076069"/>
                            <a:gd name="connsiteY12" fmla="*/ 1228607 h 1316375"/>
                            <a:gd name="connsiteX13" fmla="*/ 2808172 w 3076069"/>
                            <a:gd name="connsiteY13" fmla="*/ 1316375 h 1316375"/>
                            <a:gd name="connsiteX14" fmla="*/ 1537780 w 3076069"/>
                            <a:gd name="connsiteY14" fmla="*/ 727041 h 1316375"/>
                            <a:gd name="connsiteX0" fmla="*/ 1537780 w 3076069"/>
                            <a:gd name="connsiteY0" fmla="*/ 727041 h 1321259"/>
                            <a:gd name="connsiteX1" fmla="*/ 313981 w 3076069"/>
                            <a:gd name="connsiteY1" fmla="*/ 1321259 h 1321259"/>
                            <a:gd name="connsiteX2" fmla="*/ 0 w 3076069"/>
                            <a:gd name="connsiteY2" fmla="*/ 1228607 h 1321259"/>
                            <a:gd name="connsiteX3" fmla="*/ 962613 w 3076069"/>
                            <a:gd name="connsiteY3" fmla="*/ 837478 h 1321259"/>
                            <a:gd name="connsiteX4" fmla="*/ 935005 w 3076069"/>
                            <a:gd name="connsiteY4" fmla="*/ 450949 h 1321259"/>
                            <a:gd name="connsiteX5" fmla="*/ 212596 w 3076069"/>
                            <a:gd name="connsiteY5" fmla="*/ 119640 h 1321259"/>
                            <a:gd name="connsiteX6" fmla="*/ 456466 w 3076069"/>
                            <a:gd name="connsiteY6" fmla="*/ 50617 h 1321259"/>
                            <a:gd name="connsiteX7" fmla="*/ 1528577 w 3076069"/>
                            <a:gd name="connsiteY7" fmla="*/ 501566 h 1321259"/>
                            <a:gd name="connsiteX8" fmla="*/ 2623695 w 3076069"/>
                            <a:gd name="connsiteY8" fmla="*/ 0 h 1321259"/>
                            <a:gd name="connsiteX9" fmla="*/ 2927383 w 3076069"/>
                            <a:gd name="connsiteY9" fmla="*/ 96632 h 1321259"/>
                            <a:gd name="connsiteX10" fmla="*/ 2131352 w 3076069"/>
                            <a:gd name="connsiteY10" fmla="*/ 432543 h 1321259"/>
                            <a:gd name="connsiteX11" fmla="*/ 2292399 w 3076069"/>
                            <a:gd name="connsiteY11" fmla="*/ 920305 h 1321259"/>
                            <a:gd name="connsiteX12" fmla="*/ 3076069 w 3076069"/>
                            <a:gd name="connsiteY12" fmla="*/ 1228607 h 1321259"/>
                            <a:gd name="connsiteX13" fmla="*/ 2808172 w 3076069"/>
                            <a:gd name="connsiteY13" fmla="*/ 1316375 h 1321259"/>
                            <a:gd name="connsiteX14" fmla="*/ 1537780 w 3076069"/>
                            <a:gd name="connsiteY14" fmla="*/ 727041 h 1321259"/>
                            <a:gd name="connsiteX0" fmla="*/ 1537780 w 3076069"/>
                            <a:gd name="connsiteY0" fmla="*/ 750825 h 1321259"/>
                            <a:gd name="connsiteX1" fmla="*/ 313981 w 3076069"/>
                            <a:gd name="connsiteY1" fmla="*/ 1321259 h 1321259"/>
                            <a:gd name="connsiteX2" fmla="*/ 0 w 3076069"/>
                            <a:gd name="connsiteY2" fmla="*/ 1228607 h 1321259"/>
                            <a:gd name="connsiteX3" fmla="*/ 962613 w 3076069"/>
                            <a:gd name="connsiteY3" fmla="*/ 837478 h 1321259"/>
                            <a:gd name="connsiteX4" fmla="*/ 935005 w 3076069"/>
                            <a:gd name="connsiteY4" fmla="*/ 450949 h 1321259"/>
                            <a:gd name="connsiteX5" fmla="*/ 212596 w 3076069"/>
                            <a:gd name="connsiteY5" fmla="*/ 119640 h 1321259"/>
                            <a:gd name="connsiteX6" fmla="*/ 456466 w 3076069"/>
                            <a:gd name="connsiteY6" fmla="*/ 50617 h 1321259"/>
                            <a:gd name="connsiteX7" fmla="*/ 1528577 w 3076069"/>
                            <a:gd name="connsiteY7" fmla="*/ 501566 h 1321259"/>
                            <a:gd name="connsiteX8" fmla="*/ 2623695 w 3076069"/>
                            <a:gd name="connsiteY8" fmla="*/ 0 h 1321259"/>
                            <a:gd name="connsiteX9" fmla="*/ 2927383 w 3076069"/>
                            <a:gd name="connsiteY9" fmla="*/ 96632 h 1321259"/>
                            <a:gd name="connsiteX10" fmla="*/ 2131352 w 3076069"/>
                            <a:gd name="connsiteY10" fmla="*/ 432543 h 1321259"/>
                            <a:gd name="connsiteX11" fmla="*/ 2292399 w 3076069"/>
                            <a:gd name="connsiteY11" fmla="*/ 920305 h 1321259"/>
                            <a:gd name="connsiteX12" fmla="*/ 3076069 w 3076069"/>
                            <a:gd name="connsiteY12" fmla="*/ 1228607 h 1321259"/>
                            <a:gd name="connsiteX13" fmla="*/ 2808172 w 3076069"/>
                            <a:gd name="connsiteY13" fmla="*/ 1316375 h 1321259"/>
                            <a:gd name="connsiteX14" fmla="*/ 1537780 w 3076069"/>
                            <a:gd name="connsiteY14" fmla="*/ 750825 h 1321259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  <a:cxn ang="0">
                              <a:pos x="connsiteX5" y="connsiteY5"/>
                            </a:cxn>
                            <a:cxn ang="0">
                              <a:pos x="connsiteX6" y="connsiteY6"/>
                            </a:cxn>
                            <a:cxn ang="0">
                              <a:pos x="connsiteX7" y="connsiteY7"/>
                            </a:cxn>
                            <a:cxn ang="0">
                              <a:pos x="connsiteX8" y="connsiteY8"/>
                            </a:cxn>
                            <a:cxn ang="0">
                              <a:pos x="connsiteX9" y="connsiteY9"/>
                            </a:cxn>
                            <a:cxn ang="0">
                              <a:pos x="connsiteX10" y="connsiteY10"/>
                            </a:cxn>
                            <a:cxn ang="0">
                              <a:pos x="connsiteX11" y="connsiteY11"/>
                            </a:cxn>
                            <a:cxn ang="0">
                              <a:pos x="connsiteX12" y="connsiteY12"/>
                            </a:cxn>
                            <a:cxn ang="0">
                              <a:pos x="connsiteX13" y="connsiteY13"/>
                            </a:cxn>
                            <a:cxn ang="0">
                              <a:pos x="connsiteX14" y="connsiteY14"/>
                            </a:cxn>
                          </a:cxnLst>
                          <a:rect l="l" t="t" r="r" b="b"/>
                          <a:pathLst>
                            <a:path w="3076069" h="1321259">
                              <a:moveTo>
                                <a:pt x="1537780" y="750825"/>
                              </a:moveTo>
                              <a:lnTo>
                                <a:pt x="313981" y="1321259"/>
                              </a:lnTo>
                              <a:lnTo>
                                <a:pt x="0" y="1228607"/>
                              </a:lnTo>
                              <a:lnTo>
                                <a:pt x="962613" y="837478"/>
                              </a:lnTo>
                              <a:lnTo>
                                <a:pt x="935005" y="450949"/>
                              </a:lnTo>
                              <a:lnTo>
                                <a:pt x="212596" y="119640"/>
                              </a:lnTo>
                              <a:lnTo>
                                <a:pt x="456466" y="50617"/>
                              </a:lnTo>
                              <a:lnTo>
                                <a:pt x="1528577" y="501566"/>
                              </a:lnTo>
                              <a:lnTo>
                                <a:pt x="2623695" y="0"/>
                              </a:lnTo>
                              <a:lnTo>
                                <a:pt x="2927383" y="96632"/>
                              </a:lnTo>
                              <a:lnTo>
                                <a:pt x="2131352" y="432543"/>
                              </a:lnTo>
                              <a:lnTo>
                                <a:pt x="2292399" y="920305"/>
                              </a:lnTo>
                              <a:lnTo>
                                <a:pt x="3076069" y="1228607"/>
                              </a:lnTo>
                              <a:lnTo>
                                <a:pt x="2808172" y="1316375"/>
                              </a:lnTo>
                              <a:lnTo>
                                <a:pt x="1537780" y="750825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3333CC">
                            <a:lumMod val="60000"/>
                            <a:lumOff val="40000"/>
                          </a:srgbClr>
                        </a:solidFill>
                        <a:ln w="9525" cap="flat" cmpd="sng" algn="ctr">
                          <a:noFill/>
                          <a:prstDash val="solid"/>
                        </a:ln>
                        <a:effectLst/>
                      </p:spPr>
                      <p:txBody>
                        <a:bodyPr anchor="ctr"/>
                        <a:lstStyle/>
                        <a:p>
                          <a:pPr marL="0" marR="0" lvl="0" indent="0" algn="ctr" defTabSz="914400" eaLnBrk="0" fontAlgn="base" latinLnBrk="0" hangingPunct="0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8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Gill Sans MT"/>
                            <a:ea typeface="+mn-ea"/>
                            <a:cs typeface="+mn-cs"/>
                          </a:endParaRPr>
                        </a:p>
                      </p:txBody>
                    </p:sp>
                    <p:sp>
                      <p:nvSpPr>
                        <p:cNvPr id="359" name="Freeform 358">
                          <a:extLst>
                            <a:ext uri="{FF2B5EF4-FFF2-40B4-BE49-F238E27FC236}">
                              <a16:creationId xmlns:a16="http://schemas.microsoft.com/office/drawing/2014/main" id="{2E861407-7C41-0E97-B3D8-4692D56564BE}"/>
                            </a:ext>
                          </a:extLst>
                        </p:cNvPr>
                        <p:cNvSpPr/>
                        <p:nvPr/>
                      </p:nvSpPr>
                      <p:spPr bwMode="auto">
                        <a:xfrm>
                          <a:off x="2102655" y="1633412"/>
                          <a:ext cx="662444" cy="111846"/>
                        </a:xfrm>
                        <a:custGeom>
                          <a:avLst/>
                          <a:gdLst>
                            <a:gd name="connsiteX0" fmla="*/ 0 w 3645229"/>
                            <a:gd name="connsiteY0" fmla="*/ 214441 h 923747"/>
                            <a:gd name="connsiteX1" fmla="*/ 659770 w 3645229"/>
                            <a:gd name="connsiteY1" fmla="*/ 16495 h 923747"/>
                            <a:gd name="connsiteX2" fmla="*/ 1814367 w 3645229"/>
                            <a:gd name="connsiteY2" fmla="*/ 511360 h 923747"/>
                            <a:gd name="connsiteX3" fmla="*/ 2968965 w 3645229"/>
                            <a:gd name="connsiteY3" fmla="*/ 0 h 923747"/>
                            <a:gd name="connsiteX4" fmla="*/ 3645229 w 3645229"/>
                            <a:gd name="connsiteY4" fmla="*/ 197946 h 923747"/>
                            <a:gd name="connsiteX5" fmla="*/ 3199884 w 3645229"/>
                            <a:gd name="connsiteY5" fmla="*/ 461874 h 923747"/>
                            <a:gd name="connsiteX6" fmla="*/ 2985459 w 3645229"/>
                            <a:gd name="connsiteY6" fmla="*/ 379396 h 923747"/>
                            <a:gd name="connsiteX7" fmla="*/ 1830861 w 3645229"/>
                            <a:gd name="connsiteY7" fmla="*/ 923747 h 923747"/>
                            <a:gd name="connsiteX8" fmla="*/ 676264 w 3645229"/>
                            <a:gd name="connsiteY8" fmla="*/ 412387 h 923747"/>
                            <a:gd name="connsiteX9" fmla="*/ 527816 w 3645229"/>
                            <a:gd name="connsiteY9" fmla="*/ 478369 h 923747"/>
                            <a:gd name="connsiteX10" fmla="*/ 0 w 3645229"/>
                            <a:gd name="connsiteY10" fmla="*/ 214441 h 923747"/>
                            <a:gd name="connsiteX0" fmla="*/ 0 w 3640627"/>
                            <a:gd name="connsiteY0" fmla="*/ 242051 h 923747"/>
                            <a:gd name="connsiteX1" fmla="*/ 655168 w 3640627"/>
                            <a:gd name="connsiteY1" fmla="*/ 16495 h 923747"/>
                            <a:gd name="connsiteX2" fmla="*/ 1809765 w 3640627"/>
                            <a:gd name="connsiteY2" fmla="*/ 511360 h 923747"/>
                            <a:gd name="connsiteX3" fmla="*/ 2964363 w 3640627"/>
                            <a:gd name="connsiteY3" fmla="*/ 0 h 923747"/>
                            <a:gd name="connsiteX4" fmla="*/ 3640627 w 3640627"/>
                            <a:gd name="connsiteY4" fmla="*/ 197946 h 923747"/>
                            <a:gd name="connsiteX5" fmla="*/ 3195282 w 3640627"/>
                            <a:gd name="connsiteY5" fmla="*/ 461874 h 923747"/>
                            <a:gd name="connsiteX6" fmla="*/ 2980857 w 3640627"/>
                            <a:gd name="connsiteY6" fmla="*/ 379396 h 923747"/>
                            <a:gd name="connsiteX7" fmla="*/ 1826259 w 3640627"/>
                            <a:gd name="connsiteY7" fmla="*/ 923747 h 923747"/>
                            <a:gd name="connsiteX8" fmla="*/ 671662 w 3640627"/>
                            <a:gd name="connsiteY8" fmla="*/ 412387 h 923747"/>
                            <a:gd name="connsiteX9" fmla="*/ 523214 w 3640627"/>
                            <a:gd name="connsiteY9" fmla="*/ 478369 h 923747"/>
                            <a:gd name="connsiteX10" fmla="*/ 0 w 3640627"/>
                            <a:gd name="connsiteY10" fmla="*/ 242051 h 923747"/>
                            <a:gd name="connsiteX0" fmla="*/ 0 w 3640627"/>
                            <a:gd name="connsiteY0" fmla="*/ 242051 h 923747"/>
                            <a:gd name="connsiteX1" fmla="*/ 655168 w 3640627"/>
                            <a:gd name="connsiteY1" fmla="*/ 16495 h 923747"/>
                            <a:gd name="connsiteX2" fmla="*/ 1809765 w 3640627"/>
                            <a:gd name="connsiteY2" fmla="*/ 511360 h 923747"/>
                            <a:gd name="connsiteX3" fmla="*/ 2964363 w 3640627"/>
                            <a:gd name="connsiteY3" fmla="*/ 0 h 923747"/>
                            <a:gd name="connsiteX4" fmla="*/ 3640627 w 3640627"/>
                            <a:gd name="connsiteY4" fmla="*/ 197946 h 923747"/>
                            <a:gd name="connsiteX5" fmla="*/ 3195282 w 3640627"/>
                            <a:gd name="connsiteY5" fmla="*/ 461874 h 923747"/>
                            <a:gd name="connsiteX6" fmla="*/ 2980857 w 3640627"/>
                            <a:gd name="connsiteY6" fmla="*/ 379396 h 923747"/>
                            <a:gd name="connsiteX7" fmla="*/ 1826259 w 3640627"/>
                            <a:gd name="connsiteY7" fmla="*/ 923747 h 923747"/>
                            <a:gd name="connsiteX8" fmla="*/ 671662 w 3640627"/>
                            <a:gd name="connsiteY8" fmla="*/ 412387 h 923747"/>
                            <a:gd name="connsiteX9" fmla="*/ 523214 w 3640627"/>
                            <a:gd name="connsiteY9" fmla="*/ 482971 h 923747"/>
                            <a:gd name="connsiteX10" fmla="*/ 0 w 3640627"/>
                            <a:gd name="connsiteY10" fmla="*/ 242051 h 923747"/>
                            <a:gd name="connsiteX0" fmla="*/ 0 w 3640627"/>
                            <a:gd name="connsiteY0" fmla="*/ 242051 h 923747"/>
                            <a:gd name="connsiteX1" fmla="*/ 655168 w 3640627"/>
                            <a:gd name="connsiteY1" fmla="*/ 16495 h 923747"/>
                            <a:gd name="connsiteX2" fmla="*/ 1809765 w 3640627"/>
                            <a:gd name="connsiteY2" fmla="*/ 511360 h 923747"/>
                            <a:gd name="connsiteX3" fmla="*/ 2964363 w 3640627"/>
                            <a:gd name="connsiteY3" fmla="*/ 0 h 923747"/>
                            <a:gd name="connsiteX4" fmla="*/ 3640627 w 3640627"/>
                            <a:gd name="connsiteY4" fmla="*/ 197946 h 923747"/>
                            <a:gd name="connsiteX5" fmla="*/ 3195282 w 3640627"/>
                            <a:gd name="connsiteY5" fmla="*/ 461874 h 923747"/>
                            <a:gd name="connsiteX6" fmla="*/ 2980857 w 3640627"/>
                            <a:gd name="connsiteY6" fmla="*/ 379396 h 923747"/>
                            <a:gd name="connsiteX7" fmla="*/ 1826259 w 3640627"/>
                            <a:gd name="connsiteY7" fmla="*/ 923747 h 923747"/>
                            <a:gd name="connsiteX8" fmla="*/ 690067 w 3640627"/>
                            <a:gd name="connsiteY8" fmla="*/ 412387 h 923747"/>
                            <a:gd name="connsiteX9" fmla="*/ 523214 w 3640627"/>
                            <a:gd name="connsiteY9" fmla="*/ 482971 h 923747"/>
                            <a:gd name="connsiteX10" fmla="*/ 0 w 3640627"/>
                            <a:gd name="connsiteY10" fmla="*/ 242051 h 923747"/>
                            <a:gd name="connsiteX0" fmla="*/ 0 w 3640627"/>
                            <a:gd name="connsiteY0" fmla="*/ 242051 h 946755"/>
                            <a:gd name="connsiteX1" fmla="*/ 655168 w 3640627"/>
                            <a:gd name="connsiteY1" fmla="*/ 16495 h 946755"/>
                            <a:gd name="connsiteX2" fmla="*/ 1809765 w 3640627"/>
                            <a:gd name="connsiteY2" fmla="*/ 511360 h 946755"/>
                            <a:gd name="connsiteX3" fmla="*/ 2964363 w 3640627"/>
                            <a:gd name="connsiteY3" fmla="*/ 0 h 946755"/>
                            <a:gd name="connsiteX4" fmla="*/ 3640627 w 3640627"/>
                            <a:gd name="connsiteY4" fmla="*/ 197946 h 946755"/>
                            <a:gd name="connsiteX5" fmla="*/ 3195282 w 3640627"/>
                            <a:gd name="connsiteY5" fmla="*/ 461874 h 946755"/>
                            <a:gd name="connsiteX6" fmla="*/ 2980857 w 3640627"/>
                            <a:gd name="connsiteY6" fmla="*/ 379396 h 946755"/>
                            <a:gd name="connsiteX7" fmla="*/ 1876873 w 3640627"/>
                            <a:gd name="connsiteY7" fmla="*/ 946755 h 946755"/>
                            <a:gd name="connsiteX8" fmla="*/ 690067 w 3640627"/>
                            <a:gd name="connsiteY8" fmla="*/ 412387 h 946755"/>
                            <a:gd name="connsiteX9" fmla="*/ 523214 w 3640627"/>
                            <a:gd name="connsiteY9" fmla="*/ 482971 h 946755"/>
                            <a:gd name="connsiteX10" fmla="*/ 0 w 3640627"/>
                            <a:gd name="connsiteY10" fmla="*/ 242051 h 946755"/>
                            <a:gd name="connsiteX0" fmla="*/ 0 w 3640627"/>
                            <a:gd name="connsiteY0" fmla="*/ 242051 h 946755"/>
                            <a:gd name="connsiteX1" fmla="*/ 655168 w 3640627"/>
                            <a:gd name="connsiteY1" fmla="*/ 16495 h 946755"/>
                            <a:gd name="connsiteX2" fmla="*/ 1855778 w 3640627"/>
                            <a:gd name="connsiteY2" fmla="*/ 534367 h 946755"/>
                            <a:gd name="connsiteX3" fmla="*/ 2964363 w 3640627"/>
                            <a:gd name="connsiteY3" fmla="*/ 0 h 946755"/>
                            <a:gd name="connsiteX4" fmla="*/ 3640627 w 3640627"/>
                            <a:gd name="connsiteY4" fmla="*/ 197946 h 946755"/>
                            <a:gd name="connsiteX5" fmla="*/ 3195282 w 3640627"/>
                            <a:gd name="connsiteY5" fmla="*/ 461874 h 946755"/>
                            <a:gd name="connsiteX6" fmla="*/ 2980857 w 3640627"/>
                            <a:gd name="connsiteY6" fmla="*/ 379396 h 946755"/>
                            <a:gd name="connsiteX7" fmla="*/ 1876873 w 3640627"/>
                            <a:gd name="connsiteY7" fmla="*/ 946755 h 946755"/>
                            <a:gd name="connsiteX8" fmla="*/ 690067 w 3640627"/>
                            <a:gd name="connsiteY8" fmla="*/ 412387 h 946755"/>
                            <a:gd name="connsiteX9" fmla="*/ 523214 w 3640627"/>
                            <a:gd name="connsiteY9" fmla="*/ 482971 h 946755"/>
                            <a:gd name="connsiteX10" fmla="*/ 0 w 3640627"/>
                            <a:gd name="connsiteY10" fmla="*/ 242051 h 946755"/>
                            <a:gd name="connsiteX0" fmla="*/ 0 w 3640627"/>
                            <a:gd name="connsiteY0" fmla="*/ 242051 h 946755"/>
                            <a:gd name="connsiteX1" fmla="*/ 655168 w 3640627"/>
                            <a:gd name="connsiteY1" fmla="*/ 16495 h 946755"/>
                            <a:gd name="connsiteX2" fmla="*/ 1855778 w 3640627"/>
                            <a:gd name="connsiteY2" fmla="*/ 534367 h 946755"/>
                            <a:gd name="connsiteX3" fmla="*/ 2964363 w 3640627"/>
                            <a:gd name="connsiteY3" fmla="*/ 0 h 946755"/>
                            <a:gd name="connsiteX4" fmla="*/ 3640627 w 3640627"/>
                            <a:gd name="connsiteY4" fmla="*/ 197946 h 946755"/>
                            <a:gd name="connsiteX5" fmla="*/ 3195282 w 3640627"/>
                            <a:gd name="connsiteY5" fmla="*/ 461874 h 946755"/>
                            <a:gd name="connsiteX6" fmla="*/ 3008465 w 3640627"/>
                            <a:gd name="connsiteY6" fmla="*/ 402404 h 946755"/>
                            <a:gd name="connsiteX7" fmla="*/ 1876873 w 3640627"/>
                            <a:gd name="connsiteY7" fmla="*/ 946755 h 946755"/>
                            <a:gd name="connsiteX8" fmla="*/ 690067 w 3640627"/>
                            <a:gd name="connsiteY8" fmla="*/ 412387 h 946755"/>
                            <a:gd name="connsiteX9" fmla="*/ 523214 w 3640627"/>
                            <a:gd name="connsiteY9" fmla="*/ 482971 h 946755"/>
                            <a:gd name="connsiteX10" fmla="*/ 0 w 3640627"/>
                            <a:gd name="connsiteY10" fmla="*/ 242051 h 946755"/>
                            <a:gd name="connsiteX0" fmla="*/ 0 w 3723451"/>
                            <a:gd name="connsiteY0" fmla="*/ 242051 h 946755"/>
                            <a:gd name="connsiteX1" fmla="*/ 655168 w 3723451"/>
                            <a:gd name="connsiteY1" fmla="*/ 16495 h 946755"/>
                            <a:gd name="connsiteX2" fmla="*/ 1855778 w 3723451"/>
                            <a:gd name="connsiteY2" fmla="*/ 534367 h 946755"/>
                            <a:gd name="connsiteX3" fmla="*/ 2964363 w 3723451"/>
                            <a:gd name="connsiteY3" fmla="*/ 0 h 946755"/>
                            <a:gd name="connsiteX4" fmla="*/ 3723451 w 3723451"/>
                            <a:gd name="connsiteY4" fmla="*/ 220954 h 946755"/>
                            <a:gd name="connsiteX5" fmla="*/ 3195282 w 3723451"/>
                            <a:gd name="connsiteY5" fmla="*/ 461874 h 946755"/>
                            <a:gd name="connsiteX6" fmla="*/ 3008465 w 3723451"/>
                            <a:gd name="connsiteY6" fmla="*/ 402404 h 946755"/>
                            <a:gd name="connsiteX7" fmla="*/ 1876873 w 3723451"/>
                            <a:gd name="connsiteY7" fmla="*/ 946755 h 946755"/>
                            <a:gd name="connsiteX8" fmla="*/ 690067 w 3723451"/>
                            <a:gd name="connsiteY8" fmla="*/ 412387 h 946755"/>
                            <a:gd name="connsiteX9" fmla="*/ 523214 w 3723451"/>
                            <a:gd name="connsiteY9" fmla="*/ 482971 h 946755"/>
                            <a:gd name="connsiteX10" fmla="*/ 0 w 3723451"/>
                            <a:gd name="connsiteY10" fmla="*/ 242051 h 946755"/>
                            <a:gd name="connsiteX0" fmla="*/ 0 w 3723451"/>
                            <a:gd name="connsiteY0" fmla="*/ 228246 h 932950"/>
                            <a:gd name="connsiteX1" fmla="*/ 655168 w 3723451"/>
                            <a:gd name="connsiteY1" fmla="*/ 2690 h 932950"/>
                            <a:gd name="connsiteX2" fmla="*/ 1855778 w 3723451"/>
                            <a:gd name="connsiteY2" fmla="*/ 520562 h 932950"/>
                            <a:gd name="connsiteX3" fmla="*/ 3001174 w 3723451"/>
                            <a:gd name="connsiteY3" fmla="*/ 0 h 932950"/>
                            <a:gd name="connsiteX4" fmla="*/ 3723451 w 3723451"/>
                            <a:gd name="connsiteY4" fmla="*/ 207149 h 932950"/>
                            <a:gd name="connsiteX5" fmla="*/ 3195282 w 3723451"/>
                            <a:gd name="connsiteY5" fmla="*/ 448069 h 932950"/>
                            <a:gd name="connsiteX6" fmla="*/ 3008465 w 3723451"/>
                            <a:gd name="connsiteY6" fmla="*/ 388599 h 932950"/>
                            <a:gd name="connsiteX7" fmla="*/ 1876873 w 3723451"/>
                            <a:gd name="connsiteY7" fmla="*/ 932950 h 932950"/>
                            <a:gd name="connsiteX8" fmla="*/ 690067 w 3723451"/>
                            <a:gd name="connsiteY8" fmla="*/ 398582 h 932950"/>
                            <a:gd name="connsiteX9" fmla="*/ 523214 w 3723451"/>
                            <a:gd name="connsiteY9" fmla="*/ 469166 h 932950"/>
                            <a:gd name="connsiteX10" fmla="*/ 0 w 3723451"/>
                            <a:gd name="connsiteY10" fmla="*/ 228246 h 932950"/>
                            <a:gd name="connsiteX0" fmla="*/ 0 w 3723451"/>
                            <a:gd name="connsiteY0" fmla="*/ 228246 h 932950"/>
                            <a:gd name="connsiteX1" fmla="*/ 655168 w 3723451"/>
                            <a:gd name="connsiteY1" fmla="*/ 2690 h 932950"/>
                            <a:gd name="connsiteX2" fmla="*/ 1855778 w 3723451"/>
                            <a:gd name="connsiteY2" fmla="*/ 520562 h 932950"/>
                            <a:gd name="connsiteX3" fmla="*/ 3001174 w 3723451"/>
                            <a:gd name="connsiteY3" fmla="*/ 0 h 932950"/>
                            <a:gd name="connsiteX4" fmla="*/ 3723451 w 3723451"/>
                            <a:gd name="connsiteY4" fmla="*/ 207149 h 932950"/>
                            <a:gd name="connsiteX5" fmla="*/ 3195282 w 3723451"/>
                            <a:gd name="connsiteY5" fmla="*/ 448069 h 932950"/>
                            <a:gd name="connsiteX6" fmla="*/ 3013067 w 3723451"/>
                            <a:gd name="connsiteY6" fmla="*/ 393200 h 932950"/>
                            <a:gd name="connsiteX7" fmla="*/ 1876873 w 3723451"/>
                            <a:gd name="connsiteY7" fmla="*/ 932950 h 932950"/>
                            <a:gd name="connsiteX8" fmla="*/ 690067 w 3723451"/>
                            <a:gd name="connsiteY8" fmla="*/ 398582 h 932950"/>
                            <a:gd name="connsiteX9" fmla="*/ 523214 w 3723451"/>
                            <a:gd name="connsiteY9" fmla="*/ 469166 h 932950"/>
                            <a:gd name="connsiteX10" fmla="*/ 0 w 3723451"/>
                            <a:gd name="connsiteY10" fmla="*/ 228246 h 932950"/>
                            <a:gd name="connsiteX0" fmla="*/ 0 w 3723451"/>
                            <a:gd name="connsiteY0" fmla="*/ 228246 h 932950"/>
                            <a:gd name="connsiteX1" fmla="*/ 655168 w 3723451"/>
                            <a:gd name="connsiteY1" fmla="*/ 2690 h 932950"/>
                            <a:gd name="connsiteX2" fmla="*/ 1855778 w 3723451"/>
                            <a:gd name="connsiteY2" fmla="*/ 520562 h 932950"/>
                            <a:gd name="connsiteX3" fmla="*/ 3001174 w 3723451"/>
                            <a:gd name="connsiteY3" fmla="*/ 0 h 932950"/>
                            <a:gd name="connsiteX4" fmla="*/ 3723451 w 3723451"/>
                            <a:gd name="connsiteY4" fmla="*/ 207149 h 932950"/>
                            <a:gd name="connsiteX5" fmla="*/ 3186079 w 3723451"/>
                            <a:gd name="connsiteY5" fmla="*/ 461874 h 932950"/>
                            <a:gd name="connsiteX6" fmla="*/ 3013067 w 3723451"/>
                            <a:gd name="connsiteY6" fmla="*/ 393200 h 932950"/>
                            <a:gd name="connsiteX7" fmla="*/ 1876873 w 3723451"/>
                            <a:gd name="connsiteY7" fmla="*/ 932950 h 932950"/>
                            <a:gd name="connsiteX8" fmla="*/ 690067 w 3723451"/>
                            <a:gd name="connsiteY8" fmla="*/ 398582 h 932950"/>
                            <a:gd name="connsiteX9" fmla="*/ 523214 w 3723451"/>
                            <a:gd name="connsiteY9" fmla="*/ 469166 h 932950"/>
                            <a:gd name="connsiteX10" fmla="*/ 0 w 3723451"/>
                            <a:gd name="connsiteY10" fmla="*/ 228246 h 932950"/>
                            <a:gd name="connsiteX0" fmla="*/ 0 w 3723451"/>
                            <a:gd name="connsiteY0" fmla="*/ 228246 h 932950"/>
                            <a:gd name="connsiteX1" fmla="*/ 655168 w 3723451"/>
                            <a:gd name="connsiteY1" fmla="*/ 2690 h 932950"/>
                            <a:gd name="connsiteX2" fmla="*/ 1855778 w 3723451"/>
                            <a:gd name="connsiteY2" fmla="*/ 520562 h 932950"/>
                            <a:gd name="connsiteX3" fmla="*/ 3001174 w 3723451"/>
                            <a:gd name="connsiteY3" fmla="*/ 0 h 932950"/>
                            <a:gd name="connsiteX4" fmla="*/ 3723451 w 3723451"/>
                            <a:gd name="connsiteY4" fmla="*/ 207149 h 932950"/>
                            <a:gd name="connsiteX5" fmla="*/ 3186079 w 3723451"/>
                            <a:gd name="connsiteY5" fmla="*/ 461874 h 932950"/>
                            <a:gd name="connsiteX6" fmla="*/ 3013067 w 3723451"/>
                            <a:gd name="connsiteY6" fmla="*/ 393200 h 932950"/>
                            <a:gd name="connsiteX7" fmla="*/ 1876873 w 3723451"/>
                            <a:gd name="connsiteY7" fmla="*/ 932950 h 932950"/>
                            <a:gd name="connsiteX8" fmla="*/ 711613 w 3723451"/>
                            <a:gd name="connsiteY8" fmla="*/ 413055 h 932950"/>
                            <a:gd name="connsiteX9" fmla="*/ 523214 w 3723451"/>
                            <a:gd name="connsiteY9" fmla="*/ 469166 h 932950"/>
                            <a:gd name="connsiteX10" fmla="*/ 0 w 3723451"/>
                            <a:gd name="connsiteY10" fmla="*/ 228246 h 932950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  <a:cxn ang="0">
                              <a:pos x="connsiteX5" y="connsiteY5"/>
                            </a:cxn>
                            <a:cxn ang="0">
                              <a:pos x="connsiteX6" y="connsiteY6"/>
                            </a:cxn>
                            <a:cxn ang="0">
                              <a:pos x="connsiteX7" y="connsiteY7"/>
                            </a:cxn>
                            <a:cxn ang="0">
                              <a:pos x="connsiteX8" y="connsiteY8"/>
                            </a:cxn>
                            <a:cxn ang="0">
                              <a:pos x="connsiteX9" y="connsiteY9"/>
                            </a:cxn>
                            <a:cxn ang="0">
                              <a:pos x="connsiteX10" y="connsiteY10"/>
                            </a:cxn>
                          </a:cxnLst>
                          <a:rect l="l" t="t" r="r" b="b"/>
                          <a:pathLst>
                            <a:path w="3723451" h="932950">
                              <a:moveTo>
                                <a:pt x="0" y="228246"/>
                              </a:moveTo>
                              <a:lnTo>
                                <a:pt x="655168" y="2690"/>
                              </a:lnTo>
                              <a:lnTo>
                                <a:pt x="1855778" y="520562"/>
                              </a:lnTo>
                              <a:lnTo>
                                <a:pt x="3001174" y="0"/>
                              </a:lnTo>
                              <a:lnTo>
                                <a:pt x="3723451" y="207149"/>
                              </a:lnTo>
                              <a:lnTo>
                                <a:pt x="3186079" y="461874"/>
                              </a:lnTo>
                              <a:lnTo>
                                <a:pt x="3013067" y="393200"/>
                              </a:lnTo>
                              <a:lnTo>
                                <a:pt x="1876873" y="932950"/>
                              </a:lnTo>
                              <a:lnTo>
                                <a:pt x="711613" y="413055"/>
                              </a:lnTo>
                              <a:lnTo>
                                <a:pt x="523214" y="469166"/>
                              </a:lnTo>
                              <a:lnTo>
                                <a:pt x="0" y="228246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3333CC">
                            <a:lumMod val="75000"/>
                          </a:srgbClr>
                        </a:solidFill>
                        <a:ln w="9525" cap="flat" cmpd="sng" algn="ctr">
                          <a:noFill/>
                          <a:prstDash val="solid"/>
                        </a:ln>
                        <a:effectLst>
                          <a:outerShdw blurRad="40000" dist="23000" dir="5400000" rotWithShape="0">
                            <a:srgbClr val="000000">
                              <a:alpha val="35000"/>
                            </a:srgbClr>
                          </a:outerShdw>
                        </a:effectLst>
                      </p:spPr>
                      <p:txBody>
                        <a:bodyPr anchor="ctr"/>
                        <a:lstStyle/>
                        <a:p>
                          <a:pPr marL="0" marR="0" lvl="0" indent="0" algn="ctr" defTabSz="914400" eaLnBrk="0" fontAlgn="base" latinLnBrk="0" hangingPunct="0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8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Gill Sans MT"/>
                            <a:ea typeface="+mn-ea"/>
                            <a:cs typeface="+mn-cs"/>
                          </a:endParaRPr>
                        </a:p>
                      </p:txBody>
                    </p:sp>
                    <p:sp>
                      <p:nvSpPr>
                        <p:cNvPr id="360" name="Freeform 359">
                          <a:extLst>
                            <a:ext uri="{FF2B5EF4-FFF2-40B4-BE49-F238E27FC236}">
                              <a16:creationId xmlns:a16="http://schemas.microsoft.com/office/drawing/2014/main" id="{2760205B-D5F3-22DA-08CC-EB733A40BDBC}"/>
                            </a:ext>
                          </a:extLst>
                        </p:cNvPr>
                        <p:cNvSpPr/>
                        <p:nvPr/>
                      </p:nvSpPr>
                      <p:spPr bwMode="auto">
                        <a:xfrm>
                          <a:off x="2536889" y="1728599"/>
                          <a:ext cx="244057" cy="97568"/>
                        </a:xfrm>
                        <a:custGeom>
                          <a:avLst/>
                          <a:gdLst>
                            <a:gd name="connsiteX0" fmla="*/ 55216 w 1421812"/>
                            <a:gd name="connsiteY0" fmla="*/ 0 h 800665"/>
                            <a:gd name="connsiteX1" fmla="*/ 1421812 w 1421812"/>
                            <a:gd name="connsiteY1" fmla="*/ 625807 h 800665"/>
                            <a:gd name="connsiteX2" fmla="*/ 947874 w 1421812"/>
                            <a:gd name="connsiteY2" fmla="*/ 800665 h 800665"/>
                            <a:gd name="connsiteX3" fmla="*/ 50614 w 1421812"/>
                            <a:gd name="connsiteY3" fmla="*/ 404934 h 800665"/>
                            <a:gd name="connsiteX4" fmla="*/ 0 w 1421812"/>
                            <a:gd name="connsiteY4" fmla="*/ 404934 h 800665"/>
                            <a:gd name="connsiteX5" fmla="*/ 55216 w 1421812"/>
                            <a:gd name="connsiteY5" fmla="*/ 0 h 800665"/>
                            <a:gd name="connsiteX0" fmla="*/ 4602 w 1371198"/>
                            <a:gd name="connsiteY0" fmla="*/ 0 h 800665"/>
                            <a:gd name="connsiteX1" fmla="*/ 1371198 w 1371198"/>
                            <a:gd name="connsiteY1" fmla="*/ 625807 h 800665"/>
                            <a:gd name="connsiteX2" fmla="*/ 897260 w 1371198"/>
                            <a:gd name="connsiteY2" fmla="*/ 800665 h 800665"/>
                            <a:gd name="connsiteX3" fmla="*/ 0 w 1371198"/>
                            <a:gd name="connsiteY3" fmla="*/ 404934 h 800665"/>
                            <a:gd name="connsiteX4" fmla="*/ 4602 w 1371198"/>
                            <a:gd name="connsiteY4" fmla="*/ 0 h 800665"/>
                            <a:gd name="connsiteX0" fmla="*/ 0 w 1366596"/>
                            <a:gd name="connsiteY0" fmla="*/ 0 h 800665"/>
                            <a:gd name="connsiteX1" fmla="*/ 1366596 w 1366596"/>
                            <a:gd name="connsiteY1" fmla="*/ 625807 h 800665"/>
                            <a:gd name="connsiteX2" fmla="*/ 892658 w 1366596"/>
                            <a:gd name="connsiteY2" fmla="*/ 800665 h 800665"/>
                            <a:gd name="connsiteX3" fmla="*/ 4601 w 1366596"/>
                            <a:gd name="connsiteY3" fmla="*/ 427942 h 800665"/>
                            <a:gd name="connsiteX4" fmla="*/ 0 w 1366596"/>
                            <a:gd name="connsiteY4" fmla="*/ 0 h 800665"/>
                            <a:gd name="connsiteX0" fmla="*/ 0 w 1366596"/>
                            <a:gd name="connsiteY0" fmla="*/ 0 h 800665"/>
                            <a:gd name="connsiteX1" fmla="*/ 1366596 w 1366596"/>
                            <a:gd name="connsiteY1" fmla="*/ 625807 h 800665"/>
                            <a:gd name="connsiteX2" fmla="*/ 892658 w 1366596"/>
                            <a:gd name="connsiteY2" fmla="*/ 800665 h 800665"/>
                            <a:gd name="connsiteX3" fmla="*/ 4601 w 1366596"/>
                            <a:gd name="connsiteY3" fmla="*/ 427942 h 800665"/>
                            <a:gd name="connsiteX4" fmla="*/ 0 w 1366596"/>
                            <a:gd name="connsiteY4" fmla="*/ 0 h 800665"/>
                            <a:gd name="connsiteX0" fmla="*/ 0 w 1366596"/>
                            <a:gd name="connsiteY0" fmla="*/ 0 h 800665"/>
                            <a:gd name="connsiteX1" fmla="*/ 1366596 w 1366596"/>
                            <a:gd name="connsiteY1" fmla="*/ 625807 h 800665"/>
                            <a:gd name="connsiteX2" fmla="*/ 892658 w 1366596"/>
                            <a:gd name="connsiteY2" fmla="*/ 800665 h 800665"/>
                            <a:gd name="connsiteX3" fmla="*/ 4601 w 1366596"/>
                            <a:gd name="connsiteY3" fmla="*/ 427942 h 800665"/>
                            <a:gd name="connsiteX4" fmla="*/ 0 w 1366596"/>
                            <a:gd name="connsiteY4" fmla="*/ 0 h 800665"/>
                            <a:gd name="connsiteX0" fmla="*/ 0 w 1366596"/>
                            <a:gd name="connsiteY0" fmla="*/ 0 h 809868"/>
                            <a:gd name="connsiteX1" fmla="*/ 1366596 w 1366596"/>
                            <a:gd name="connsiteY1" fmla="*/ 625807 h 809868"/>
                            <a:gd name="connsiteX2" fmla="*/ 865050 w 1366596"/>
                            <a:gd name="connsiteY2" fmla="*/ 809868 h 809868"/>
                            <a:gd name="connsiteX3" fmla="*/ 4601 w 1366596"/>
                            <a:gd name="connsiteY3" fmla="*/ 427942 h 809868"/>
                            <a:gd name="connsiteX4" fmla="*/ 0 w 1366596"/>
                            <a:gd name="connsiteY4" fmla="*/ 0 h 809868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</a:cxnLst>
                          <a:rect l="l" t="t" r="r" b="b"/>
                          <a:pathLst>
                            <a:path w="1366596" h="809868">
                              <a:moveTo>
                                <a:pt x="0" y="0"/>
                              </a:moveTo>
                              <a:lnTo>
                                <a:pt x="1366596" y="625807"/>
                              </a:lnTo>
                              <a:lnTo>
                                <a:pt x="865050" y="809868"/>
                              </a:lnTo>
                              <a:lnTo>
                                <a:pt x="4601" y="427942"/>
                              </a:lnTo>
                              <a:cubicBezTo>
                                <a:pt x="-1535" y="105836"/>
                                <a:pt x="1534" y="142647"/>
                                <a:pt x="0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3333CC">
                            <a:lumMod val="75000"/>
                          </a:srgbClr>
                        </a:solidFill>
                        <a:ln w="9525" cap="flat" cmpd="sng" algn="ctr">
                          <a:noFill/>
                          <a:prstDash val="solid"/>
                        </a:ln>
                        <a:effectLst>
                          <a:outerShdw blurRad="40000" dist="23000" dir="5400000" rotWithShape="0">
                            <a:srgbClr val="000000">
                              <a:alpha val="35000"/>
                            </a:srgbClr>
                          </a:outerShdw>
                        </a:effectLst>
                      </p:spPr>
                      <p:txBody>
                        <a:bodyPr anchor="ctr"/>
                        <a:lstStyle/>
                        <a:p>
                          <a:pPr marL="0" marR="0" lvl="0" indent="0" algn="ctr" defTabSz="914400" eaLnBrk="0" fontAlgn="base" latinLnBrk="0" hangingPunct="0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8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Gill Sans MT"/>
                            <a:ea typeface="+mn-ea"/>
                            <a:cs typeface="+mn-cs"/>
                          </a:endParaRPr>
                        </a:p>
                      </p:txBody>
                    </p:sp>
                    <p:sp>
                      <p:nvSpPr>
                        <p:cNvPr id="361" name="Freeform 360">
                          <a:extLst>
                            <a:ext uri="{FF2B5EF4-FFF2-40B4-BE49-F238E27FC236}">
                              <a16:creationId xmlns:a16="http://schemas.microsoft.com/office/drawing/2014/main" id="{260F5693-8620-27D3-19D7-0400BB77A024}"/>
                            </a:ext>
                          </a:extLst>
                        </p:cNvPr>
                        <p:cNvSpPr/>
                        <p:nvPr/>
                      </p:nvSpPr>
                      <p:spPr bwMode="auto">
                        <a:xfrm>
                          <a:off x="2089977" y="1730980"/>
                          <a:ext cx="240888" cy="95187"/>
                        </a:xfrm>
                        <a:custGeom>
                          <a:avLst/>
                          <a:gdLst>
                            <a:gd name="connsiteX0" fmla="*/ 1329786 w 1348191"/>
                            <a:gd name="connsiteY0" fmla="*/ 0 h 809869"/>
                            <a:gd name="connsiteX1" fmla="*/ 1348191 w 1348191"/>
                            <a:gd name="connsiteY1" fmla="*/ 400333 h 809869"/>
                            <a:gd name="connsiteX2" fmla="*/ 487742 w 1348191"/>
                            <a:gd name="connsiteY2" fmla="*/ 809869 h 809869"/>
                            <a:gd name="connsiteX3" fmla="*/ 0 w 1348191"/>
                            <a:gd name="connsiteY3" fmla="*/ 630409 h 809869"/>
                            <a:gd name="connsiteX4" fmla="*/ 1329786 w 1348191"/>
                            <a:gd name="connsiteY4" fmla="*/ 0 h 809869"/>
                            <a:gd name="connsiteX0" fmla="*/ 1329786 w 1348191"/>
                            <a:gd name="connsiteY0" fmla="*/ 0 h 791462"/>
                            <a:gd name="connsiteX1" fmla="*/ 1348191 w 1348191"/>
                            <a:gd name="connsiteY1" fmla="*/ 381926 h 791462"/>
                            <a:gd name="connsiteX2" fmla="*/ 487742 w 1348191"/>
                            <a:gd name="connsiteY2" fmla="*/ 791462 h 791462"/>
                            <a:gd name="connsiteX3" fmla="*/ 0 w 1348191"/>
                            <a:gd name="connsiteY3" fmla="*/ 612002 h 791462"/>
                            <a:gd name="connsiteX4" fmla="*/ 1329786 w 1348191"/>
                            <a:gd name="connsiteY4" fmla="*/ 0 h 791462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</a:cxnLst>
                          <a:rect l="l" t="t" r="r" b="b"/>
                          <a:pathLst>
                            <a:path w="1348191" h="791462">
                              <a:moveTo>
                                <a:pt x="1329786" y="0"/>
                              </a:moveTo>
                              <a:lnTo>
                                <a:pt x="1348191" y="381926"/>
                              </a:lnTo>
                              <a:lnTo>
                                <a:pt x="487742" y="791462"/>
                              </a:lnTo>
                              <a:lnTo>
                                <a:pt x="0" y="612002"/>
                              </a:lnTo>
                              <a:lnTo>
                                <a:pt x="1329786" y="0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3333CC">
                            <a:lumMod val="75000"/>
                          </a:srgbClr>
                        </a:solidFill>
                        <a:ln w="9525" cap="flat" cmpd="sng" algn="ctr">
                          <a:noFill/>
                          <a:prstDash val="solid"/>
                        </a:ln>
                        <a:effectLst>
                          <a:outerShdw blurRad="40000" dist="23000" dir="5400000" rotWithShape="0">
                            <a:srgbClr val="000000">
                              <a:alpha val="35000"/>
                            </a:srgbClr>
                          </a:outerShdw>
                        </a:effectLst>
                      </p:spPr>
                      <p:txBody>
                        <a:bodyPr anchor="ctr"/>
                        <a:lstStyle/>
                        <a:p>
                          <a:pPr marL="0" marR="0" lvl="0" indent="0" algn="ctr" defTabSz="914400" eaLnBrk="0" fontAlgn="base" latinLnBrk="0" hangingPunct="0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8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Gill Sans MT"/>
                            <a:ea typeface="+mn-ea"/>
                            <a:cs typeface="+mn-cs"/>
                          </a:endParaRPr>
                        </a:p>
                      </p:txBody>
                    </p:sp>
                    <p:cxnSp>
                      <p:nvCxnSpPr>
                        <p:cNvPr id="362" name="Straight Connector 361">
                          <a:extLst>
                            <a:ext uri="{FF2B5EF4-FFF2-40B4-BE49-F238E27FC236}">
                              <a16:creationId xmlns:a16="http://schemas.microsoft.com/office/drawing/2014/main" id="{3EED0A1B-3725-2ABC-9D0D-660F8D3317E7}"/>
                            </a:ext>
                          </a:extLst>
                        </p:cNvPr>
                        <p:cNvCxnSpPr>
                          <a:endCxn id="357" idx="2"/>
                        </p:cNvCxnSpPr>
                        <p:nvPr/>
                      </p:nvCxnSpPr>
                      <p:spPr bwMode="auto">
                        <a:xfrm flipH="1" flipV="1">
                          <a:off x="1871277" y="1735739"/>
                          <a:ext cx="3169" cy="123743"/>
                        </a:xfrm>
                        <a:prstGeom prst="line">
                          <a:avLst/>
                        </a:prstGeom>
                        <a:noFill/>
                        <a:ln w="6350" cap="flat" cmpd="sng" algn="ctr">
                          <a:solidFill>
                            <a:srgbClr val="000000"/>
                          </a:solidFill>
                          <a:prstDash val="solid"/>
                        </a:ln>
                        <a:effectLst>
                          <a:outerShdw blurRad="40005" dist="19939" dir="5400000" algn="tl" rotWithShape="0">
                            <a:srgbClr val="000000">
                              <a:alpha val="38000"/>
                            </a:srgbClr>
                          </a:outerShdw>
                        </a:effectLst>
                      </p:spPr>
                    </p:cxnSp>
                    <p:cxnSp>
                      <p:nvCxnSpPr>
                        <p:cNvPr id="363" name="Straight Connector 362">
                          <a:extLst>
                            <a:ext uri="{FF2B5EF4-FFF2-40B4-BE49-F238E27FC236}">
                              <a16:creationId xmlns:a16="http://schemas.microsoft.com/office/drawing/2014/main" id="{DF9F6035-CC09-E09B-13F6-DC3ECE32DABF}"/>
                            </a:ext>
                          </a:extLst>
                        </p:cNvPr>
                        <p:cNvCxnSpPr/>
                        <p:nvPr/>
                      </p:nvCxnSpPr>
                      <p:spPr bwMode="auto">
                        <a:xfrm flipH="1" flipV="1">
                          <a:off x="2996477" y="1733359"/>
                          <a:ext cx="3171" cy="123743"/>
                        </a:xfrm>
                        <a:prstGeom prst="line">
                          <a:avLst/>
                        </a:prstGeom>
                        <a:noFill/>
                        <a:ln w="6350" cap="flat" cmpd="sng" algn="ctr">
                          <a:solidFill>
                            <a:srgbClr val="000000"/>
                          </a:solidFill>
                          <a:prstDash val="solid"/>
                        </a:ln>
                        <a:effectLst>
                          <a:outerShdw blurRad="40005" dist="19939" dir="5400000" algn="tl" rotWithShape="0">
                            <a:srgbClr val="000000">
                              <a:alpha val="38000"/>
                            </a:srgbClr>
                          </a:outerShdw>
                        </a:effectLst>
                      </p:spPr>
                    </p:cxnSp>
                  </p:grpSp>
                  <p:grpSp>
                    <p:nvGrpSpPr>
                      <p:cNvPr id="352" name="Group 351">
                        <a:extLst>
                          <a:ext uri="{FF2B5EF4-FFF2-40B4-BE49-F238E27FC236}">
                            <a16:creationId xmlns:a16="http://schemas.microsoft.com/office/drawing/2014/main" id="{3448279B-325D-1602-FD22-22BBDACF6167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1770362" y="2873352"/>
                        <a:ext cx="428460" cy="369332"/>
                        <a:chOff x="667045" y="1708643"/>
                        <a:chExt cx="428460" cy="369332"/>
                      </a:xfrm>
                    </p:grpSpPr>
                    <p:sp>
                      <p:nvSpPr>
                        <p:cNvPr id="353" name="Oval 352">
                          <a:extLst>
                            <a:ext uri="{FF2B5EF4-FFF2-40B4-BE49-F238E27FC236}">
                              <a16:creationId xmlns:a16="http://schemas.microsoft.com/office/drawing/2014/main" id="{CFD68EDB-1C8B-AB2E-8937-DBC07E49E880}"/>
                            </a:ext>
                          </a:extLst>
                        </p:cNvPr>
                        <p:cNvSpPr/>
                        <p:nvPr/>
                      </p:nvSpPr>
                      <p:spPr bwMode="auto">
                        <a:xfrm>
                          <a:off x="725417" y="1787240"/>
                          <a:ext cx="356365" cy="231962"/>
                        </a:xfrm>
                        <a:prstGeom prst="ellipse">
                          <a:avLst/>
                        </a:prstGeom>
                        <a:solidFill>
                          <a:srgbClr val="FFFFFF">
                            <a:alpha val="76000"/>
                          </a:srgbClr>
                        </a:solidFill>
                        <a:ln w="9525" cap="flat" cmpd="sng" algn="ctr">
                          <a:noFill/>
                          <a:prstDash val="solid"/>
                        </a:ln>
                        <a:effectLst/>
                      </p:spPr>
                      <p:txBody>
                        <a:bodyPr rtlCol="0" anchor="ctr"/>
                        <a:lstStyle/>
                        <a:p>
                          <a:pPr marL="0" marR="0" lvl="0" indent="0" algn="ctr" defTabSz="914400" eaLnBrk="0" fontAlgn="base" latinLnBrk="0" hangingPunct="0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8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Gill Sans MT"/>
                            <a:ea typeface="+mn-ea"/>
                            <a:cs typeface="+mn-cs"/>
                          </a:endParaRPr>
                        </a:p>
                      </p:txBody>
                    </p:sp>
                    <p:sp>
                      <p:nvSpPr>
                        <p:cNvPr id="354" name="TextBox 353">
                          <a:extLst>
                            <a:ext uri="{FF2B5EF4-FFF2-40B4-BE49-F238E27FC236}">
                              <a16:creationId xmlns:a16="http://schemas.microsoft.com/office/drawing/2014/main" id="{5547238C-08B4-8725-2FB1-D63A001345CB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667045" y="1708643"/>
                          <a:ext cx="428460" cy="369332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rtlCol="0">
                          <a:spAutoFit/>
                        </a:bodyPr>
                        <a:lstStyle/>
                        <a:p>
                          <a:pPr marL="0" marR="0" lvl="0" indent="0" defTabSz="914400" eaLnBrk="0" fontAlgn="base" latinLnBrk="0" hangingPunct="0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LnTx/>
                              <a:uFillTx/>
                              <a:latin typeface="Arial" charset="0"/>
                              <a:ea typeface="ＭＳ Ｐゴシック" charset="0"/>
                            </a:rPr>
                            <a:t>2c</a:t>
                          </a:r>
                        </a:p>
                      </p:txBody>
                    </p:sp>
                  </p:grpSp>
                </p:grpSp>
                <p:grpSp>
                  <p:nvGrpSpPr>
                    <p:cNvPr id="334" name="Group 333">
                      <a:extLst>
                        <a:ext uri="{FF2B5EF4-FFF2-40B4-BE49-F238E27FC236}">
                          <a16:creationId xmlns:a16="http://schemas.microsoft.com/office/drawing/2014/main" id="{46DB7183-D8FD-25B8-C84A-38D1BE5B0859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833331" y="3478719"/>
                      <a:ext cx="565150" cy="369332"/>
                      <a:chOff x="1736090" y="2873352"/>
                      <a:chExt cx="565150" cy="369332"/>
                    </a:xfrm>
                  </p:grpSpPr>
                  <p:grpSp>
                    <p:nvGrpSpPr>
                      <p:cNvPr id="338" name="Group 327">
                        <a:extLst>
                          <a:ext uri="{FF2B5EF4-FFF2-40B4-BE49-F238E27FC236}">
                            <a16:creationId xmlns:a16="http://schemas.microsoft.com/office/drawing/2014/main" id="{E071A4ED-6A01-28D8-16CD-C7FB4FCC73D6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1736090" y="2893762"/>
                        <a:ext cx="565150" cy="292100"/>
                        <a:chOff x="1871277" y="1576300"/>
                        <a:chExt cx="1128371" cy="437861"/>
                      </a:xfrm>
                    </p:grpSpPr>
                    <p:sp>
                      <p:nvSpPr>
                        <p:cNvPr id="342" name="Oval 341">
                          <a:extLst>
                            <a:ext uri="{FF2B5EF4-FFF2-40B4-BE49-F238E27FC236}">
                              <a16:creationId xmlns:a16="http://schemas.microsoft.com/office/drawing/2014/main" id="{31E2F404-9B4A-9CC4-5F6E-AC743198F53D}"/>
                            </a:ext>
                          </a:extLst>
                        </p:cNvPr>
                        <p:cNvSpPr/>
                        <p:nvPr/>
                      </p:nvSpPr>
                      <p:spPr bwMode="auto">
                        <a:xfrm flipV="1">
                          <a:off x="1874446" y="1692905"/>
                          <a:ext cx="1125202" cy="321256"/>
                        </a:xfrm>
                        <a:prstGeom prst="ellipse">
                          <a:avLst/>
                        </a:prstGeom>
                        <a:gradFill flip="none" rotWithShape="1">
                          <a:gsLst>
                            <a:gs pos="0">
                              <a:srgbClr val="3333CC">
                                <a:lumMod val="75000"/>
                              </a:srgbClr>
                            </a:gs>
                            <a:gs pos="53000">
                              <a:srgbClr val="3333CC">
                                <a:lumMod val="60000"/>
                                <a:lumOff val="40000"/>
                              </a:srgbClr>
                            </a:gs>
                            <a:gs pos="100000">
                              <a:srgbClr val="3333CC">
                                <a:lumMod val="75000"/>
                              </a:srgbClr>
                            </a:gs>
                          </a:gsLst>
                          <a:lin ang="0" scaled="1"/>
                          <a:tileRect/>
                        </a:gradFill>
                        <a:ln w="6350" cap="flat" cmpd="sng" algn="ctr">
                          <a:solidFill>
                            <a:srgbClr val="000000"/>
                          </a:solidFill>
                          <a:prstDash val="solid"/>
                        </a:ln>
                        <a:effectLst>
                          <a:outerShdw blurRad="40000" dist="23000" dir="5400000" rotWithShape="0">
                            <a:srgbClr val="000000">
                              <a:alpha val="35000"/>
                            </a:srgbClr>
                          </a:outerShdw>
                        </a:effectLst>
                      </p:spPr>
                      <p:txBody>
                        <a:bodyPr anchor="ctr"/>
                        <a:lstStyle/>
                        <a:p>
                          <a:pPr marL="0" marR="0" lvl="0" indent="0" algn="ctr" defTabSz="914400" eaLnBrk="0" fontAlgn="base" latinLnBrk="0" hangingPunct="0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800" b="0" i="0" u="none" strike="noStrike" kern="0" cap="none" spc="0" normalizeH="0" baseline="0" noProof="0" dirty="0">
                            <a:ln>
                              <a:solidFill>
                                <a:srgbClr val="000000"/>
                              </a:solidFill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Gill Sans MT"/>
                            <a:ea typeface="+mn-ea"/>
                            <a:cs typeface="+mn-cs"/>
                          </a:endParaRPr>
                        </a:p>
                      </p:txBody>
                    </p:sp>
                    <p:sp>
                      <p:nvSpPr>
                        <p:cNvPr id="343" name="Rectangle 342">
                          <a:extLst>
                            <a:ext uri="{FF2B5EF4-FFF2-40B4-BE49-F238E27FC236}">
                              <a16:creationId xmlns:a16="http://schemas.microsoft.com/office/drawing/2014/main" id="{6D736F22-050A-783C-B088-3E5C46457827}"/>
                            </a:ext>
                          </a:extLst>
                        </p:cNvPr>
                        <p:cNvSpPr/>
                        <p:nvPr/>
                      </p:nvSpPr>
                      <p:spPr bwMode="auto">
                        <a:xfrm>
                          <a:off x="1871277" y="1740499"/>
                          <a:ext cx="1128371" cy="114225"/>
                        </a:xfrm>
                        <a:prstGeom prst="rect">
                          <a:avLst/>
                        </a:prstGeom>
                        <a:gradFill rotWithShape="1">
                          <a:gsLst>
                            <a:gs pos="0">
                              <a:srgbClr val="3333CC">
                                <a:lumMod val="75000"/>
                              </a:srgbClr>
                            </a:gs>
                            <a:gs pos="53000">
                              <a:srgbClr val="3333CC">
                                <a:lumMod val="60000"/>
                                <a:lumOff val="40000"/>
                              </a:srgbClr>
                            </a:gs>
                            <a:gs pos="100000">
                              <a:srgbClr val="3333CC">
                                <a:lumMod val="75000"/>
                              </a:srgbClr>
                            </a:gs>
                          </a:gsLst>
                          <a:lin ang="10800000" scaled="0"/>
                        </a:gradFill>
                        <a:ln w="25400" cap="flat" cmpd="sng" algn="ctr">
                          <a:noFill/>
                          <a:prstDash val="solid"/>
                        </a:ln>
                        <a:effectLst/>
                      </p:spPr>
                      <p:txBody>
                        <a:bodyPr anchor="ctr"/>
                        <a:lstStyle/>
                        <a:p>
                          <a:pPr marL="0" marR="0" lvl="0" indent="0" algn="ctr" defTabSz="914400" eaLnBrk="0" fontAlgn="base" latinLnBrk="0" hangingPunct="0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8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Gill Sans MT"/>
                            <a:ea typeface="+mn-ea"/>
                            <a:cs typeface="+mn-cs"/>
                          </a:endParaRPr>
                        </a:p>
                      </p:txBody>
                    </p:sp>
                    <p:sp>
                      <p:nvSpPr>
                        <p:cNvPr id="344" name="Oval 343">
                          <a:extLst>
                            <a:ext uri="{FF2B5EF4-FFF2-40B4-BE49-F238E27FC236}">
                              <a16:creationId xmlns:a16="http://schemas.microsoft.com/office/drawing/2014/main" id="{8B8FBA45-C3AA-37F9-C8A6-67853A7C2352}"/>
                            </a:ext>
                          </a:extLst>
                        </p:cNvPr>
                        <p:cNvSpPr/>
                        <p:nvPr/>
                      </p:nvSpPr>
                      <p:spPr bwMode="auto">
                        <a:xfrm flipV="1">
                          <a:off x="1871277" y="1576300"/>
                          <a:ext cx="1125200" cy="321257"/>
                        </a:xfrm>
                        <a:prstGeom prst="ellipse">
                          <a:avLst/>
                        </a:prstGeom>
                        <a:solidFill>
                          <a:srgbClr val="FFFFFF">
                            <a:lumMod val="75000"/>
                          </a:srgbClr>
                        </a:solidFill>
                        <a:ln w="6350" cap="flat" cmpd="sng" algn="ctr">
                          <a:solidFill>
                            <a:srgbClr val="000000"/>
                          </a:solidFill>
                          <a:prstDash val="solid"/>
                        </a:ln>
                        <a:effectLst>
                          <a:outerShdw blurRad="40000" dist="23000" dir="5400000" rotWithShape="0">
                            <a:srgbClr val="000000">
                              <a:alpha val="35000"/>
                            </a:srgbClr>
                          </a:outerShdw>
                        </a:effectLst>
                      </p:spPr>
                      <p:txBody>
                        <a:bodyPr anchor="ctr"/>
                        <a:lstStyle/>
                        <a:p>
                          <a:pPr marL="0" marR="0" lvl="0" indent="0" algn="ctr" defTabSz="914400" eaLnBrk="0" fontAlgn="base" latinLnBrk="0" hangingPunct="0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800" b="0" i="0" u="none" strike="noStrike" kern="0" cap="none" spc="0" normalizeH="0" baseline="0" noProof="0" dirty="0">
                            <a:ln>
                              <a:solidFill>
                                <a:srgbClr val="000000"/>
                              </a:solidFill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Gill Sans MT"/>
                            <a:ea typeface="+mn-ea"/>
                            <a:cs typeface="+mn-cs"/>
                          </a:endParaRPr>
                        </a:p>
                      </p:txBody>
                    </p:sp>
                    <p:sp>
                      <p:nvSpPr>
                        <p:cNvPr id="345" name="Freeform 344">
                          <a:extLst>
                            <a:ext uri="{FF2B5EF4-FFF2-40B4-BE49-F238E27FC236}">
                              <a16:creationId xmlns:a16="http://schemas.microsoft.com/office/drawing/2014/main" id="{25183E72-7797-0D2E-4423-32CB906E87F3}"/>
                            </a:ext>
                          </a:extLst>
                        </p:cNvPr>
                        <p:cNvSpPr/>
                        <p:nvPr/>
                      </p:nvSpPr>
                      <p:spPr bwMode="auto">
                        <a:xfrm>
                          <a:off x="2159708" y="1673868"/>
                          <a:ext cx="548339" cy="159438"/>
                        </a:xfrm>
                        <a:custGeom>
                          <a:avLst/>
                          <a:gdLst>
                            <a:gd name="connsiteX0" fmla="*/ 1486231 w 2944854"/>
                            <a:gd name="connsiteY0" fmla="*/ 727041 h 1302232"/>
                            <a:gd name="connsiteX1" fmla="*/ 257675 w 2944854"/>
                            <a:gd name="connsiteY1" fmla="*/ 1302232 h 1302232"/>
                            <a:gd name="connsiteX2" fmla="*/ 0 w 2944854"/>
                            <a:gd name="connsiteY2" fmla="*/ 1228607 h 1302232"/>
                            <a:gd name="connsiteX3" fmla="*/ 911064 w 2944854"/>
                            <a:gd name="connsiteY3" fmla="*/ 837478 h 1302232"/>
                            <a:gd name="connsiteX4" fmla="*/ 883456 w 2944854"/>
                            <a:gd name="connsiteY4" fmla="*/ 450949 h 1302232"/>
                            <a:gd name="connsiteX5" fmla="*/ 161047 w 2944854"/>
                            <a:gd name="connsiteY5" fmla="*/ 119640 h 1302232"/>
                            <a:gd name="connsiteX6" fmla="*/ 404917 w 2944854"/>
                            <a:gd name="connsiteY6" fmla="*/ 50617 h 1302232"/>
                            <a:gd name="connsiteX7" fmla="*/ 1477028 w 2944854"/>
                            <a:gd name="connsiteY7" fmla="*/ 501566 h 1302232"/>
                            <a:gd name="connsiteX8" fmla="*/ 2572146 w 2944854"/>
                            <a:gd name="connsiteY8" fmla="*/ 0 h 1302232"/>
                            <a:gd name="connsiteX9" fmla="*/ 2875834 w 2944854"/>
                            <a:gd name="connsiteY9" fmla="*/ 96632 h 1302232"/>
                            <a:gd name="connsiteX10" fmla="*/ 2079803 w 2944854"/>
                            <a:gd name="connsiteY10" fmla="*/ 432543 h 1302232"/>
                            <a:gd name="connsiteX11" fmla="*/ 2240850 w 2944854"/>
                            <a:gd name="connsiteY11" fmla="*/ 920305 h 1302232"/>
                            <a:gd name="connsiteX12" fmla="*/ 2944854 w 2944854"/>
                            <a:gd name="connsiteY12" fmla="*/ 1228607 h 1302232"/>
                            <a:gd name="connsiteX13" fmla="*/ 2733192 w 2944854"/>
                            <a:gd name="connsiteY13" fmla="*/ 1297630 h 1302232"/>
                            <a:gd name="connsiteX14" fmla="*/ 1486231 w 2944854"/>
                            <a:gd name="connsiteY14" fmla="*/ 727041 h 1302232"/>
                            <a:gd name="connsiteX0" fmla="*/ 1486231 w 2944854"/>
                            <a:gd name="connsiteY0" fmla="*/ 727041 h 1316375"/>
                            <a:gd name="connsiteX1" fmla="*/ 257675 w 2944854"/>
                            <a:gd name="connsiteY1" fmla="*/ 1302232 h 1316375"/>
                            <a:gd name="connsiteX2" fmla="*/ 0 w 2944854"/>
                            <a:gd name="connsiteY2" fmla="*/ 1228607 h 1316375"/>
                            <a:gd name="connsiteX3" fmla="*/ 911064 w 2944854"/>
                            <a:gd name="connsiteY3" fmla="*/ 837478 h 1316375"/>
                            <a:gd name="connsiteX4" fmla="*/ 883456 w 2944854"/>
                            <a:gd name="connsiteY4" fmla="*/ 450949 h 1316375"/>
                            <a:gd name="connsiteX5" fmla="*/ 161047 w 2944854"/>
                            <a:gd name="connsiteY5" fmla="*/ 119640 h 1316375"/>
                            <a:gd name="connsiteX6" fmla="*/ 404917 w 2944854"/>
                            <a:gd name="connsiteY6" fmla="*/ 50617 h 1316375"/>
                            <a:gd name="connsiteX7" fmla="*/ 1477028 w 2944854"/>
                            <a:gd name="connsiteY7" fmla="*/ 501566 h 1316375"/>
                            <a:gd name="connsiteX8" fmla="*/ 2572146 w 2944854"/>
                            <a:gd name="connsiteY8" fmla="*/ 0 h 1316375"/>
                            <a:gd name="connsiteX9" fmla="*/ 2875834 w 2944854"/>
                            <a:gd name="connsiteY9" fmla="*/ 96632 h 1316375"/>
                            <a:gd name="connsiteX10" fmla="*/ 2079803 w 2944854"/>
                            <a:gd name="connsiteY10" fmla="*/ 432543 h 1316375"/>
                            <a:gd name="connsiteX11" fmla="*/ 2240850 w 2944854"/>
                            <a:gd name="connsiteY11" fmla="*/ 920305 h 1316375"/>
                            <a:gd name="connsiteX12" fmla="*/ 2944854 w 2944854"/>
                            <a:gd name="connsiteY12" fmla="*/ 1228607 h 1316375"/>
                            <a:gd name="connsiteX13" fmla="*/ 2756623 w 2944854"/>
                            <a:gd name="connsiteY13" fmla="*/ 1316375 h 1316375"/>
                            <a:gd name="connsiteX14" fmla="*/ 1486231 w 2944854"/>
                            <a:gd name="connsiteY14" fmla="*/ 727041 h 1316375"/>
                            <a:gd name="connsiteX0" fmla="*/ 1486231 w 3024520"/>
                            <a:gd name="connsiteY0" fmla="*/ 727041 h 1316375"/>
                            <a:gd name="connsiteX1" fmla="*/ 257675 w 3024520"/>
                            <a:gd name="connsiteY1" fmla="*/ 1302232 h 1316375"/>
                            <a:gd name="connsiteX2" fmla="*/ 0 w 3024520"/>
                            <a:gd name="connsiteY2" fmla="*/ 1228607 h 1316375"/>
                            <a:gd name="connsiteX3" fmla="*/ 911064 w 3024520"/>
                            <a:gd name="connsiteY3" fmla="*/ 837478 h 1316375"/>
                            <a:gd name="connsiteX4" fmla="*/ 883456 w 3024520"/>
                            <a:gd name="connsiteY4" fmla="*/ 450949 h 1316375"/>
                            <a:gd name="connsiteX5" fmla="*/ 161047 w 3024520"/>
                            <a:gd name="connsiteY5" fmla="*/ 119640 h 1316375"/>
                            <a:gd name="connsiteX6" fmla="*/ 404917 w 3024520"/>
                            <a:gd name="connsiteY6" fmla="*/ 50617 h 1316375"/>
                            <a:gd name="connsiteX7" fmla="*/ 1477028 w 3024520"/>
                            <a:gd name="connsiteY7" fmla="*/ 501566 h 1316375"/>
                            <a:gd name="connsiteX8" fmla="*/ 2572146 w 3024520"/>
                            <a:gd name="connsiteY8" fmla="*/ 0 h 1316375"/>
                            <a:gd name="connsiteX9" fmla="*/ 2875834 w 3024520"/>
                            <a:gd name="connsiteY9" fmla="*/ 96632 h 1316375"/>
                            <a:gd name="connsiteX10" fmla="*/ 2079803 w 3024520"/>
                            <a:gd name="connsiteY10" fmla="*/ 432543 h 1316375"/>
                            <a:gd name="connsiteX11" fmla="*/ 2240850 w 3024520"/>
                            <a:gd name="connsiteY11" fmla="*/ 920305 h 1316375"/>
                            <a:gd name="connsiteX12" fmla="*/ 3024520 w 3024520"/>
                            <a:gd name="connsiteY12" fmla="*/ 1228607 h 1316375"/>
                            <a:gd name="connsiteX13" fmla="*/ 2756623 w 3024520"/>
                            <a:gd name="connsiteY13" fmla="*/ 1316375 h 1316375"/>
                            <a:gd name="connsiteX14" fmla="*/ 1486231 w 3024520"/>
                            <a:gd name="connsiteY14" fmla="*/ 727041 h 1316375"/>
                            <a:gd name="connsiteX0" fmla="*/ 1537780 w 3076069"/>
                            <a:gd name="connsiteY0" fmla="*/ 727041 h 1316375"/>
                            <a:gd name="connsiteX1" fmla="*/ 309224 w 3076069"/>
                            <a:gd name="connsiteY1" fmla="*/ 1302232 h 1316375"/>
                            <a:gd name="connsiteX2" fmla="*/ 0 w 3076069"/>
                            <a:gd name="connsiteY2" fmla="*/ 1228607 h 1316375"/>
                            <a:gd name="connsiteX3" fmla="*/ 962613 w 3076069"/>
                            <a:gd name="connsiteY3" fmla="*/ 837478 h 1316375"/>
                            <a:gd name="connsiteX4" fmla="*/ 935005 w 3076069"/>
                            <a:gd name="connsiteY4" fmla="*/ 450949 h 1316375"/>
                            <a:gd name="connsiteX5" fmla="*/ 212596 w 3076069"/>
                            <a:gd name="connsiteY5" fmla="*/ 119640 h 1316375"/>
                            <a:gd name="connsiteX6" fmla="*/ 456466 w 3076069"/>
                            <a:gd name="connsiteY6" fmla="*/ 50617 h 1316375"/>
                            <a:gd name="connsiteX7" fmla="*/ 1528577 w 3076069"/>
                            <a:gd name="connsiteY7" fmla="*/ 501566 h 1316375"/>
                            <a:gd name="connsiteX8" fmla="*/ 2623695 w 3076069"/>
                            <a:gd name="connsiteY8" fmla="*/ 0 h 1316375"/>
                            <a:gd name="connsiteX9" fmla="*/ 2927383 w 3076069"/>
                            <a:gd name="connsiteY9" fmla="*/ 96632 h 1316375"/>
                            <a:gd name="connsiteX10" fmla="*/ 2131352 w 3076069"/>
                            <a:gd name="connsiteY10" fmla="*/ 432543 h 1316375"/>
                            <a:gd name="connsiteX11" fmla="*/ 2292399 w 3076069"/>
                            <a:gd name="connsiteY11" fmla="*/ 920305 h 1316375"/>
                            <a:gd name="connsiteX12" fmla="*/ 3076069 w 3076069"/>
                            <a:gd name="connsiteY12" fmla="*/ 1228607 h 1316375"/>
                            <a:gd name="connsiteX13" fmla="*/ 2808172 w 3076069"/>
                            <a:gd name="connsiteY13" fmla="*/ 1316375 h 1316375"/>
                            <a:gd name="connsiteX14" fmla="*/ 1537780 w 3076069"/>
                            <a:gd name="connsiteY14" fmla="*/ 727041 h 1316375"/>
                            <a:gd name="connsiteX0" fmla="*/ 1537780 w 3076069"/>
                            <a:gd name="connsiteY0" fmla="*/ 727041 h 1321259"/>
                            <a:gd name="connsiteX1" fmla="*/ 313981 w 3076069"/>
                            <a:gd name="connsiteY1" fmla="*/ 1321259 h 1321259"/>
                            <a:gd name="connsiteX2" fmla="*/ 0 w 3076069"/>
                            <a:gd name="connsiteY2" fmla="*/ 1228607 h 1321259"/>
                            <a:gd name="connsiteX3" fmla="*/ 962613 w 3076069"/>
                            <a:gd name="connsiteY3" fmla="*/ 837478 h 1321259"/>
                            <a:gd name="connsiteX4" fmla="*/ 935005 w 3076069"/>
                            <a:gd name="connsiteY4" fmla="*/ 450949 h 1321259"/>
                            <a:gd name="connsiteX5" fmla="*/ 212596 w 3076069"/>
                            <a:gd name="connsiteY5" fmla="*/ 119640 h 1321259"/>
                            <a:gd name="connsiteX6" fmla="*/ 456466 w 3076069"/>
                            <a:gd name="connsiteY6" fmla="*/ 50617 h 1321259"/>
                            <a:gd name="connsiteX7" fmla="*/ 1528577 w 3076069"/>
                            <a:gd name="connsiteY7" fmla="*/ 501566 h 1321259"/>
                            <a:gd name="connsiteX8" fmla="*/ 2623695 w 3076069"/>
                            <a:gd name="connsiteY8" fmla="*/ 0 h 1321259"/>
                            <a:gd name="connsiteX9" fmla="*/ 2927383 w 3076069"/>
                            <a:gd name="connsiteY9" fmla="*/ 96632 h 1321259"/>
                            <a:gd name="connsiteX10" fmla="*/ 2131352 w 3076069"/>
                            <a:gd name="connsiteY10" fmla="*/ 432543 h 1321259"/>
                            <a:gd name="connsiteX11" fmla="*/ 2292399 w 3076069"/>
                            <a:gd name="connsiteY11" fmla="*/ 920305 h 1321259"/>
                            <a:gd name="connsiteX12" fmla="*/ 3076069 w 3076069"/>
                            <a:gd name="connsiteY12" fmla="*/ 1228607 h 1321259"/>
                            <a:gd name="connsiteX13" fmla="*/ 2808172 w 3076069"/>
                            <a:gd name="connsiteY13" fmla="*/ 1316375 h 1321259"/>
                            <a:gd name="connsiteX14" fmla="*/ 1537780 w 3076069"/>
                            <a:gd name="connsiteY14" fmla="*/ 727041 h 1321259"/>
                            <a:gd name="connsiteX0" fmla="*/ 1537780 w 3076069"/>
                            <a:gd name="connsiteY0" fmla="*/ 750825 h 1321259"/>
                            <a:gd name="connsiteX1" fmla="*/ 313981 w 3076069"/>
                            <a:gd name="connsiteY1" fmla="*/ 1321259 h 1321259"/>
                            <a:gd name="connsiteX2" fmla="*/ 0 w 3076069"/>
                            <a:gd name="connsiteY2" fmla="*/ 1228607 h 1321259"/>
                            <a:gd name="connsiteX3" fmla="*/ 962613 w 3076069"/>
                            <a:gd name="connsiteY3" fmla="*/ 837478 h 1321259"/>
                            <a:gd name="connsiteX4" fmla="*/ 935005 w 3076069"/>
                            <a:gd name="connsiteY4" fmla="*/ 450949 h 1321259"/>
                            <a:gd name="connsiteX5" fmla="*/ 212596 w 3076069"/>
                            <a:gd name="connsiteY5" fmla="*/ 119640 h 1321259"/>
                            <a:gd name="connsiteX6" fmla="*/ 456466 w 3076069"/>
                            <a:gd name="connsiteY6" fmla="*/ 50617 h 1321259"/>
                            <a:gd name="connsiteX7" fmla="*/ 1528577 w 3076069"/>
                            <a:gd name="connsiteY7" fmla="*/ 501566 h 1321259"/>
                            <a:gd name="connsiteX8" fmla="*/ 2623695 w 3076069"/>
                            <a:gd name="connsiteY8" fmla="*/ 0 h 1321259"/>
                            <a:gd name="connsiteX9" fmla="*/ 2927383 w 3076069"/>
                            <a:gd name="connsiteY9" fmla="*/ 96632 h 1321259"/>
                            <a:gd name="connsiteX10" fmla="*/ 2131352 w 3076069"/>
                            <a:gd name="connsiteY10" fmla="*/ 432543 h 1321259"/>
                            <a:gd name="connsiteX11" fmla="*/ 2292399 w 3076069"/>
                            <a:gd name="connsiteY11" fmla="*/ 920305 h 1321259"/>
                            <a:gd name="connsiteX12" fmla="*/ 3076069 w 3076069"/>
                            <a:gd name="connsiteY12" fmla="*/ 1228607 h 1321259"/>
                            <a:gd name="connsiteX13" fmla="*/ 2808172 w 3076069"/>
                            <a:gd name="connsiteY13" fmla="*/ 1316375 h 1321259"/>
                            <a:gd name="connsiteX14" fmla="*/ 1537780 w 3076069"/>
                            <a:gd name="connsiteY14" fmla="*/ 750825 h 1321259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  <a:cxn ang="0">
                              <a:pos x="connsiteX5" y="connsiteY5"/>
                            </a:cxn>
                            <a:cxn ang="0">
                              <a:pos x="connsiteX6" y="connsiteY6"/>
                            </a:cxn>
                            <a:cxn ang="0">
                              <a:pos x="connsiteX7" y="connsiteY7"/>
                            </a:cxn>
                            <a:cxn ang="0">
                              <a:pos x="connsiteX8" y="connsiteY8"/>
                            </a:cxn>
                            <a:cxn ang="0">
                              <a:pos x="connsiteX9" y="connsiteY9"/>
                            </a:cxn>
                            <a:cxn ang="0">
                              <a:pos x="connsiteX10" y="connsiteY10"/>
                            </a:cxn>
                            <a:cxn ang="0">
                              <a:pos x="connsiteX11" y="connsiteY11"/>
                            </a:cxn>
                            <a:cxn ang="0">
                              <a:pos x="connsiteX12" y="connsiteY12"/>
                            </a:cxn>
                            <a:cxn ang="0">
                              <a:pos x="connsiteX13" y="connsiteY13"/>
                            </a:cxn>
                            <a:cxn ang="0">
                              <a:pos x="connsiteX14" y="connsiteY14"/>
                            </a:cxn>
                          </a:cxnLst>
                          <a:rect l="l" t="t" r="r" b="b"/>
                          <a:pathLst>
                            <a:path w="3076069" h="1321259">
                              <a:moveTo>
                                <a:pt x="1537780" y="750825"/>
                              </a:moveTo>
                              <a:lnTo>
                                <a:pt x="313981" y="1321259"/>
                              </a:lnTo>
                              <a:lnTo>
                                <a:pt x="0" y="1228607"/>
                              </a:lnTo>
                              <a:lnTo>
                                <a:pt x="962613" y="837478"/>
                              </a:lnTo>
                              <a:lnTo>
                                <a:pt x="935005" y="450949"/>
                              </a:lnTo>
                              <a:lnTo>
                                <a:pt x="212596" y="119640"/>
                              </a:lnTo>
                              <a:lnTo>
                                <a:pt x="456466" y="50617"/>
                              </a:lnTo>
                              <a:lnTo>
                                <a:pt x="1528577" y="501566"/>
                              </a:lnTo>
                              <a:lnTo>
                                <a:pt x="2623695" y="0"/>
                              </a:lnTo>
                              <a:lnTo>
                                <a:pt x="2927383" y="96632"/>
                              </a:lnTo>
                              <a:lnTo>
                                <a:pt x="2131352" y="432543"/>
                              </a:lnTo>
                              <a:lnTo>
                                <a:pt x="2292399" y="920305"/>
                              </a:lnTo>
                              <a:lnTo>
                                <a:pt x="3076069" y="1228607"/>
                              </a:lnTo>
                              <a:lnTo>
                                <a:pt x="2808172" y="1316375"/>
                              </a:lnTo>
                              <a:lnTo>
                                <a:pt x="1537780" y="750825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3333CC">
                            <a:lumMod val="60000"/>
                            <a:lumOff val="40000"/>
                          </a:srgbClr>
                        </a:solidFill>
                        <a:ln w="9525" cap="flat" cmpd="sng" algn="ctr">
                          <a:noFill/>
                          <a:prstDash val="solid"/>
                        </a:ln>
                        <a:effectLst/>
                      </p:spPr>
                      <p:txBody>
                        <a:bodyPr anchor="ctr"/>
                        <a:lstStyle/>
                        <a:p>
                          <a:pPr marL="0" marR="0" lvl="0" indent="0" algn="ctr" defTabSz="914400" eaLnBrk="0" fontAlgn="base" latinLnBrk="0" hangingPunct="0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8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Gill Sans MT"/>
                            <a:ea typeface="+mn-ea"/>
                            <a:cs typeface="+mn-cs"/>
                          </a:endParaRPr>
                        </a:p>
                      </p:txBody>
                    </p:sp>
                    <p:sp>
                      <p:nvSpPr>
                        <p:cNvPr id="346" name="Freeform 345">
                          <a:extLst>
                            <a:ext uri="{FF2B5EF4-FFF2-40B4-BE49-F238E27FC236}">
                              <a16:creationId xmlns:a16="http://schemas.microsoft.com/office/drawing/2014/main" id="{97AC6F3A-0638-FC9E-FD6C-5C89DF1F5752}"/>
                            </a:ext>
                          </a:extLst>
                        </p:cNvPr>
                        <p:cNvSpPr/>
                        <p:nvPr/>
                      </p:nvSpPr>
                      <p:spPr bwMode="auto">
                        <a:xfrm>
                          <a:off x="2102655" y="1633412"/>
                          <a:ext cx="662444" cy="111846"/>
                        </a:xfrm>
                        <a:custGeom>
                          <a:avLst/>
                          <a:gdLst>
                            <a:gd name="connsiteX0" fmla="*/ 0 w 3645229"/>
                            <a:gd name="connsiteY0" fmla="*/ 214441 h 923747"/>
                            <a:gd name="connsiteX1" fmla="*/ 659770 w 3645229"/>
                            <a:gd name="connsiteY1" fmla="*/ 16495 h 923747"/>
                            <a:gd name="connsiteX2" fmla="*/ 1814367 w 3645229"/>
                            <a:gd name="connsiteY2" fmla="*/ 511360 h 923747"/>
                            <a:gd name="connsiteX3" fmla="*/ 2968965 w 3645229"/>
                            <a:gd name="connsiteY3" fmla="*/ 0 h 923747"/>
                            <a:gd name="connsiteX4" fmla="*/ 3645229 w 3645229"/>
                            <a:gd name="connsiteY4" fmla="*/ 197946 h 923747"/>
                            <a:gd name="connsiteX5" fmla="*/ 3199884 w 3645229"/>
                            <a:gd name="connsiteY5" fmla="*/ 461874 h 923747"/>
                            <a:gd name="connsiteX6" fmla="*/ 2985459 w 3645229"/>
                            <a:gd name="connsiteY6" fmla="*/ 379396 h 923747"/>
                            <a:gd name="connsiteX7" fmla="*/ 1830861 w 3645229"/>
                            <a:gd name="connsiteY7" fmla="*/ 923747 h 923747"/>
                            <a:gd name="connsiteX8" fmla="*/ 676264 w 3645229"/>
                            <a:gd name="connsiteY8" fmla="*/ 412387 h 923747"/>
                            <a:gd name="connsiteX9" fmla="*/ 527816 w 3645229"/>
                            <a:gd name="connsiteY9" fmla="*/ 478369 h 923747"/>
                            <a:gd name="connsiteX10" fmla="*/ 0 w 3645229"/>
                            <a:gd name="connsiteY10" fmla="*/ 214441 h 923747"/>
                            <a:gd name="connsiteX0" fmla="*/ 0 w 3640627"/>
                            <a:gd name="connsiteY0" fmla="*/ 242051 h 923747"/>
                            <a:gd name="connsiteX1" fmla="*/ 655168 w 3640627"/>
                            <a:gd name="connsiteY1" fmla="*/ 16495 h 923747"/>
                            <a:gd name="connsiteX2" fmla="*/ 1809765 w 3640627"/>
                            <a:gd name="connsiteY2" fmla="*/ 511360 h 923747"/>
                            <a:gd name="connsiteX3" fmla="*/ 2964363 w 3640627"/>
                            <a:gd name="connsiteY3" fmla="*/ 0 h 923747"/>
                            <a:gd name="connsiteX4" fmla="*/ 3640627 w 3640627"/>
                            <a:gd name="connsiteY4" fmla="*/ 197946 h 923747"/>
                            <a:gd name="connsiteX5" fmla="*/ 3195282 w 3640627"/>
                            <a:gd name="connsiteY5" fmla="*/ 461874 h 923747"/>
                            <a:gd name="connsiteX6" fmla="*/ 2980857 w 3640627"/>
                            <a:gd name="connsiteY6" fmla="*/ 379396 h 923747"/>
                            <a:gd name="connsiteX7" fmla="*/ 1826259 w 3640627"/>
                            <a:gd name="connsiteY7" fmla="*/ 923747 h 923747"/>
                            <a:gd name="connsiteX8" fmla="*/ 671662 w 3640627"/>
                            <a:gd name="connsiteY8" fmla="*/ 412387 h 923747"/>
                            <a:gd name="connsiteX9" fmla="*/ 523214 w 3640627"/>
                            <a:gd name="connsiteY9" fmla="*/ 478369 h 923747"/>
                            <a:gd name="connsiteX10" fmla="*/ 0 w 3640627"/>
                            <a:gd name="connsiteY10" fmla="*/ 242051 h 923747"/>
                            <a:gd name="connsiteX0" fmla="*/ 0 w 3640627"/>
                            <a:gd name="connsiteY0" fmla="*/ 242051 h 923747"/>
                            <a:gd name="connsiteX1" fmla="*/ 655168 w 3640627"/>
                            <a:gd name="connsiteY1" fmla="*/ 16495 h 923747"/>
                            <a:gd name="connsiteX2" fmla="*/ 1809765 w 3640627"/>
                            <a:gd name="connsiteY2" fmla="*/ 511360 h 923747"/>
                            <a:gd name="connsiteX3" fmla="*/ 2964363 w 3640627"/>
                            <a:gd name="connsiteY3" fmla="*/ 0 h 923747"/>
                            <a:gd name="connsiteX4" fmla="*/ 3640627 w 3640627"/>
                            <a:gd name="connsiteY4" fmla="*/ 197946 h 923747"/>
                            <a:gd name="connsiteX5" fmla="*/ 3195282 w 3640627"/>
                            <a:gd name="connsiteY5" fmla="*/ 461874 h 923747"/>
                            <a:gd name="connsiteX6" fmla="*/ 2980857 w 3640627"/>
                            <a:gd name="connsiteY6" fmla="*/ 379396 h 923747"/>
                            <a:gd name="connsiteX7" fmla="*/ 1826259 w 3640627"/>
                            <a:gd name="connsiteY7" fmla="*/ 923747 h 923747"/>
                            <a:gd name="connsiteX8" fmla="*/ 671662 w 3640627"/>
                            <a:gd name="connsiteY8" fmla="*/ 412387 h 923747"/>
                            <a:gd name="connsiteX9" fmla="*/ 523214 w 3640627"/>
                            <a:gd name="connsiteY9" fmla="*/ 482971 h 923747"/>
                            <a:gd name="connsiteX10" fmla="*/ 0 w 3640627"/>
                            <a:gd name="connsiteY10" fmla="*/ 242051 h 923747"/>
                            <a:gd name="connsiteX0" fmla="*/ 0 w 3640627"/>
                            <a:gd name="connsiteY0" fmla="*/ 242051 h 923747"/>
                            <a:gd name="connsiteX1" fmla="*/ 655168 w 3640627"/>
                            <a:gd name="connsiteY1" fmla="*/ 16495 h 923747"/>
                            <a:gd name="connsiteX2" fmla="*/ 1809765 w 3640627"/>
                            <a:gd name="connsiteY2" fmla="*/ 511360 h 923747"/>
                            <a:gd name="connsiteX3" fmla="*/ 2964363 w 3640627"/>
                            <a:gd name="connsiteY3" fmla="*/ 0 h 923747"/>
                            <a:gd name="connsiteX4" fmla="*/ 3640627 w 3640627"/>
                            <a:gd name="connsiteY4" fmla="*/ 197946 h 923747"/>
                            <a:gd name="connsiteX5" fmla="*/ 3195282 w 3640627"/>
                            <a:gd name="connsiteY5" fmla="*/ 461874 h 923747"/>
                            <a:gd name="connsiteX6" fmla="*/ 2980857 w 3640627"/>
                            <a:gd name="connsiteY6" fmla="*/ 379396 h 923747"/>
                            <a:gd name="connsiteX7" fmla="*/ 1826259 w 3640627"/>
                            <a:gd name="connsiteY7" fmla="*/ 923747 h 923747"/>
                            <a:gd name="connsiteX8" fmla="*/ 690067 w 3640627"/>
                            <a:gd name="connsiteY8" fmla="*/ 412387 h 923747"/>
                            <a:gd name="connsiteX9" fmla="*/ 523214 w 3640627"/>
                            <a:gd name="connsiteY9" fmla="*/ 482971 h 923747"/>
                            <a:gd name="connsiteX10" fmla="*/ 0 w 3640627"/>
                            <a:gd name="connsiteY10" fmla="*/ 242051 h 923747"/>
                            <a:gd name="connsiteX0" fmla="*/ 0 w 3640627"/>
                            <a:gd name="connsiteY0" fmla="*/ 242051 h 946755"/>
                            <a:gd name="connsiteX1" fmla="*/ 655168 w 3640627"/>
                            <a:gd name="connsiteY1" fmla="*/ 16495 h 946755"/>
                            <a:gd name="connsiteX2" fmla="*/ 1809765 w 3640627"/>
                            <a:gd name="connsiteY2" fmla="*/ 511360 h 946755"/>
                            <a:gd name="connsiteX3" fmla="*/ 2964363 w 3640627"/>
                            <a:gd name="connsiteY3" fmla="*/ 0 h 946755"/>
                            <a:gd name="connsiteX4" fmla="*/ 3640627 w 3640627"/>
                            <a:gd name="connsiteY4" fmla="*/ 197946 h 946755"/>
                            <a:gd name="connsiteX5" fmla="*/ 3195282 w 3640627"/>
                            <a:gd name="connsiteY5" fmla="*/ 461874 h 946755"/>
                            <a:gd name="connsiteX6" fmla="*/ 2980857 w 3640627"/>
                            <a:gd name="connsiteY6" fmla="*/ 379396 h 946755"/>
                            <a:gd name="connsiteX7" fmla="*/ 1876873 w 3640627"/>
                            <a:gd name="connsiteY7" fmla="*/ 946755 h 946755"/>
                            <a:gd name="connsiteX8" fmla="*/ 690067 w 3640627"/>
                            <a:gd name="connsiteY8" fmla="*/ 412387 h 946755"/>
                            <a:gd name="connsiteX9" fmla="*/ 523214 w 3640627"/>
                            <a:gd name="connsiteY9" fmla="*/ 482971 h 946755"/>
                            <a:gd name="connsiteX10" fmla="*/ 0 w 3640627"/>
                            <a:gd name="connsiteY10" fmla="*/ 242051 h 946755"/>
                            <a:gd name="connsiteX0" fmla="*/ 0 w 3640627"/>
                            <a:gd name="connsiteY0" fmla="*/ 242051 h 946755"/>
                            <a:gd name="connsiteX1" fmla="*/ 655168 w 3640627"/>
                            <a:gd name="connsiteY1" fmla="*/ 16495 h 946755"/>
                            <a:gd name="connsiteX2" fmla="*/ 1855778 w 3640627"/>
                            <a:gd name="connsiteY2" fmla="*/ 534367 h 946755"/>
                            <a:gd name="connsiteX3" fmla="*/ 2964363 w 3640627"/>
                            <a:gd name="connsiteY3" fmla="*/ 0 h 946755"/>
                            <a:gd name="connsiteX4" fmla="*/ 3640627 w 3640627"/>
                            <a:gd name="connsiteY4" fmla="*/ 197946 h 946755"/>
                            <a:gd name="connsiteX5" fmla="*/ 3195282 w 3640627"/>
                            <a:gd name="connsiteY5" fmla="*/ 461874 h 946755"/>
                            <a:gd name="connsiteX6" fmla="*/ 2980857 w 3640627"/>
                            <a:gd name="connsiteY6" fmla="*/ 379396 h 946755"/>
                            <a:gd name="connsiteX7" fmla="*/ 1876873 w 3640627"/>
                            <a:gd name="connsiteY7" fmla="*/ 946755 h 946755"/>
                            <a:gd name="connsiteX8" fmla="*/ 690067 w 3640627"/>
                            <a:gd name="connsiteY8" fmla="*/ 412387 h 946755"/>
                            <a:gd name="connsiteX9" fmla="*/ 523214 w 3640627"/>
                            <a:gd name="connsiteY9" fmla="*/ 482971 h 946755"/>
                            <a:gd name="connsiteX10" fmla="*/ 0 w 3640627"/>
                            <a:gd name="connsiteY10" fmla="*/ 242051 h 946755"/>
                            <a:gd name="connsiteX0" fmla="*/ 0 w 3640627"/>
                            <a:gd name="connsiteY0" fmla="*/ 242051 h 946755"/>
                            <a:gd name="connsiteX1" fmla="*/ 655168 w 3640627"/>
                            <a:gd name="connsiteY1" fmla="*/ 16495 h 946755"/>
                            <a:gd name="connsiteX2" fmla="*/ 1855778 w 3640627"/>
                            <a:gd name="connsiteY2" fmla="*/ 534367 h 946755"/>
                            <a:gd name="connsiteX3" fmla="*/ 2964363 w 3640627"/>
                            <a:gd name="connsiteY3" fmla="*/ 0 h 946755"/>
                            <a:gd name="connsiteX4" fmla="*/ 3640627 w 3640627"/>
                            <a:gd name="connsiteY4" fmla="*/ 197946 h 946755"/>
                            <a:gd name="connsiteX5" fmla="*/ 3195282 w 3640627"/>
                            <a:gd name="connsiteY5" fmla="*/ 461874 h 946755"/>
                            <a:gd name="connsiteX6" fmla="*/ 3008465 w 3640627"/>
                            <a:gd name="connsiteY6" fmla="*/ 402404 h 946755"/>
                            <a:gd name="connsiteX7" fmla="*/ 1876873 w 3640627"/>
                            <a:gd name="connsiteY7" fmla="*/ 946755 h 946755"/>
                            <a:gd name="connsiteX8" fmla="*/ 690067 w 3640627"/>
                            <a:gd name="connsiteY8" fmla="*/ 412387 h 946755"/>
                            <a:gd name="connsiteX9" fmla="*/ 523214 w 3640627"/>
                            <a:gd name="connsiteY9" fmla="*/ 482971 h 946755"/>
                            <a:gd name="connsiteX10" fmla="*/ 0 w 3640627"/>
                            <a:gd name="connsiteY10" fmla="*/ 242051 h 946755"/>
                            <a:gd name="connsiteX0" fmla="*/ 0 w 3723451"/>
                            <a:gd name="connsiteY0" fmla="*/ 242051 h 946755"/>
                            <a:gd name="connsiteX1" fmla="*/ 655168 w 3723451"/>
                            <a:gd name="connsiteY1" fmla="*/ 16495 h 946755"/>
                            <a:gd name="connsiteX2" fmla="*/ 1855778 w 3723451"/>
                            <a:gd name="connsiteY2" fmla="*/ 534367 h 946755"/>
                            <a:gd name="connsiteX3" fmla="*/ 2964363 w 3723451"/>
                            <a:gd name="connsiteY3" fmla="*/ 0 h 946755"/>
                            <a:gd name="connsiteX4" fmla="*/ 3723451 w 3723451"/>
                            <a:gd name="connsiteY4" fmla="*/ 220954 h 946755"/>
                            <a:gd name="connsiteX5" fmla="*/ 3195282 w 3723451"/>
                            <a:gd name="connsiteY5" fmla="*/ 461874 h 946755"/>
                            <a:gd name="connsiteX6" fmla="*/ 3008465 w 3723451"/>
                            <a:gd name="connsiteY6" fmla="*/ 402404 h 946755"/>
                            <a:gd name="connsiteX7" fmla="*/ 1876873 w 3723451"/>
                            <a:gd name="connsiteY7" fmla="*/ 946755 h 946755"/>
                            <a:gd name="connsiteX8" fmla="*/ 690067 w 3723451"/>
                            <a:gd name="connsiteY8" fmla="*/ 412387 h 946755"/>
                            <a:gd name="connsiteX9" fmla="*/ 523214 w 3723451"/>
                            <a:gd name="connsiteY9" fmla="*/ 482971 h 946755"/>
                            <a:gd name="connsiteX10" fmla="*/ 0 w 3723451"/>
                            <a:gd name="connsiteY10" fmla="*/ 242051 h 946755"/>
                            <a:gd name="connsiteX0" fmla="*/ 0 w 3723451"/>
                            <a:gd name="connsiteY0" fmla="*/ 228246 h 932950"/>
                            <a:gd name="connsiteX1" fmla="*/ 655168 w 3723451"/>
                            <a:gd name="connsiteY1" fmla="*/ 2690 h 932950"/>
                            <a:gd name="connsiteX2" fmla="*/ 1855778 w 3723451"/>
                            <a:gd name="connsiteY2" fmla="*/ 520562 h 932950"/>
                            <a:gd name="connsiteX3" fmla="*/ 3001174 w 3723451"/>
                            <a:gd name="connsiteY3" fmla="*/ 0 h 932950"/>
                            <a:gd name="connsiteX4" fmla="*/ 3723451 w 3723451"/>
                            <a:gd name="connsiteY4" fmla="*/ 207149 h 932950"/>
                            <a:gd name="connsiteX5" fmla="*/ 3195282 w 3723451"/>
                            <a:gd name="connsiteY5" fmla="*/ 448069 h 932950"/>
                            <a:gd name="connsiteX6" fmla="*/ 3008465 w 3723451"/>
                            <a:gd name="connsiteY6" fmla="*/ 388599 h 932950"/>
                            <a:gd name="connsiteX7" fmla="*/ 1876873 w 3723451"/>
                            <a:gd name="connsiteY7" fmla="*/ 932950 h 932950"/>
                            <a:gd name="connsiteX8" fmla="*/ 690067 w 3723451"/>
                            <a:gd name="connsiteY8" fmla="*/ 398582 h 932950"/>
                            <a:gd name="connsiteX9" fmla="*/ 523214 w 3723451"/>
                            <a:gd name="connsiteY9" fmla="*/ 469166 h 932950"/>
                            <a:gd name="connsiteX10" fmla="*/ 0 w 3723451"/>
                            <a:gd name="connsiteY10" fmla="*/ 228246 h 932950"/>
                            <a:gd name="connsiteX0" fmla="*/ 0 w 3723451"/>
                            <a:gd name="connsiteY0" fmla="*/ 228246 h 932950"/>
                            <a:gd name="connsiteX1" fmla="*/ 655168 w 3723451"/>
                            <a:gd name="connsiteY1" fmla="*/ 2690 h 932950"/>
                            <a:gd name="connsiteX2" fmla="*/ 1855778 w 3723451"/>
                            <a:gd name="connsiteY2" fmla="*/ 520562 h 932950"/>
                            <a:gd name="connsiteX3" fmla="*/ 3001174 w 3723451"/>
                            <a:gd name="connsiteY3" fmla="*/ 0 h 932950"/>
                            <a:gd name="connsiteX4" fmla="*/ 3723451 w 3723451"/>
                            <a:gd name="connsiteY4" fmla="*/ 207149 h 932950"/>
                            <a:gd name="connsiteX5" fmla="*/ 3195282 w 3723451"/>
                            <a:gd name="connsiteY5" fmla="*/ 448069 h 932950"/>
                            <a:gd name="connsiteX6" fmla="*/ 3013067 w 3723451"/>
                            <a:gd name="connsiteY6" fmla="*/ 393200 h 932950"/>
                            <a:gd name="connsiteX7" fmla="*/ 1876873 w 3723451"/>
                            <a:gd name="connsiteY7" fmla="*/ 932950 h 932950"/>
                            <a:gd name="connsiteX8" fmla="*/ 690067 w 3723451"/>
                            <a:gd name="connsiteY8" fmla="*/ 398582 h 932950"/>
                            <a:gd name="connsiteX9" fmla="*/ 523214 w 3723451"/>
                            <a:gd name="connsiteY9" fmla="*/ 469166 h 932950"/>
                            <a:gd name="connsiteX10" fmla="*/ 0 w 3723451"/>
                            <a:gd name="connsiteY10" fmla="*/ 228246 h 932950"/>
                            <a:gd name="connsiteX0" fmla="*/ 0 w 3723451"/>
                            <a:gd name="connsiteY0" fmla="*/ 228246 h 932950"/>
                            <a:gd name="connsiteX1" fmla="*/ 655168 w 3723451"/>
                            <a:gd name="connsiteY1" fmla="*/ 2690 h 932950"/>
                            <a:gd name="connsiteX2" fmla="*/ 1855778 w 3723451"/>
                            <a:gd name="connsiteY2" fmla="*/ 520562 h 932950"/>
                            <a:gd name="connsiteX3" fmla="*/ 3001174 w 3723451"/>
                            <a:gd name="connsiteY3" fmla="*/ 0 h 932950"/>
                            <a:gd name="connsiteX4" fmla="*/ 3723451 w 3723451"/>
                            <a:gd name="connsiteY4" fmla="*/ 207149 h 932950"/>
                            <a:gd name="connsiteX5" fmla="*/ 3186079 w 3723451"/>
                            <a:gd name="connsiteY5" fmla="*/ 461874 h 932950"/>
                            <a:gd name="connsiteX6" fmla="*/ 3013067 w 3723451"/>
                            <a:gd name="connsiteY6" fmla="*/ 393200 h 932950"/>
                            <a:gd name="connsiteX7" fmla="*/ 1876873 w 3723451"/>
                            <a:gd name="connsiteY7" fmla="*/ 932950 h 932950"/>
                            <a:gd name="connsiteX8" fmla="*/ 690067 w 3723451"/>
                            <a:gd name="connsiteY8" fmla="*/ 398582 h 932950"/>
                            <a:gd name="connsiteX9" fmla="*/ 523214 w 3723451"/>
                            <a:gd name="connsiteY9" fmla="*/ 469166 h 932950"/>
                            <a:gd name="connsiteX10" fmla="*/ 0 w 3723451"/>
                            <a:gd name="connsiteY10" fmla="*/ 228246 h 932950"/>
                            <a:gd name="connsiteX0" fmla="*/ 0 w 3723451"/>
                            <a:gd name="connsiteY0" fmla="*/ 228246 h 932950"/>
                            <a:gd name="connsiteX1" fmla="*/ 655168 w 3723451"/>
                            <a:gd name="connsiteY1" fmla="*/ 2690 h 932950"/>
                            <a:gd name="connsiteX2" fmla="*/ 1855778 w 3723451"/>
                            <a:gd name="connsiteY2" fmla="*/ 520562 h 932950"/>
                            <a:gd name="connsiteX3" fmla="*/ 3001174 w 3723451"/>
                            <a:gd name="connsiteY3" fmla="*/ 0 h 932950"/>
                            <a:gd name="connsiteX4" fmla="*/ 3723451 w 3723451"/>
                            <a:gd name="connsiteY4" fmla="*/ 207149 h 932950"/>
                            <a:gd name="connsiteX5" fmla="*/ 3186079 w 3723451"/>
                            <a:gd name="connsiteY5" fmla="*/ 461874 h 932950"/>
                            <a:gd name="connsiteX6" fmla="*/ 3013067 w 3723451"/>
                            <a:gd name="connsiteY6" fmla="*/ 393200 h 932950"/>
                            <a:gd name="connsiteX7" fmla="*/ 1876873 w 3723451"/>
                            <a:gd name="connsiteY7" fmla="*/ 932950 h 932950"/>
                            <a:gd name="connsiteX8" fmla="*/ 711613 w 3723451"/>
                            <a:gd name="connsiteY8" fmla="*/ 413055 h 932950"/>
                            <a:gd name="connsiteX9" fmla="*/ 523214 w 3723451"/>
                            <a:gd name="connsiteY9" fmla="*/ 469166 h 932950"/>
                            <a:gd name="connsiteX10" fmla="*/ 0 w 3723451"/>
                            <a:gd name="connsiteY10" fmla="*/ 228246 h 932950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  <a:cxn ang="0">
                              <a:pos x="connsiteX5" y="connsiteY5"/>
                            </a:cxn>
                            <a:cxn ang="0">
                              <a:pos x="connsiteX6" y="connsiteY6"/>
                            </a:cxn>
                            <a:cxn ang="0">
                              <a:pos x="connsiteX7" y="connsiteY7"/>
                            </a:cxn>
                            <a:cxn ang="0">
                              <a:pos x="connsiteX8" y="connsiteY8"/>
                            </a:cxn>
                            <a:cxn ang="0">
                              <a:pos x="connsiteX9" y="connsiteY9"/>
                            </a:cxn>
                            <a:cxn ang="0">
                              <a:pos x="connsiteX10" y="connsiteY10"/>
                            </a:cxn>
                          </a:cxnLst>
                          <a:rect l="l" t="t" r="r" b="b"/>
                          <a:pathLst>
                            <a:path w="3723451" h="932950">
                              <a:moveTo>
                                <a:pt x="0" y="228246"/>
                              </a:moveTo>
                              <a:lnTo>
                                <a:pt x="655168" y="2690"/>
                              </a:lnTo>
                              <a:lnTo>
                                <a:pt x="1855778" y="520562"/>
                              </a:lnTo>
                              <a:lnTo>
                                <a:pt x="3001174" y="0"/>
                              </a:lnTo>
                              <a:lnTo>
                                <a:pt x="3723451" y="207149"/>
                              </a:lnTo>
                              <a:lnTo>
                                <a:pt x="3186079" y="461874"/>
                              </a:lnTo>
                              <a:lnTo>
                                <a:pt x="3013067" y="393200"/>
                              </a:lnTo>
                              <a:lnTo>
                                <a:pt x="1876873" y="932950"/>
                              </a:lnTo>
                              <a:lnTo>
                                <a:pt x="711613" y="413055"/>
                              </a:lnTo>
                              <a:lnTo>
                                <a:pt x="523214" y="469166"/>
                              </a:lnTo>
                              <a:lnTo>
                                <a:pt x="0" y="228246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3333CC">
                            <a:lumMod val="75000"/>
                          </a:srgbClr>
                        </a:solidFill>
                        <a:ln w="9525" cap="flat" cmpd="sng" algn="ctr">
                          <a:noFill/>
                          <a:prstDash val="solid"/>
                        </a:ln>
                        <a:effectLst>
                          <a:outerShdw blurRad="40000" dist="23000" dir="5400000" rotWithShape="0">
                            <a:srgbClr val="000000">
                              <a:alpha val="35000"/>
                            </a:srgbClr>
                          </a:outerShdw>
                        </a:effectLst>
                      </p:spPr>
                      <p:txBody>
                        <a:bodyPr anchor="ctr"/>
                        <a:lstStyle/>
                        <a:p>
                          <a:pPr marL="0" marR="0" lvl="0" indent="0" algn="ctr" defTabSz="914400" eaLnBrk="0" fontAlgn="base" latinLnBrk="0" hangingPunct="0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8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Gill Sans MT"/>
                            <a:ea typeface="+mn-ea"/>
                            <a:cs typeface="+mn-cs"/>
                          </a:endParaRPr>
                        </a:p>
                      </p:txBody>
                    </p:sp>
                    <p:sp>
                      <p:nvSpPr>
                        <p:cNvPr id="347" name="Freeform 346">
                          <a:extLst>
                            <a:ext uri="{FF2B5EF4-FFF2-40B4-BE49-F238E27FC236}">
                              <a16:creationId xmlns:a16="http://schemas.microsoft.com/office/drawing/2014/main" id="{2E0F51E6-6A8C-675C-AB47-DAD6554A2933}"/>
                            </a:ext>
                          </a:extLst>
                        </p:cNvPr>
                        <p:cNvSpPr/>
                        <p:nvPr/>
                      </p:nvSpPr>
                      <p:spPr bwMode="auto">
                        <a:xfrm>
                          <a:off x="2536889" y="1728599"/>
                          <a:ext cx="244057" cy="97568"/>
                        </a:xfrm>
                        <a:custGeom>
                          <a:avLst/>
                          <a:gdLst>
                            <a:gd name="connsiteX0" fmla="*/ 55216 w 1421812"/>
                            <a:gd name="connsiteY0" fmla="*/ 0 h 800665"/>
                            <a:gd name="connsiteX1" fmla="*/ 1421812 w 1421812"/>
                            <a:gd name="connsiteY1" fmla="*/ 625807 h 800665"/>
                            <a:gd name="connsiteX2" fmla="*/ 947874 w 1421812"/>
                            <a:gd name="connsiteY2" fmla="*/ 800665 h 800665"/>
                            <a:gd name="connsiteX3" fmla="*/ 50614 w 1421812"/>
                            <a:gd name="connsiteY3" fmla="*/ 404934 h 800665"/>
                            <a:gd name="connsiteX4" fmla="*/ 0 w 1421812"/>
                            <a:gd name="connsiteY4" fmla="*/ 404934 h 800665"/>
                            <a:gd name="connsiteX5" fmla="*/ 55216 w 1421812"/>
                            <a:gd name="connsiteY5" fmla="*/ 0 h 800665"/>
                            <a:gd name="connsiteX0" fmla="*/ 4602 w 1371198"/>
                            <a:gd name="connsiteY0" fmla="*/ 0 h 800665"/>
                            <a:gd name="connsiteX1" fmla="*/ 1371198 w 1371198"/>
                            <a:gd name="connsiteY1" fmla="*/ 625807 h 800665"/>
                            <a:gd name="connsiteX2" fmla="*/ 897260 w 1371198"/>
                            <a:gd name="connsiteY2" fmla="*/ 800665 h 800665"/>
                            <a:gd name="connsiteX3" fmla="*/ 0 w 1371198"/>
                            <a:gd name="connsiteY3" fmla="*/ 404934 h 800665"/>
                            <a:gd name="connsiteX4" fmla="*/ 4602 w 1371198"/>
                            <a:gd name="connsiteY4" fmla="*/ 0 h 800665"/>
                            <a:gd name="connsiteX0" fmla="*/ 0 w 1366596"/>
                            <a:gd name="connsiteY0" fmla="*/ 0 h 800665"/>
                            <a:gd name="connsiteX1" fmla="*/ 1366596 w 1366596"/>
                            <a:gd name="connsiteY1" fmla="*/ 625807 h 800665"/>
                            <a:gd name="connsiteX2" fmla="*/ 892658 w 1366596"/>
                            <a:gd name="connsiteY2" fmla="*/ 800665 h 800665"/>
                            <a:gd name="connsiteX3" fmla="*/ 4601 w 1366596"/>
                            <a:gd name="connsiteY3" fmla="*/ 427942 h 800665"/>
                            <a:gd name="connsiteX4" fmla="*/ 0 w 1366596"/>
                            <a:gd name="connsiteY4" fmla="*/ 0 h 800665"/>
                            <a:gd name="connsiteX0" fmla="*/ 0 w 1366596"/>
                            <a:gd name="connsiteY0" fmla="*/ 0 h 800665"/>
                            <a:gd name="connsiteX1" fmla="*/ 1366596 w 1366596"/>
                            <a:gd name="connsiteY1" fmla="*/ 625807 h 800665"/>
                            <a:gd name="connsiteX2" fmla="*/ 892658 w 1366596"/>
                            <a:gd name="connsiteY2" fmla="*/ 800665 h 800665"/>
                            <a:gd name="connsiteX3" fmla="*/ 4601 w 1366596"/>
                            <a:gd name="connsiteY3" fmla="*/ 427942 h 800665"/>
                            <a:gd name="connsiteX4" fmla="*/ 0 w 1366596"/>
                            <a:gd name="connsiteY4" fmla="*/ 0 h 800665"/>
                            <a:gd name="connsiteX0" fmla="*/ 0 w 1366596"/>
                            <a:gd name="connsiteY0" fmla="*/ 0 h 800665"/>
                            <a:gd name="connsiteX1" fmla="*/ 1366596 w 1366596"/>
                            <a:gd name="connsiteY1" fmla="*/ 625807 h 800665"/>
                            <a:gd name="connsiteX2" fmla="*/ 892658 w 1366596"/>
                            <a:gd name="connsiteY2" fmla="*/ 800665 h 800665"/>
                            <a:gd name="connsiteX3" fmla="*/ 4601 w 1366596"/>
                            <a:gd name="connsiteY3" fmla="*/ 427942 h 800665"/>
                            <a:gd name="connsiteX4" fmla="*/ 0 w 1366596"/>
                            <a:gd name="connsiteY4" fmla="*/ 0 h 800665"/>
                            <a:gd name="connsiteX0" fmla="*/ 0 w 1366596"/>
                            <a:gd name="connsiteY0" fmla="*/ 0 h 809868"/>
                            <a:gd name="connsiteX1" fmla="*/ 1366596 w 1366596"/>
                            <a:gd name="connsiteY1" fmla="*/ 625807 h 809868"/>
                            <a:gd name="connsiteX2" fmla="*/ 865050 w 1366596"/>
                            <a:gd name="connsiteY2" fmla="*/ 809868 h 809868"/>
                            <a:gd name="connsiteX3" fmla="*/ 4601 w 1366596"/>
                            <a:gd name="connsiteY3" fmla="*/ 427942 h 809868"/>
                            <a:gd name="connsiteX4" fmla="*/ 0 w 1366596"/>
                            <a:gd name="connsiteY4" fmla="*/ 0 h 809868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</a:cxnLst>
                          <a:rect l="l" t="t" r="r" b="b"/>
                          <a:pathLst>
                            <a:path w="1366596" h="809868">
                              <a:moveTo>
                                <a:pt x="0" y="0"/>
                              </a:moveTo>
                              <a:lnTo>
                                <a:pt x="1366596" y="625807"/>
                              </a:lnTo>
                              <a:lnTo>
                                <a:pt x="865050" y="809868"/>
                              </a:lnTo>
                              <a:lnTo>
                                <a:pt x="4601" y="427942"/>
                              </a:lnTo>
                              <a:cubicBezTo>
                                <a:pt x="-1535" y="105836"/>
                                <a:pt x="1534" y="142647"/>
                                <a:pt x="0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3333CC">
                            <a:lumMod val="75000"/>
                          </a:srgbClr>
                        </a:solidFill>
                        <a:ln w="9525" cap="flat" cmpd="sng" algn="ctr">
                          <a:noFill/>
                          <a:prstDash val="solid"/>
                        </a:ln>
                        <a:effectLst>
                          <a:outerShdw blurRad="40000" dist="23000" dir="5400000" rotWithShape="0">
                            <a:srgbClr val="000000">
                              <a:alpha val="35000"/>
                            </a:srgbClr>
                          </a:outerShdw>
                        </a:effectLst>
                      </p:spPr>
                      <p:txBody>
                        <a:bodyPr anchor="ctr"/>
                        <a:lstStyle/>
                        <a:p>
                          <a:pPr marL="0" marR="0" lvl="0" indent="0" algn="ctr" defTabSz="914400" eaLnBrk="0" fontAlgn="base" latinLnBrk="0" hangingPunct="0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8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Gill Sans MT"/>
                            <a:ea typeface="+mn-ea"/>
                            <a:cs typeface="+mn-cs"/>
                          </a:endParaRPr>
                        </a:p>
                      </p:txBody>
                    </p:sp>
                    <p:sp>
                      <p:nvSpPr>
                        <p:cNvPr id="348" name="Freeform 347">
                          <a:extLst>
                            <a:ext uri="{FF2B5EF4-FFF2-40B4-BE49-F238E27FC236}">
                              <a16:creationId xmlns:a16="http://schemas.microsoft.com/office/drawing/2014/main" id="{8F176B34-4187-C119-991E-35BEE4B50CE2}"/>
                            </a:ext>
                          </a:extLst>
                        </p:cNvPr>
                        <p:cNvSpPr/>
                        <p:nvPr/>
                      </p:nvSpPr>
                      <p:spPr bwMode="auto">
                        <a:xfrm>
                          <a:off x="2089977" y="1730980"/>
                          <a:ext cx="240888" cy="95187"/>
                        </a:xfrm>
                        <a:custGeom>
                          <a:avLst/>
                          <a:gdLst>
                            <a:gd name="connsiteX0" fmla="*/ 1329786 w 1348191"/>
                            <a:gd name="connsiteY0" fmla="*/ 0 h 809869"/>
                            <a:gd name="connsiteX1" fmla="*/ 1348191 w 1348191"/>
                            <a:gd name="connsiteY1" fmla="*/ 400333 h 809869"/>
                            <a:gd name="connsiteX2" fmla="*/ 487742 w 1348191"/>
                            <a:gd name="connsiteY2" fmla="*/ 809869 h 809869"/>
                            <a:gd name="connsiteX3" fmla="*/ 0 w 1348191"/>
                            <a:gd name="connsiteY3" fmla="*/ 630409 h 809869"/>
                            <a:gd name="connsiteX4" fmla="*/ 1329786 w 1348191"/>
                            <a:gd name="connsiteY4" fmla="*/ 0 h 809869"/>
                            <a:gd name="connsiteX0" fmla="*/ 1329786 w 1348191"/>
                            <a:gd name="connsiteY0" fmla="*/ 0 h 791462"/>
                            <a:gd name="connsiteX1" fmla="*/ 1348191 w 1348191"/>
                            <a:gd name="connsiteY1" fmla="*/ 381926 h 791462"/>
                            <a:gd name="connsiteX2" fmla="*/ 487742 w 1348191"/>
                            <a:gd name="connsiteY2" fmla="*/ 791462 h 791462"/>
                            <a:gd name="connsiteX3" fmla="*/ 0 w 1348191"/>
                            <a:gd name="connsiteY3" fmla="*/ 612002 h 791462"/>
                            <a:gd name="connsiteX4" fmla="*/ 1329786 w 1348191"/>
                            <a:gd name="connsiteY4" fmla="*/ 0 h 791462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</a:cxnLst>
                          <a:rect l="l" t="t" r="r" b="b"/>
                          <a:pathLst>
                            <a:path w="1348191" h="791462">
                              <a:moveTo>
                                <a:pt x="1329786" y="0"/>
                              </a:moveTo>
                              <a:lnTo>
                                <a:pt x="1348191" y="381926"/>
                              </a:lnTo>
                              <a:lnTo>
                                <a:pt x="487742" y="791462"/>
                              </a:lnTo>
                              <a:lnTo>
                                <a:pt x="0" y="612002"/>
                              </a:lnTo>
                              <a:lnTo>
                                <a:pt x="1329786" y="0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3333CC">
                            <a:lumMod val="75000"/>
                          </a:srgbClr>
                        </a:solidFill>
                        <a:ln w="9525" cap="flat" cmpd="sng" algn="ctr">
                          <a:noFill/>
                          <a:prstDash val="solid"/>
                        </a:ln>
                        <a:effectLst>
                          <a:outerShdw blurRad="40000" dist="23000" dir="5400000" rotWithShape="0">
                            <a:srgbClr val="000000">
                              <a:alpha val="35000"/>
                            </a:srgbClr>
                          </a:outerShdw>
                        </a:effectLst>
                      </p:spPr>
                      <p:txBody>
                        <a:bodyPr anchor="ctr"/>
                        <a:lstStyle/>
                        <a:p>
                          <a:pPr marL="0" marR="0" lvl="0" indent="0" algn="ctr" defTabSz="914400" eaLnBrk="0" fontAlgn="base" latinLnBrk="0" hangingPunct="0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8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Gill Sans MT"/>
                            <a:ea typeface="+mn-ea"/>
                            <a:cs typeface="+mn-cs"/>
                          </a:endParaRPr>
                        </a:p>
                      </p:txBody>
                    </p:sp>
                    <p:cxnSp>
                      <p:nvCxnSpPr>
                        <p:cNvPr id="349" name="Straight Connector 348">
                          <a:extLst>
                            <a:ext uri="{FF2B5EF4-FFF2-40B4-BE49-F238E27FC236}">
                              <a16:creationId xmlns:a16="http://schemas.microsoft.com/office/drawing/2014/main" id="{09F06510-077A-2AF5-C4BB-199C9DB7D6B0}"/>
                            </a:ext>
                          </a:extLst>
                        </p:cNvPr>
                        <p:cNvCxnSpPr>
                          <a:endCxn id="344" idx="2"/>
                        </p:cNvCxnSpPr>
                        <p:nvPr/>
                      </p:nvCxnSpPr>
                      <p:spPr bwMode="auto">
                        <a:xfrm flipH="1" flipV="1">
                          <a:off x="1871277" y="1735739"/>
                          <a:ext cx="3169" cy="123743"/>
                        </a:xfrm>
                        <a:prstGeom prst="line">
                          <a:avLst/>
                        </a:prstGeom>
                        <a:noFill/>
                        <a:ln w="6350" cap="flat" cmpd="sng" algn="ctr">
                          <a:solidFill>
                            <a:srgbClr val="000000"/>
                          </a:solidFill>
                          <a:prstDash val="solid"/>
                        </a:ln>
                        <a:effectLst>
                          <a:outerShdw blurRad="40005" dist="19939" dir="5400000" algn="tl" rotWithShape="0">
                            <a:srgbClr val="000000">
                              <a:alpha val="38000"/>
                            </a:srgbClr>
                          </a:outerShdw>
                        </a:effectLst>
                      </p:spPr>
                    </p:cxnSp>
                    <p:cxnSp>
                      <p:nvCxnSpPr>
                        <p:cNvPr id="350" name="Straight Connector 349">
                          <a:extLst>
                            <a:ext uri="{FF2B5EF4-FFF2-40B4-BE49-F238E27FC236}">
                              <a16:creationId xmlns:a16="http://schemas.microsoft.com/office/drawing/2014/main" id="{610D36C1-FF07-AFEE-0BB5-C4261A99B820}"/>
                            </a:ext>
                          </a:extLst>
                        </p:cNvPr>
                        <p:cNvCxnSpPr/>
                        <p:nvPr/>
                      </p:nvCxnSpPr>
                      <p:spPr bwMode="auto">
                        <a:xfrm flipH="1" flipV="1">
                          <a:off x="2996477" y="1733359"/>
                          <a:ext cx="3171" cy="123743"/>
                        </a:xfrm>
                        <a:prstGeom prst="line">
                          <a:avLst/>
                        </a:prstGeom>
                        <a:noFill/>
                        <a:ln w="6350" cap="flat" cmpd="sng" algn="ctr">
                          <a:solidFill>
                            <a:srgbClr val="000000"/>
                          </a:solidFill>
                          <a:prstDash val="solid"/>
                        </a:ln>
                        <a:effectLst>
                          <a:outerShdw blurRad="40005" dist="19939" dir="5400000" algn="tl" rotWithShape="0">
                            <a:srgbClr val="000000">
                              <a:alpha val="38000"/>
                            </a:srgbClr>
                          </a:outerShdw>
                        </a:effectLst>
                      </p:spPr>
                    </p:cxnSp>
                  </p:grpSp>
                  <p:grpSp>
                    <p:nvGrpSpPr>
                      <p:cNvPr id="339" name="Group 338">
                        <a:extLst>
                          <a:ext uri="{FF2B5EF4-FFF2-40B4-BE49-F238E27FC236}">
                            <a16:creationId xmlns:a16="http://schemas.microsoft.com/office/drawing/2014/main" id="{65FE3FB5-379C-DC97-6B0A-0EA961E99971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1770362" y="2873352"/>
                        <a:ext cx="441422" cy="369332"/>
                        <a:chOff x="667045" y="1708643"/>
                        <a:chExt cx="441422" cy="369332"/>
                      </a:xfrm>
                    </p:grpSpPr>
                    <p:sp>
                      <p:nvSpPr>
                        <p:cNvPr id="340" name="Oval 339">
                          <a:extLst>
                            <a:ext uri="{FF2B5EF4-FFF2-40B4-BE49-F238E27FC236}">
                              <a16:creationId xmlns:a16="http://schemas.microsoft.com/office/drawing/2014/main" id="{A4C1E167-670E-1D49-E0B9-924C4359BCEF}"/>
                            </a:ext>
                          </a:extLst>
                        </p:cNvPr>
                        <p:cNvSpPr/>
                        <p:nvPr/>
                      </p:nvSpPr>
                      <p:spPr bwMode="auto">
                        <a:xfrm>
                          <a:off x="725417" y="1787240"/>
                          <a:ext cx="356365" cy="231962"/>
                        </a:xfrm>
                        <a:prstGeom prst="ellipse">
                          <a:avLst/>
                        </a:prstGeom>
                        <a:solidFill>
                          <a:srgbClr val="FFFFFF">
                            <a:alpha val="76000"/>
                          </a:srgbClr>
                        </a:solidFill>
                        <a:ln w="9525" cap="flat" cmpd="sng" algn="ctr">
                          <a:noFill/>
                          <a:prstDash val="solid"/>
                        </a:ln>
                        <a:effectLst/>
                      </p:spPr>
                      <p:txBody>
                        <a:bodyPr rtlCol="0" anchor="ctr"/>
                        <a:lstStyle/>
                        <a:p>
                          <a:pPr marL="0" marR="0" lvl="0" indent="0" algn="ctr" defTabSz="914400" eaLnBrk="0" fontAlgn="base" latinLnBrk="0" hangingPunct="0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8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Gill Sans MT"/>
                            <a:ea typeface="+mn-ea"/>
                            <a:cs typeface="+mn-cs"/>
                          </a:endParaRPr>
                        </a:p>
                      </p:txBody>
                    </p:sp>
                    <p:sp>
                      <p:nvSpPr>
                        <p:cNvPr id="341" name="TextBox 340">
                          <a:extLst>
                            <a:ext uri="{FF2B5EF4-FFF2-40B4-BE49-F238E27FC236}">
                              <a16:creationId xmlns:a16="http://schemas.microsoft.com/office/drawing/2014/main" id="{B1680641-04DC-F9AF-B9DA-9B344E59A6CE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667045" y="1708643"/>
                          <a:ext cx="441422" cy="369332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rtlCol="0">
                          <a:spAutoFit/>
                        </a:bodyPr>
                        <a:lstStyle/>
                        <a:p>
                          <a:pPr marL="0" marR="0" lvl="0" indent="0" defTabSz="914400" eaLnBrk="0" fontAlgn="base" latinLnBrk="0" hangingPunct="0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LnTx/>
                              <a:uFillTx/>
                              <a:latin typeface="Arial" charset="0"/>
                              <a:ea typeface="ＭＳ Ｐゴシック" charset="0"/>
                            </a:rPr>
                            <a:t>2a</a:t>
                          </a:r>
                        </a:p>
                      </p:txBody>
                    </p:sp>
                  </p:grpSp>
                </p:grpSp>
                <p:cxnSp>
                  <p:nvCxnSpPr>
                    <p:cNvPr id="335" name="Straight Connector 334">
                      <a:extLst>
                        <a:ext uri="{FF2B5EF4-FFF2-40B4-BE49-F238E27FC236}">
                          <a16:creationId xmlns:a16="http://schemas.microsoft.com/office/drawing/2014/main" id="{5DDBF5FC-8929-C6DA-21EF-B4F5A321C20A}"/>
                        </a:ext>
                      </a:extLst>
                    </p:cNvPr>
                    <p:cNvCxnSpPr>
                      <a:stCxn id="381" idx="7"/>
                    </p:cNvCxnSpPr>
                    <p:nvPr/>
                  </p:nvCxnSpPr>
                  <p:spPr bwMode="auto">
                    <a:xfrm>
                      <a:off x="2218708" y="3154477"/>
                      <a:ext cx="480042" cy="369773"/>
                    </a:xfrm>
                    <a:prstGeom prst="line">
                      <a:avLst/>
                    </a:prstGeom>
                    <a:solidFill>
                      <a:srgbClr val="00CC99"/>
                    </a:solidFill>
                    <a:ln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  <a:extLst>
                      <a:ext uri="{AF507438-7753-43e0-B8FC-AC1667EBCBE1}">
                        <a14:hiddenEffects xmlns=""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</p:cxnSp>
                <p:cxnSp>
                  <p:nvCxnSpPr>
                    <p:cNvPr id="336" name="Straight Connector 335">
                      <a:extLst>
                        <a:ext uri="{FF2B5EF4-FFF2-40B4-BE49-F238E27FC236}">
                          <a16:creationId xmlns:a16="http://schemas.microsoft.com/office/drawing/2014/main" id="{1107DEDE-0B4E-5B77-D6BA-4CDF37E0D6C4}"/>
                        </a:ext>
                      </a:extLst>
                    </p:cNvPr>
                    <p:cNvCxnSpPr/>
                    <p:nvPr/>
                  </p:nvCxnSpPr>
                  <p:spPr bwMode="auto">
                    <a:xfrm>
                      <a:off x="1300073" y="3786304"/>
                      <a:ext cx="477927" cy="357071"/>
                    </a:xfrm>
                    <a:prstGeom prst="line">
                      <a:avLst/>
                    </a:prstGeom>
                    <a:solidFill>
                      <a:srgbClr val="00CC99"/>
                    </a:solidFill>
                    <a:ln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  <a:extLst>
                      <a:ext uri="{AF507438-7753-43e0-B8FC-AC1667EBCBE1}">
                        <a14:hiddenEffects xmlns=""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</p:cxnSp>
                <p:cxnSp>
                  <p:nvCxnSpPr>
                    <p:cNvPr id="337" name="Straight Connector 336">
                      <a:extLst>
                        <a:ext uri="{FF2B5EF4-FFF2-40B4-BE49-F238E27FC236}">
                          <a16:creationId xmlns:a16="http://schemas.microsoft.com/office/drawing/2014/main" id="{9C7032ED-C530-91AC-759A-EC41004E59CE}"/>
                        </a:ext>
                      </a:extLst>
                    </p:cNvPr>
                    <p:cNvCxnSpPr/>
                    <p:nvPr/>
                  </p:nvCxnSpPr>
                  <p:spPr bwMode="auto">
                    <a:xfrm flipH="1">
                      <a:off x="2196042" y="3783542"/>
                      <a:ext cx="508002" cy="349250"/>
                    </a:xfrm>
                    <a:prstGeom prst="line">
                      <a:avLst/>
                    </a:prstGeom>
                    <a:solidFill>
                      <a:srgbClr val="00CC99"/>
                    </a:solidFill>
                    <a:ln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  <a:extLst>
                      <a:ext uri="{AF507438-7753-43e0-B8FC-AC1667EBCBE1}">
                        <a14:hiddenEffects xmlns=""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</p:cxnSp>
              </p:grpSp>
            </p:grpSp>
            <p:sp>
              <p:nvSpPr>
                <p:cNvPr id="328" name="TextBox 327">
                  <a:extLst>
                    <a:ext uri="{FF2B5EF4-FFF2-40B4-BE49-F238E27FC236}">
                      <a16:creationId xmlns:a16="http://schemas.microsoft.com/office/drawing/2014/main" id="{D79EBD6E-9C31-5426-5E14-18AADFB7E376}"/>
                    </a:ext>
                  </a:extLst>
                </p:cNvPr>
                <p:cNvSpPr txBox="1"/>
                <p:nvPr/>
              </p:nvSpPr>
              <p:spPr>
                <a:xfrm>
                  <a:off x="4833576" y="4910165"/>
                  <a:ext cx="753532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sz="2000" dirty="0">
                      <a:solidFill>
                        <a:srgbClr val="000090"/>
                      </a:solidFill>
                      <a:latin typeface="Arial" charset="0"/>
                      <a:ea typeface="ＭＳ Ｐゴシック" charset="0"/>
                    </a:rPr>
                    <a:t>AS 2</a:t>
                  </a:r>
                </a:p>
              </p:txBody>
            </p:sp>
          </p:grpSp>
          <p:grpSp>
            <p:nvGrpSpPr>
              <p:cNvPr id="390" name="Group 389">
                <a:extLst>
                  <a:ext uri="{FF2B5EF4-FFF2-40B4-BE49-F238E27FC236}">
                    <a16:creationId xmlns:a16="http://schemas.microsoft.com/office/drawing/2014/main" id="{F876A6ED-3E82-6E89-4790-C27147803396}"/>
                  </a:ext>
                </a:extLst>
              </p:cNvPr>
              <p:cNvGrpSpPr/>
              <p:nvPr/>
            </p:nvGrpSpPr>
            <p:grpSpPr>
              <a:xfrm>
                <a:off x="8100574" y="3694542"/>
                <a:ext cx="2575521" cy="1672516"/>
                <a:chOff x="8100574" y="3694542"/>
                <a:chExt cx="2575521" cy="1672516"/>
              </a:xfrm>
            </p:grpSpPr>
            <p:sp>
              <p:nvSpPr>
                <p:cNvPr id="391" name="Freeform 2">
                  <a:extLst>
                    <a:ext uri="{FF2B5EF4-FFF2-40B4-BE49-F238E27FC236}">
                      <a16:creationId xmlns:a16="http://schemas.microsoft.com/office/drawing/2014/main" id="{AC9485A0-06E2-037F-A8CB-41BE027AE6A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8100574" y="3694542"/>
                  <a:ext cx="2575521" cy="1672516"/>
                </a:xfrm>
                <a:custGeom>
                  <a:avLst/>
                  <a:gdLst>
                    <a:gd name="T0" fmla="*/ 648763 w 10001"/>
                    <a:gd name="T1" fmla="*/ 34777612 h 10125"/>
                    <a:gd name="T2" fmla="*/ 115976403 w 10001"/>
                    <a:gd name="T3" fmla="*/ 13733703 h 10125"/>
                    <a:gd name="T4" fmla="*/ 507700960 w 10001"/>
                    <a:gd name="T5" fmla="*/ 8662125 h 10125"/>
                    <a:gd name="T6" fmla="*/ 810212713 w 10001"/>
                    <a:gd name="T7" fmla="*/ 0 h 10125"/>
                    <a:gd name="T8" fmla="*/ 1090015738 w 10001"/>
                    <a:gd name="T9" fmla="*/ 8687929 h 10125"/>
                    <a:gd name="T10" fmla="*/ 1310938763 w 10001"/>
                    <a:gd name="T11" fmla="*/ 4279362 h 10125"/>
                    <a:gd name="T12" fmla="*/ 1620263134 w 10001"/>
                    <a:gd name="T13" fmla="*/ 25736690 h 10125"/>
                    <a:gd name="T14" fmla="*/ 1394798364 w 10001"/>
                    <a:gd name="T15" fmla="*/ 58525268 h 10125"/>
                    <a:gd name="T16" fmla="*/ 1134622140 w 10001"/>
                    <a:gd name="T17" fmla="*/ 80266624 h 10125"/>
                    <a:gd name="T18" fmla="*/ 860820276 w 10001"/>
                    <a:gd name="T19" fmla="*/ 76142271 h 10125"/>
                    <a:gd name="T20" fmla="*/ 708996782 w 10001"/>
                    <a:gd name="T21" fmla="*/ 85346835 h 10125"/>
                    <a:gd name="T22" fmla="*/ 509322667 w 10001"/>
                    <a:gd name="T23" fmla="*/ 86268164 h 10125"/>
                    <a:gd name="T24" fmla="*/ 353443899 w 10001"/>
                    <a:gd name="T25" fmla="*/ 67979516 h 10125"/>
                    <a:gd name="T26" fmla="*/ 192536914 w 10001"/>
                    <a:gd name="T27" fmla="*/ 64535347 h 10125"/>
                    <a:gd name="T28" fmla="*/ 648763 w 10001"/>
                    <a:gd name="T29" fmla="*/ 34777612 h 10125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connsiteX0" fmla="*/ 4 w 10040"/>
                    <a:gd name="connsiteY0" fmla="*/ 4039 h 10125"/>
                    <a:gd name="connsiteX1" fmla="*/ 715 w 10040"/>
                    <a:gd name="connsiteY1" fmla="*/ 1595 h 10125"/>
                    <a:gd name="connsiteX2" fmla="*/ 3130 w 10040"/>
                    <a:gd name="connsiteY2" fmla="*/ 1006 h 10125"/>
                    <a:gd name="connsiteX3" fmla="*/ 4995 w 10040"/>
                    <a:gd name="connsiteY3" fmla="*/ 0 h 10125"/>
                    <a:gd name="connsiteX4" fmla="*/ 6720 w 10040"/>
                    <a:gd name="connsiteY4" fmla="*/ 1009 h 10125"/>
                    <a:gd name="connsiteX5" fmla="*/ 9989 w 10040"/>
                    <a:gd name="connsiteY5" fmla="*/ 2989 h 10125"/>
                    <a:gd name="connsiteX6" fmla="*/ 8599 w 10040"/>
                    <a:gd name="connsiteY6" fmla="*/ 6797 h 10125"/>
                    <a:gd name="connsiteX7" fmla="*/ 6995 w 10040"/>
                    <a:gd name="connsiteY7" fmla="*/ 9322 h 10125"/>
                    <a:gd name="connsiteX8" fmla="*/ 5307 w 10040"/>
                    <a:gd name="connsiteY8" fmla="*/ 8843 h 10125"/>
                    <a:gd name="connsiteX9" fmla="*/ 4371 w 10040"/>
                    <a:gd name="connsiteY9" fmla="*/ 9912 h 10125"/>
                    <a:gd name="connsiteX10" fmla="*/ 3140 w 10040"/>
                    <a:gd name="connsiteY10" fmla="*/ 10019 h 10125"/>
                    <a:gd name="connsiteX11" fmla="*/ 2179 w 10040"/>
                    <a:gd name="connsiteY11" fmla="*/ 7895 h 10125"/>
                    <a:gd name="connsiteX12" fmla="*/ 1187 w 10040"/>
                    <a:gd name="connsiteY12" fmla="*/ 7495 h 10125"/>
                    <a:gd name="connsiteX13" fmla="*/ 4 w 10040"/>
                    <a:gd name="connsiteY13" fmla="*/ 4039 h 10125"/>
                    <a:gd name="connsiteX0" fmla="*/ 4 w 8600"/>
                    <a:gd name="connsiteY0" fmla="*/ 4042 h 10128"/>
                    <a:gd name="connsiteX1" fmla="*/ 715 w 8600"/>
                    <a:gd name="connsiteY1" fmla="*/ 1598 h 10128"/>
                    <a:gd name="connsiteX2" fmla="*/ 3130 w 8600"/>
                    <a:gd name="connsiteY2" fmla="*/ 1009 h 10128"/>
                    <a:gd name="connsiteX3" fmla="*/ 4995 w 8600"/>
                    <a:gd name="connsiteY3" fmla="*/ 3 h 10128"/>
                    <a:gd name="connsiteX4" fmla="*/ 6720 w 8600"/>
                    <a:gd name="connsiteY4" fmla="*/ 1012 h 10128"/>
                    <a:gd name="connsiteX5" fmla="*/ 8599 w 8600"/>
                    <a:gd name="connsiteY5" fmla="*/ 6800 h 10128"/>
                    <a:gd name="connsiteX6" fmla="*/ 6995 w 8600"/>
                    <a:gd name="connsiteY6" fmla="*/ 9325 h 10128"/>
                    <a:gd name="connsiteX7" fmla="*/ 5307 w 8600"/>
                    <a:gd name="connsiteY7" fmla="*/ 8846 h 10128"/>
                    <a:gd name="connsiteX8" fmla="*/ 4371 w 8600"/>
                    <a:gd name="connsiteY8" fmla="*/ 9915 h 10128"/>
                    <a:gd name="connsiteX9" fmla="*/ 3140 w 8600"/>
                    <a:gd name="connsiteY9" fmla="*/ 10022 h 10128"/>
                    <a:gd name="connsiteX10" fmla="*/ 2179 w 8600"/>
                    <a:gd name="connsiteY10" fmla="*/ 7898 h 10128"/>
                    <a:gd name="connsiteX11" fmla="*/ 1187 w 8600"/>
                    <a:gd name="connsiteY11" fmla="*/ 7498 h 10128"/>
                    <a:gd name="connsiteX12" fmla="*/ 4 w 8600"/>
                    <a:gd name="connsiteY12" fmla="*/ 4042 h 10128"/>
                    <a:gd name="connsiteX0" fmla="*/ 4 w 9326"/>
                    <a:gd name="connsiteY0" fmla="*/ 3988 h 9997"/>
                    <a:gd name="connsiteX1" fmla="*/ 830 w 9326"/>
                    <a:gd name="connsiteY1" fmla="*/ 1575 h 9997"/>
                    <a:gd name="connsiteX2" fmla="*/ 3639 w 9326"/>
                    <a:gd name="connsiteY2" fmla="*/ 993 h 9997"/>
                    <a:gd name="connsiteX3" fmla="*/ 5807 w 9326"/>
                    <a:gd name="connsiteY3" fmla="*/ 0 h 9997"/>
                    <a:gd name="connsiteX4" fmla="*/ 7813 w 9326"/>
                    <a:gd name="connsiteY4" fmla="*/ 996 h 9997"/>
                    <a:gd name="connsiteX5" fmla="*/ 9324 w 9326"/>
                    <a:gd name="connsiteY5" fmla="*/ 5746 h 9997"/>
                    <a:gd name="connsiteX6" fmla="*/ 8133 w 9326"/>
                    <a:gd name="connsiteY6" fmla="*/ 9204 h 9997"/>
                    <a:gd name="connsiteX7" fmla="*/ 6170 w 9326"/>
                    <a:gd name="connsiteY7" fmla="*/ 8731 h 9997"/>
                    <a:gd name="connsiteX8" fmla="*/ 5082 w 9326"/>
                    <a:gd name="connsiteY8" fmla="*/ 9787 h 9997"/>
                    <a:gd name="connsiteX9" fmla="*/ 3650 w 9326"/>
                    <a:gd name="connsiteY9" fmla="*/ 9892 h 9997"/>
                    <a:gd name="connsiteX10" fmla="*/ 2533 w 9326"/>
                    <a:gd name="connsiteY10" fmla="*/ 7795 h 9997"/>
                    <a:gd name="connsiteX11" fmla="*/ 1379 w 9326"/>
                    <a:gd name="connsiteY11" fmla="*/ 7400 h 9997"/>
                    <a:gd name="connsiteX12" fmla="*/ 4 w 9326"/>
                    <a:gd name="connsiteY12" fmla="*/ 3988 h 9997"/>
                    <a:gd name="connsiteX0" fmla="*/ 4 w 10001"/>
                    <a:gd name="connsiteY0" fmla="*/ 3989 h 10041"/>
                    <a:gd name="connsiteX1" fmla="*/ 890 w 10001"/>
                    <a:gd name="connsiteY1" fmla="*/ 1575 h 10041"/>
                    <a:gd name="connsiteX2" fmla="*/ 3902 w 10001"/>
                    <a:gd name="connsiteY2" fmla="*/ 993 h 10041"/>
                    <a:gd name="connsiteX3" fmla="*/ 6227 w 10001"/>
                    <a:gd name="connsiteY3" fmla="*/ 0 h 10041"/>
                    <a:gd name="connsiteX4" fmla="*/ 8378 w 10001"/>
                    <a:gd name="connsiteY4" fmla="*/ 996 h 10041"/>
                    <a:gd name="connsiteX5" fmla="*/ 9998 w 10001"/>
                    <a:gd name="connsiteY5" fmla="*/ 5748 h 10041"/>
                    <a:gd name="connsiteX6" fmla="*/ 8721 w 10001"/>
                    <a:gd name="connsiteY6" fmla="*/ 9207 h 10041"/>
                    <a:gd name="connsiteX7" fmla="*/ 5449 w 10001"/>
                    <a:gd name="connsiteY7" fmla="*/ 9790 h 10041"/>
                    <a:gd name="connsiteX8" fmla="*/ 3914 w 10001"/>
                    <a:gd name="connsiteY8" fmla="*/ 9895 h 10041"/>
                    <a:gd name="connsiteX9" fmla="*/ 2716 w 10001"/>
                    <a:gd name="connsiteY9" fmla="*/ 7797 h 10041"/>
                    <a:gd name="connsiteX10" fmla="*/ 1479 w 10001"/>
                    <a:gd name="connsiteY10" fmla="*/ 7402 h 10041"/>
                    <a:gd name="connsiteX11" fmla="*/ 4 w 10001"/>
                    <a:gd name="connsiteY11" fmla="*/ 3989 h 10041"/>
                    <a:gd name="connsiteX0" fmla="*/ 4 w 10001"/>
                    <a:gd name="connsiteY0" fmla="*/ 3989 h 14825"/>
                    <a:gd name="connsiteX1" fmla="*/ 890 w 10001"/>
                    <a:gd name="connsiteY1" fmla="*/ 1575 h 14825"/>
                    <a:gd name="connsiteX2" fmla="*/ 3902 w 10001"/>
                    <a:gd name="connsiteY2" fmla="*/ 993 h 14825"/>
                    <a:gd name="connsiteX3" fmla="*/ 6227 w 10001"/>
                    <a:gd name="connsiteY3" fmla="*/ 0 h 14825"/>
                    <a:gd name="connsiteX4" fmla="*/ 8378 w 10001"/>
                    <a:gd name="connsiteY4" fmla="*/ 996 h 14825"/>
                    <a:gd name="connsiteX5" fmla="*/ 9998 w 10001"/>
                    <a:gd name="connsiteY5" fmla="*/ 5748 h 14825"/>
                    <a:gd name="connsiteX6" fmla="*/ 8721 w 10001"/>
                    <a:gd name="connsiteY6" fmla="*/ 9207 h 14825"/>
                    <a:gd name="connsiteX7" fmla="*/ 6011 w 10001"/>
                    <a:gd name="connsiteY7" fmla="*/ 14823 h 14825"/>
                    <a:gd name="connsiteX8" fmla="*/ 3914 w 10001"/>
                    <a:gd name="connsiteY8" fmla="*/ 9895 h 14825"/>
                    <a:gd name="connsiteX9" fmla="*/ 2716 w 10001"/>
                    <a:gd name="connsiteY9" fmla="*/ 7797 h 14825"/>
                    <a:gd name="connsiteX10" fmla="*/ 1479 w 10001"/>
                    <a:gd name="connsiteY10" fmla="*/ 7402 h 14825"/>
                    <a:gd name="connsiteX11" fmla="*/ 4 w 10001"/>
                    <a:gd name="connsiteY11" fmla="*/ 3989 h 14825"/>
                    <a:gd name="connsiteX0" fmla="*/ 4 w 10001"/>
                    <a:gd name="connsiteY0" fmla="*/ 7436 h 18272"/>
                    <a:gd name="connsiteX1" fmla="*/ 890 w 10001"/>
                    <a:gd name="connsiteY1" fmla="*/ 5022 h 18272"/>
                    <a:gd name="connsiteX2" fmla="*/ 3902 w 10001"/>
                    <a:gd name="connsiteY2" fmla="*/ 4440 h 18272"/>
                    <a:gd name="connsiteX3" fmla="*/ 6026 w 10001"/>
                    <a:gd name="connsiteY3" fmla="*/ 0 h 18272"/>
                    <a:gd name="connsiteX4" fmla="*/ 8378 w 10001"/>
                    <a:gd name="connsiteY4" fmla="*/ 4443 h 18272"/>
                    <a:gd name="connsiteX5" fmla="*/ 9998 w 10001"/>
                    <a:gd name="connsiteY5" fmla="*/ 9195 h 18272"/>
                    <a:gd name="connsiteX6" fmla="*/ 8721 w 10001"/>
                    <a:gd name="connsiteY6" fmla="*/ 12654 h 18272"/>
                    <a:gd name="connsiteX7" fmla="*/ 6011 w 10001"/>
                    <a:gd name="connsiteY7" fmla="*/ 18270 h 18272"/>
                    <a:gd name="connsiteX8" fmla="*/ 3914 w 10001"/>
                    <a:gd name="connsiteY8" fmla="*/ 13342 h 18272"/>
                    <a:gd name="connsiteX9" fmla="*/ 2716 w 10001"/>
                    <a:gd name="connsiteY9" fmla="*/ 11244 h 18272"/>
                    <a:gd name="connsiteX10" fmla="*/ 1479 w 10001"/>
                    <a:gd name="connsiteY10" fmla="*/ 10849 h 18272"/>
                    <a:gd name="connsiteX11" fmla="*/ 4 w 10001"/>
                    <a:gd name="connsiteY11" fmla="*/ 7436 h 18272"/>
                    <a:gd name="connsiteX0" fmla="*/ 1 w 9998"/>
                    <a:gd name="connsiteY0" fmla="*/ 7436 h 18272"/>
                    <a:gd name="connsiteX1" fmla="*/ 3899 w 9998"/>
                    <a:gd name="connsiteY1" fmla="*/ 4440 h 18272"/>
                    <a:gd name="connsiteX2" fmla="*/ 6023 w 9998"/>
                    <a:gd name="connsiteY2" fmla="*/ 0 h 18272"/>
                    <a:gd name="connsiteX3" fmla="*/ 8375 w 9998"/>
                    <a:gd name="connsiteY3" fmla="*/ 4443 h 18272"/>
                    <a:gd name="connsiteX4" fmla="*/ 9995 w 9998"/>
                    <a:gd name="connsiteY4" fmla="*/ 9195 h 18272"/>
                    <a:gd name="connsiteX5" fmla="*/ 8718 w 9998"/>
                    <a:gd name="connsiteY5" fmla="*/ 12654 h 18272"/>
                    <a:gd name="connsiteX6" fmla="*/ 6008 w 9998"/>
                    <a:gd name="connsiteY6" fmla="*/ 18270 h 18272"/>
                    <a:gd name="connsiteX7" fmla="*/ 3911 w 9998"/>
                    <a:gd name="connsiteY7" fmla="*/ 13342 h 18272"/>
                    <a:gd name="connsiteX8" fmla="*/ 2713 w 9998"/>
                    <a:gd name="connsiteY8" fmla="*/ 11244 h 18272"/>
                    <a:gd name="connsiteX9" fmla="*/ 1476 w 9998"/>
                    <a:gd name="connsiteY9" fmla="*/ 10849 h 18272"/>
                    <a:gd name="connsiteX10" fmla="*/ 1 w 9998"/>
                    <a:gd name="connsiteY10" fmla="*/ 7436 h 18272"/>
                    <a:gd name="connsiteX0" fmla="*/ 35 w 8559"/>
                    <a:gd name="connsiteY0" fmla="*/ 5938 h 10000"/>
                    <a:gd name="connsiteX1" fmla="*/ 2459 w 8559"/>
                    <a:gd name="connsiteY1" fmla="*/ 2430 h 10000"/>
                    <a:gd name="connsiteX2" fmla="*/ 4583 w 8559"/>
                    <a:gd name="connsiteY2" fmla="*/ 0 h 10000"/>
                    <a:gd name="connsiteX3" fmla="*/ 6936 w 8559"/>
                    <a:gd name="connsiteY3" fmla="*/ 2432 h 10000"/>
                    <a:gd name="connsiteX4" fmla="*/ 8556 w 8559"/>
                    <a:gd name="connsiteY4" fmla="*/ 5032 h 10000"/>
                    <a:gd name="connsiteX5" fmla="*/ 7279 w 8559"/>
                    <a:gd name="connsiteY5" fmla="*/ 6925 h 10000"/>
                    <a:gd name="connsiteX6" fmla="*/ 4568 w 8559"/>
                    <a:gd name="connsiteY6" fmla="*/ 9999 h 10000"/>
                    <a:gd name="connsiteX7" fmla="*/ 2471 w 8559"/>
                    <a:gd name="connsiteY7" fmla="*/ 7302 h 10000"/>
                    <a:gd name="connsiteX8" fmla="*/ 1273 w 8559"/>
                    <a:gd name="connsiteY8" fmla="*/ 6154 h 10000"/>
                    <a:gd name="connsiteX9" fmla="*/ 35 w 8559"/>
                    <a:gd name="connsiteY9" fmla="*/ 5938 h 10000"/>
                    <a:gd name="connsiteX0" fmla="*/ 49 w 9820"/>
                    <a:gd name="connsiteY0" fmla="*/ 4655 h 10000"/>
                    <a:gd name="connsiteX1" fmla="*/ 2693 w 9820"/>
                    <a:gd name="connsiteY1" fmla="*/ 2430 h 10000"/>
                    <a:gd name="connsiteX2" fmla="*/ 5175 w 9820"/>
                    <a:gd name="connsiteY2" fmla="*/ 0 h 10000"/>
                    <a:gd name="connsiteX3" fmla="*/ 7924 w 9820"/>
                    <a:gd name="connsiteY3" fmla="*/ 2432 h 10000"/>
                    <a:gd name="connsiteX4" fmla="*/ 9816 w 9820"/>
                    <a:gd name="connsiteY4" fmla="*/ 5032 h 10000"/>
                    <a:gd name="connsiteX5" fmla="*/ 8324 w 9820"/>
                    <a:gd name="connsiteY5" fmla="*/ 6925 h 10000"/>
                    <a:gd name="connsiteX6" fmla="*/ 5157 w 9820"/>
                    <a:gd name="connsiteY6" fmla="*/ 9999 h 10000"/>
                    <a:gd name="connsiteX7" fmla="*/ 2707 w 9820"/>
                    <a:gd name="connsiteY7" fmla="*/ 7302 h 10000"/>
                    <a:gd name="connsiteX8" fmla="*/ 1307 w 9820"/>
                    <a:gd name="connsiteY8" fmla="*/ 6154 h 10000"/>
                    <a:gd name="connsiteX9" fmla="*/ 49 w 9820"/>
                    <a:gd name="connsiteY9" fmla="*/ 4655 h 10000"/>
                    <a:gd name="connsiteX0" fmla="*/ 45 w 9995"/>
                    <a:gd name="connsiteY0" fmla="*/ 4655 h 10000"/>
                    <a:gd name="connsiteX1" fmla="*/ 2737 w 9995"/>
                    <a:gd name="connsiteY1" fmla="*/ 2430 h 10000"/>
                    <a:gd name="connsiteX2" fmla="*/ 5265 w 9995"/>
                    <a:gd name="connsiteY2" fmla="*/ 0 h 10000"/>
                    <a:gd name="connsiteX3" fmla="*/ 8064 w 9995"/>
                    <a:gd name="connsiteY3" fmla="*/ 2432 h 10000"/>
                    <a:gd name="connsiteX4" fmla="*/ 9991 w 9995"/>
                    <a:gd name="connsiteY4" fmla="*/ 5032 h 10000"/>
                    <a:gd name="connsiteX5" fmla="*/ 8472 w 9995"/>
                    <a:gd name="connsiteY5" fmla="*/ 6925 h 10000"/>
                    <a:gd name="connsiteX6" fmla="*/ 5247 w 9995"/>
                    <a:gd name="connsiteY6" fmla="*/ 9999 h 10000"/>
                    <a:gd name="connsiteX7" fmla="*/ 2752 w 9995"/>
                    <a:gd name="connsiteY7" fmla="*/ 7302 h 10000"/>
                    <a:gd name="connsiteX8" fmla="*/ 1374 w 9995"/>
                    <a:gd name="connsiteY8" fmla="*/ 6984 h 10000"/>
                    <a:gd name="connsiteX9" fmla="*/ 45 w 9995"/>
                    <a:gd name="connsiteY9" fmla="*/ 4655 h 10000"/>
                    <a:gd name="connsiteX0" fmla="*/ 45 w 10000"/>
                    <a:gd name="connsiteY0" fmla="*/ 5032 h 10377"/>
                    <a:gd name="connsiteX1" fmla="*/ 2738 w 10000"/>
                    <a:gd name="connsiteY1" fmla="*/ 2807 h 10377"/>
                    <a:gd name="connsiteX2" fmla="*/ 4886 w 10000"/>
                    <a:gd name="connsiteY2" fmla="*/ 0 h 10377"/>
                    <a:gd name="connsiteX3" fmla="*/ 8068 w 10000"/>
                    <a:gd name="connsiteY3" fmla="*/ 2809 h 10377"/>
                    <a:gd name="connsiteX4" fmla="*/ 9996 w 10000"/>
                    <a:gd name="connsiteY4" fmla="*/ 5409 h 10377"/>
                    <a:gd name="connsiteX5" fmla="*/ 8476 w 10000"/>
                    <a:gd name="connsiteY5" fmla="*/ 7302 h 10377"/>
                    <a:gd name="connsiteX6" fmla="*/ 5250 w 10000"/>
                    <a:gd name="connsiteY6" fmla="*/ 10376 h 10377"/>
                    <a:gd name="connsiteX7" fmla="*/ 2753 w 10000"/>
                    <a:gd name="connsiteY7" fmla="*/ 7679 h 10377"/>
                    <a:gd name="connsiteX8" fmla="*/ 1375 w 10000"/>
                    <a:gd name="connsiteY8" fmla="*/ 7361 h 10377"/>
                    <a:gd name="connsiteX9" fmla="*/ 45 w 10000"/>
                    <a:gd name="connsiteY9" fmla="*/ 5032 h 10377"/>
                    <a:gd name="connsiteX0" fmla="*/ 45 w 10000"/>
                    <a:gd name="connsiteY0" fmla="*/ 5036 h 10381"/>
                    <a:gd name="connsiteX1" fmla="*/ 2738 w 10000"/>
                    <a:gd name="connsiteY1" fmla="*/ 2811 h 10381"/>
                    <a:gd name="connsiteX2" fmla="*/ 4886 w 10000"/>
                    <a:gd name="connsiteY2" fmla="*/ 4 h 10381"/>
                    <a:gd name="connsiteX3" fmla="*/ 8068 w 10000"/>
                    <a:gd name="connsiteY3" fmla="*/ 2813 h 10381"/>
                    <a:gd name="connsiteX4" fmla="*/ 9996 w 10000"/>
                    <a:gd name="connsiteY4" fmla="*/ 5413 h 10381"/>
                    <a:gd name="connsiteX5" fmla="*/ 8476 w 10000"/>
                    <a:gd name="connsiteY5" fmla="*/ 7306 h 10381"/>
                    <a:gd name="connsiteX6" fmla="*/ 5250 w 10000"/>
                    <a:gd name="connsiteY6" fmla="*/ 10380 h 10381"/>
                    <a:gd name="connsiteX7" fmla="*/ 2753 w 10000"/>
                    <a:gd name="connsiteY7" fmla="*/ 7683 h 10381"/>
                    <a:gd name="connsiteX8" fmla="*/ 1375 w 10000"/>
                    <a:gd name="connsiteY8" fmla="*/ 7365 h 10381"/>
                    <a:gd name="connsiteX9" fmla="*/ 45 w 10000"/>
                    <a:gd name="connsiteY9" fmla="*/ 5036 h 10381"/>
                    <a:gd name="connsiteX0" fmla="*/ 45 w 10000"/>
                    <a:gd name="connsiteY0" fmla="*/ 5036 h 10796"/>
                    <a:gd name="connsiteX1" fmla="*/ 2738 w 10000"/>
                    <a:gd name="connsiteY1" fmla="*/ 2811 h 10796"/>
                    <a:gd name="connsiteX2" fmla="*/ 4886 w 10000"/>
                    <a:gd name="connsiteY2" fmla="*/ 4 h 10796"/>
                    <a:gd name="connsiteX3" fmla="*/ 8068 w 10000"/>
                    <a:gd name="connsiteY3" fmla="*/ 2813 h 10796"/>
                    <a:gd name="connsiteX4" fmla="*/ 9996 w 10000"/>
                    <a:gd name="connsiteY4" fmla="*/ 5413 h 10796"/>
                    <a:gd name="connsiteX5" fmla="*/ 8476 w 10000"/>
                    <a:gd name="connsiteY5" fmla="*/ 7306 h 10796"/>
                    <a:gd name="connsiteX6" fmla="*/ 5202 w 10000"/>
                    <a:gd name="connsiteY6" fmla="*/ 10795 h 10796"/>
                    <a:gd name="connsiteX7" fmla="*/ 2753 w 10000"/>
                    <a:gd name="connsiteY7" fmla="*/ 7683 h 10796"/>
                    <a:gd name="connsiteX8" fmla="*/ 1375 w 10000"/>
                    <a:gd name="connsiteY8" fmla="*/ 7365 h 10796"/>
                    <a:gd name="connsiteX9" fmla="*/ 45 w 10000"/>
                    <a:gd name="connsiteY9" fmla="*/ 5036 h 10796"/>
                    <a:gd name="connsiteX0" fmla="*/ 45 w 10000"/>
                    <a:gd name="connsiteY0" fmla="*/ 5036 h 10795"/>
                    <a:gd name="connsiteX1" fmla="*/ 2738 w 10000"/>
                    <a:gd name="connsiteY1" fmla="*/ 2811 h 10795"/>
                    <a:gd name="connsiteX2" fmla="*/ 4886 w 10000"/>
                    <a:gd name="connsiteY2" fmla="*/ 4 h 10795"/>
                    <a:gd name="connsiteX3" fmla="*/ 8068 w 10000"/>
                    <a:gd name="connsiteY3" fmla="*/ 2813 h 10795"/>
                    <a:gd name="connsiteX4" fmla="*/ 9996 w 10000"/>
                    <a:gd name="connsiteY4" fmla="*/ 5413 h 10795"/>
                    <a:gd name="connsiteX5" fmla="*/ 8476 w 10000"/>
                    <a:gd name="connsiteY5" fmla="*/ 7306 h 10795"/>
                    <a:gd name="connsiteX6" fmla="*/ 5202 w 10000"/>
                    <a:gd name="connsiteY6" fmla="*/ 10795 h 10795"/>
                    <a:gd name="connsiteX7" fmla="*/ 2753 w 10000"/>
                    <a:gd name="connsiteY7" fmla="*/ 7683 h 10795"/>
                    <a:gd name="connsiteX8" fmla="*/ 1375 w 10000"/>
                    <a:gd name="connsiteY8" fmla="*/ 7365 h 10795"/>
                    <a:gd name="connsiteX9" fmla="*/ 45 w 10000"/>
                    <a:gd name="connsiteY9" fmla="*/ 5036 h 10795"/>
                    <a:gd name="connsiteX0" fmla="*/ 45 w 10000"/>
                    <a:gd name="connsiteY0" fmla="*/ 5036 h 10795"/>
                    <a:gd name="connsiteX1" fmla="*/ 2738 w 10000"/>
                    <a:gd name="connsiteY1" fmla="*/ 2811 h 10795"/>
                    <a:gd name="connsiteX2" fmla="*/ 4886 w 10000"/>
                    <a:gd name="connsiteY2" fmla="*/ 4 h 10795"/>
                    <a:gd name="connsiteX3" fmla="*/ 8068 w 10000"/>
                    <a:gd name="connsiteY3" fmla="*/ 2813 h 10795"/>
                    <a:gd name="connsiteX4" fmla="*/ 9996 w 10000"/>
                    <a:gd name="connsiteY4" fmla="*/ 5413 h 10795"/>
                    <a:gd name="connsiteX5" fmla="*/ 8476 w 10000"/>
                    <a:gd name="connsiteY5" fmla="*/ 7306 h 10795"/>
                    <a:gd name="connsiteX6" fmla="*/ 5202 w 10000"/>
                    <a:gd name="connsiteY6" fmla="*/ 10795 h 10795"/>
                    <a:gd name="connsiteX7" fmla="*/ 2753 w 10000"/>
                    <a:gd name="connsiteY7" fmla="*/ 7683 h 10795"/>
                    <a:gd name="connsiteX8" fmla="*/ 1375 w 10000"/>
                    <a:gd name="connsiteY8" fmla="*/ 7365 h 10795"/>
                    <a:gd name="connsiteX9" fmla="*/ 45 w 10000"/>
                    <a:gd name="connsiteY9" fmla="*/ 5036 h 107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0000" h="10795">
                      <a:moveTo>
                        <a:pt x="45" y="5036"/>
                      </a:moveTo>
                      <a:cubicBezTo>
                        <a:pt x="272" y="4277"/>
                        <a:pt x="1931" y="3650"/>
                        <a:pt x="2738" y="2811"/>
                      </a:cubicBezTo>
                      <a:cubicBezTo>
                        <a:pt x="3545" y="1972"/>
                        <a:pt x="3352" y="117"/>
                        <a:pt x="4886" y="4"/>
                      </a:cubicBezTo>
                      <a:cubicBezTo>
                        <a:pt x="6420" y="-109"/>
                        <a:pt x="7216" y="1912"/>
                        <a:pt x="8068" y="2813"/>
                      </a:cubicBezTo>
                      <a:cubicBezTo>
                        <a:pt x="8920" y="3715"/>
                        <a:pt x="9928" y="3420"/>
                        <a:pt x="9996" y="5413"/>
                      </a:cubicBezTo>
                      <a:cubicBezTo>
                        <a:pt x="10064" y="7406"/>
                        <a:pt x="9275" y="6409"/>
                        <a:pt x="8476" y="7306"/>
                      </a:cubicBezTo>
                      <a:cubicBezTo>
                        <a:pt x="7677" y="8203"/>
                        <a:pt x="7086" y="10770"/>
                        <a:pt x="5202" y="10795"/>
                      </a:cubicBezTo>
                      <a:cubicBezTo>
                        <a:pt x="3318" y="10820"/>
                        <a:pt x="3391" y="8255"/>
                        <a:pt x="2753" y="7683"/>
                      </a:cubicBezTo>
                      <a:cubicBezTo>
                        <a:pt x="2115" y="7111"/>
                        <a:pt x="2326" y="7496"/>
                        <a:pt x="1375" y="7365"/>
                      </a:cubicBezTo>
                      <a:cubicBezTo>
                        <a:pt x="493" y="6773"/>
                        <a:pt x="-182" y="5795"/>
                        <a:pt x="45" y="5036"/>
                      </a:cubicBezTo>
                      <a:close/>
                    </a:path>
                  </a:pathLst>
                </a:custGeom>
                <a:solidFill>
                  <a:srgbClr val="9CE0FA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ea typeface="ＭＳ Ｐゴシック" charset="0"/>
                  </a:endParaRPr>
                </a:p>
              </p:txBody>
            </p:sp>
            <p:grpSp>
              <p:nvGrpSpPr>
                <p:cNvPr id="392" name="Group 391">
                  <a:extLst>
                    <a:ext uri="{FF2B5EF4-FFF2-40B4-BE49-F238E27FC236}">
                      <a16:creationId xmlns:a16="http://schemas.microsoft.com/office/drawing/2014/main" id="{3EB12A71-52FD-A356-BC40-0A78B2F0064A}"/>
                    </a:ext>
                  </a:extLst>
                </p:cNvPr>
                <p:cNvGrpSpPr/>
                <p:nvPr/>
              </p:nvGrpSpPr>
              <p:grpSpPr>
                <a:xfrm>
                  <a:off x="8136838" y="3735782"/>
                  <a:ext cx="2402775" cy="1530043"/>
                  <a:chOff x="8136838" y="3735782"/>
                  <a:chExt cx="2402775" cy="1530043"/>
                </a:xfrm>
              </p:grpSpPr>
              <p:grpSp>
                <p:nvGrpSpPr>
                  <p:cNvPr id="393" name="Group 392">
                    <a:extLst>
                      <a:ext uri="{FF2B5EF4-FFF2-40B4-BE49-F238E27FC236}">
                        <a16:creationId xmlns:a16="http://schemas.microsoft.com/office/drawing/2014/main" id="{EB3CCD89-0D2C-7952-1280-A11A2938C725}"/>
                      </a:ext>
                    </a:extLst>
                  </p:cNvPr>
                  <p:cNvGrpSpPr/>
                  <p:nvPr/>
                </p:nvGrpSpPr>
                <p:grpSpPr>
                  <a:xfrm>
                    <a:off x="8324065" y="3830658"/>
                    <a:ext cx="2215548" cy="1435167"/>
                    <a:chOff x="833331" y="2873352"/>
                    <a:chExt cx="2333625" cy="1590649"/>
                  </a:xfrm>
                </p:grpSpPr>
                <p:grpSp>
                  <p:nvGrpSpPr>
                    <p:cNvPr id="395" name="Group 394">
                      <a:extLst>
                        <a:ext uri="{FF2B5EF4-FFF2-40B4-BE49-F238E27FC236}">
                          <a16:creationId xmlns:a16="http://schemas.microsoft.com/office/drawing/2014/main" id="{30515BD6-CAF9-9BBE-F6F1-8B70D22C294F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736090" y="2873352"/>
                      <a:ext cx="565150" cy="369332"/>
                      <a:chOff x="1736090" y="2873352"/>
                      <a:chExt cx="565150" cy="369332"/>
                    </a:xfrm>
                  </p:grpSpPr>
                  <p:grpSp>
                    <p:nvGrpSpPr>
                      <p:cNvPr id="443" name="Group 327">
                        <a:extLst>
                          <a:ext uri="{FF2B5EF4-FFF2-40B4-BE49-F238E27FC236}">
                            <a16:creationId xmlns:a16="http://schemas.microsoft.com/office/drawing/2014/main" id="{89EEE3F1-8B81-01E1-6BC7-1FD4B5D50990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1736090" y="2893762"/>
                        <a:ext cx="565150" cy="292100"/>
                        <a:chOff x="1871277" y="1576300"/>
                        <a:chExt cx="1128371" cy="437861"/>
                      </a:xfrm>
                    </p:grpSpPr>
                    <p:sp>
                      <p:nvSpPr>
                        <p:cNvPr id="447" name="Oval 446">
                          <a:extLst>
                            <a:ext uri="{FF2B5EF4-FFF2-40B4-BE49-F238E27FC236}">
                              <a16:creationId xmlns:a16="http://schemas.microsoft.com/office/drawing/2014/main" id="{A5B28CEA-6983-3A96-A403-50AEE08F22D7}"/>
                            </a:ext>
                          </a:extLst>
                        </p:cNvPr>
                        <p:cNvSpPr/>
                        <p:nvPr/>
                      </p:nvSpPr>
                      <p:spPr bwMode="auto">
                        <a:xfrm flipV="1">
                          <a:off x="1874446" y="1692905"/>
                          <a:ext cx="1125202" cy="321256"/>
                        </a:xfrm>
                        <a:prstGeom prst="ellipse">
                          <a:avLst/>
                        </a:prstGeom>
                        <a:gradFill flip="none" rotWithShape="1">
                          <a:gsLst>
                            <a:gs pos="0">
                              <a:srgbClr val="3333CC">
                                <a:lumMod val="75000"/>
                              </a:srgbClr>
                            </a:gs>
                            <a:gs pos="53000">
                              <a:srgbClr val="3333CC">
                                <a:lumMod val="60000"/>
                                <a:lumOff val="40000"/>
                              </a:srgbClr>
                            </a:gs>
                            <a:gs pos="100000">
                              <a:srgbClr val="3333CC">
                                <a:lumMod val="75000"/>
                              </a:srgbClr>
                            </a:gs>
                          </a:gsLst>
                          <a:lin ang="0" scaled="1"/>
                          <a:tileRect/>
                        </a:gradFill>
                        <a:ln w="6350" cap="flat" cmpd="sng" algn="ctr">
                          <a:solidFill>
                            <a:srgbClr val="000000"/>
                          </a:solidFill>
                          <a:prstDash val="solid"/>
                        </a:ln>
                        <a:effectLst>
                          <a:outerShdw blurRad="40000" dist="23000" dir="5400000" rotWithShape="0">
                            <a:srgbClr val="000000">
                              <a:alpha val="35000"/>
                            </a:srgbClr>
                          </a:outerShdw>
                        </a:effectLst>
                      </p:spPr>
                      <p:txBody>
                        <a:bodyPr anchor="ctr"/>
                        <a:lstStyle/>
                        <a:p>
                          <a:pPr marL="0" marR="0" lvl="0" indent="0" algn="ctr" defTabSz="914400" eaLnBrk="0" fontAlgn="base" latinLnBrk="0" hangingPunct="0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800" b="0" i="0" u="none" strike="noStrike" kern="0" cap="none" spc="0" normalizeH="0" baseline="0" noProof="0" dirty="0">
                            <a:ln>
                              <a:solidFill>
                                <a:srgbClr val="000000"/>
                              </a:solidFill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Gill Sans MT"/>
                            <a:ea typeface="+mn-ea"/>
                            <a:cs typeface="+mn-cs"/>
                          </a:endParaRPr>
                        </a:p>
                      </p:txBody>
                    </p:sp>
                    <p:sp>
                      <p:nvSpPr>
                        <p:cNvPr id="448" name="Rectangle 447">
                          <a:extLst>
                            <a:ext uri="{FF2B5EF4-FFF2-40B4-BE49-F238E27FC236}">
                              <a16:creationId xmlns:a16="http://schemas.microsoft.com/office/drawing/2014/main" id="{3D41616A-7C65-B352-928E-214C144C495C}"/>
                            </a:ext>
                          </a:extLst>
                        </p:cNvPr>
                        <p:cNvSpPr/>
                        <p:nvPr/>
                      </p:nvSpPr>
                      <p:spPr bwMode="auto">
                        <a:xfrm>
                          <a:off x="1871277" y="1740499"/>
                          <a:ext cx="1128371" cy="114225"/>
                        </a:xfrm>
                        <a:prstGeom prst="rect">
                          <a:avLst/>
                        </a:prstGeom>
                        <a:gradFill rotWithShape="1">
                          <a:gsLst>
                            <a:gs pos="0">
                              <a:srgbClr val="3333CC">
                                <a:lumMod val="75000"/>
                              </a:srgbClr>
                            </a:gs>
                            <a:gs pos="53000">
                              <a:srgbClr val="3333CC">
                                <a:lumMod val="60000"/>
                                <a:lumOff val="40000"/>
                              </a:srgbClr>
                            </a:gs>
                            <a:gs pos="100000">
                              <a:srgbClr val="3333CC">
                                <a:lumMod val="75000"/>
                              </a:srgbClr>
                            </a:gs>
                          </a:gsLst>
                          <a:lin ang="10800000" scaled="0"/>
                        </a:gradFill>
                        <a:ln w="25400" cap="flat" cmpd="sng" algn="ctr">
                          <a:noFill/>
                          <a:prstDash val="solid"/>
                        </a:ln>
                        <a:effectLst/>
                      </p:spPr>
                      <p:txBody>
                        <a:bodyPr anchor="ctr"/>
                        <a:lstStyle/>
                        <a:p>
                          <a:pPr marL="0" marR="0" lvl="0" indent="0" algn="ctr" defTabSz="914400" eaLnBrk="0" fontAlgn="base" latinLnBrk="0" hangingPunct="0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8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Gill Sans MT"/>
                            <a:ea typeface="+mn-ea"/>
                            <a:cs typeface="+mn-cs"/>
                          </a:endParaRPr>
                        </a:p>
                      </p:txBody>
                    </p:sp>
                    <p:sp>
                      <p:nvSpPr>
                        <p:cNvPr id="449" name="Oval 448">
                          <a:extLst>
                            <a:ext uri="{FF2B5EF4-FFF2-40B4-BE49-F238E27FC236}">
                              <a16:creationId xmlns:a16="http://schemas.microsoft.com/office/drawing/2014/main" id="{D539D39D-175E-C3D6-46CD-16569181F206}"/>
                            </a:ext>
                          </a:extLst>
                        </p:cNvPr>
                        <p:cNvSpPr/>
                        <p:nvPr/>
                      </p:nvSpPr>
                      <p:spPr bwMode="auto">
                        <a:xfrm flipV="1">
                          <a:off x="1871277" y="1576300"/>
                          <a:ext cx="1125200" cy="321257"/>
                        </a:xfrm>
                        <a:prstGeom prst="ellipse">
                          <a:avLst/>
                        </a:prstGeom>
                        <a:solidFill>
                          <a:srgbClr val="FFFFFF">
                            <a:lumMod val="75000"/>
                          </a:srgbClr>
                        </a:solidFill>
                        <a:ln w="6350" cap="flat" cmpd="sng" algn="ctr">
                          <a:solidFill>
                            <a:srgbClr val="000000"/>
                          </a:solidFill>
                          <a:prstDash val="solid"/>
                        </a:ln>
                        <a:effectLst>
                          <a:outerShdw blurRad="40000" dist="23000" dir="5400000" rotWithShape="0">
                            <a:srgbClr val="000000">
                              <a:alpha val="35000"/>
                            </a:srgbClr>
                          </a:outerShdw>
                        </a:effectLst>
                      </p:spPr>
                      <p:txBody>
                        <a:bodyPr anchor="ctr"/>
                        <a:lstStyle/>
                        <a:p>
                          <a:pPr marL="0" marR="0" lvl="0" indent="0" algn="ctr" defTabSz="914400" eaLnBrk="0" fontAlgn="base" latinLnBrk="0" hangingPunct="0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800" b="0" i="0" u="none" strike="noStrike" kern="0" cap="none" spc="0" normalizeH="0" baseline="0" noProof="0" dirty="0">
                            <a:ln>
                              <a:solidFill>
                                <a:srgbClr val="000000"/>
                              </a:solidFill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Gill Sans MT"/>
                            <a:ea typeface="+mn-ea"/>
                            <a:cs typeface="+mn-cs"/>
                          </a:endParaRPr>
                        </a:p>
                      </p:txBody>
                    </p:sp>
                    <p:sp>
                      <p:nvSpPr>
                        <p:cNvPr id="450" name="Freeform 449">
                          <a:extLst>
                            <a:ext uri="{FF2B5EF4-FFF2-40B4-BE49-F238E27FC236}">
                              <a16:creationId xmlns:a16="http://schemas.microsoft.com/office/drawing/2014/main" id="{B13802AE-26AA-F23B-06F6-8055727918B0}"/>
                            </a:ext>
                          </a:extLst>
                        </p:cNvPr>
                        <p:cNvSpPr/>
                        <p:nvPr/>
                      </p:nvSpPr>
                      <p:spPr bwMode="auto">
                        <a:xfrm>
                          <a:off x="2159708" y="1673868"/>
                          <a:ext cx="548339" cy="159438"/>
                        </a:xfrm>
                        <a:custGeom>
                          <a:avLst/>
                          <a:gdLst>
                            <a:gd name="connsiteX0" fmla="*/ 1486231 w 2944854"/>
                            <a:gd name="connsiteY0" fmla="*/ 727041 h 1302232"/>
                            <a:gd name="connsiteX1" fmla="*/ 257675 w 2944854"/>
                            <a:gd name="connsiteY1" fmla="*/ 1302232 h 1302232"/>
                            <a:gd name="connsiteX2" fmla="*/ 0 w 2944854"/>
                            <a:gd name="connsiteY2" fmla="*/ 1228607 h 1302232"/>
                            <a:gd name="connsiteX3" fmla="*/ 911064 w 2944854"/>
                            <a:gd name="connsiteY3" fmla="*/ 837478 h 1302232"/>
                            <a:gd name="connsiteX4" fmla="*/ 883456 w 2944854"/>
                            <a:gd name="connsiteY4" fmla="*/ 450949 h 1302232"/>
                            <a:gd name="connsiteX5" fmla="*/ 161047 w 2944854"/>
                            <a:gd name="connsiteY5" fmla="*/ 119640 h 1302232"/>
                            <a:gd name="connsiteX6" fmla="*/ 404917 w 2944854"/>
                            <a:gd name="connsiteY6" fmla="*/ 50617 h 1302232"/>
                            <a:gd name="connsiteX7" fmla="*/ 1477028 w 2944854"/>
                            <a:gd name="connsiteY7" fmla="*/ 501566 h 1302232"/>
                            <a:gd name="connsiteX8" fmla="*/ 2572146 w 2944854"/>
                            <a:gd name="connsiteY8" fmla="*/ 0 h 1302232"/>
                            <a:gd name="connsiteX9" fmla="*/ 2875834 w 2944854"/>
                            <a:gd name="connsiteY9" fmla="*/ 96632 h 1302232"/>
                            <a:gd name="connsiteX10" fmla="*/ 2079803 w 2944854"/>
                            <a:gd name="connsiteY10" fmla="*/ 432543 h 1302232"/>
                            <a:gd name="connsiteX11" fmla="*/ 2240850 w 2944854"/>
                            <a:gd name="connsiteY11" fmla="*/ 920305 h 1302232"/>
                            <a:gd name="connsiteX12" fmla="*/ 2944854 w 2944854"/>
                            <a:gd name="connsiteY12" fmla="*/ 1228607 h 1302232"/>
                            <a:gd name="connsiteX13" fmla="*/ 2733192 w 2944854"/>
                            <a:gd name="connsiteY13" fmla="*/ 1297630 h 1302232"/>
                            <a:gd name="connsiteX14" fmla="*/ 1486231 w 2944854"/>
                            <a:gd name="connsiteY14" fmla="*/ 727041 h 1302232"/>
                            <a:gd name="connsiteX0" fmla="*/ 1486231 w 2944854"/>
                            <a:gd name="connsiteY0" fmla="*/ 727041 h 1316375"/>
                            <a:gd name="connsiteX1" fmla="*/ 257675 w 2944854"/>
                            <a:gd name="connsiteY1" fmla="*/ 1302232 h 1316375"/>
                            <a:gd name="connsiteX2" fmla="*/ 0 w 2944854"/>
                            <a:gd name="connsiteY2" fmla="*/ 1228607 h 1316375"/>
                            <a:gd name="connsiteX3" fmla="*/ 911064 w 2944854"/>
                            <a:gd name="connsiteY3" fmla="*/ 837478 h 1316375"/>
                            <a:gd name="connsiteX4" fmla="*/ 883456 w 2944854"/>
                            <a:gd name="connsiteY4" fmla="*/ 450949 h 1316375"/>
                            <a:gd name="connsiteX5" fmla="*/ 161047 w 2944854"/>
                            <a:gd name="connsiteY5" fmla="*/ 119640 h 1316375"/>
                            <a:gd name="connsiteX6" fmla="*/ 404917 w 2944854"/>
                            <a:gd name="connsiteY6" fmla="*/ 50617 h 1316375"/>
                            <a:gd name="connsiteX7" fmla="*/ 1477028 w 2944854"/>
                            <a:gd name="connsiteY7" fmla="*/ 501566 h 1316375"/>
                            <a:gd name="connsiteX8" fmla="*/ 2572146 w 2944854"/>
                            <a:gd name="connsiteY8" fmla="*/ 0 h 1316375"/>
                            <a:gd name="connsiteX9" fmla="*/ 2875834 w 2944854"/>
                            <a:gd name="connsiteY9" fmla="*/ 96632 h 1316375"/>
                            <a:gd name="connsiteX10" fmla="*/ 2079803 w 2944854"/>
                            <a:gd name="connsiteY10" fmla="*/ 432543 h 1316375"/>
                            <a:gd name="connsiteX11" fmla="*/ 2240850 w 2944854"/>
                            <a:gd name="connsiteY11" fmla="*/ 920305 h 1316375"/>
                            <a:gd name="connsiteX12" fmla="*/ 2944854 w 2944854"/>
                            <a:gd name="connsiteY12" fmla="*/ 1228607 h 1316375"/>
                            <a:gd name="connsiteX13" fmla="*/ 2756623 w 2944854"/>
                            <a:gd name="connsiteY13" fmla="*/ 1316375 h 1316375"/>
                            <a:gd name="connsiteX14" fmla="*/ 1486231 w 2944854"/>
                            <a:gd name="connsiteY14" fmla="*/ 727041 h 1316375"/>
                            <a:gd name="connsiteX0" fmla="*/ 1486231 w 3024520"/>
                            <a:gd name="connsiteY0" fmla="*/ 727041 h 1316375"/>
                            <a:gd name="connsiteX1" fmla="*/ 257675 w 3024520"/>
                            <a:gd name="connsiteY1" fmla="*/ 1302232 h 1316375"/>
                            <a:gd name="connsiteX2" fmla="*/ 0 w 3024520"/>
                            <a:gd name="connsiteY2" fmla="*/ 1228607 h 1316375"/>
                            <a:gd name="connsiteX3" fmla="*/ 911064 w 3024520"/>
                            <a:gd name="connsiteY3" fmla="*/ 837478 h 1316375"/>
                            <a:gd name="connsiteX4" fmla="*/ 883456 w 3024520"/>
                            <a:gd name="connsiteY4" fmla="*/ 450949 h 1316375"/>
                            <a:gd name="connsiteX5" fmla="*/ 161047 w 3024520"/>
                            <a:gd name="connsiteY5" fmla="*/ 119640 h 1316375"/>
                            <a:gd name="connsiteX6" fmla="*/ 404917 w 3024520"/>
                            <a:gd name="connsiteY6" fmla="*/ 50617 h 1316375"/>
                            <a:gd name="connsiteX7" fmla="*/ 1477028 w 3024520"/>
                            <a:gd name="connsiteY7" fmla="*/ 501566 h 1316375"/>
                            <a:gd name="connsiteX8" fmla="*/ 2572146 w 3024520"/>
                            <a:gd name="connsiteY8" fmla="*/ 0 h 1316375"/>
                            <a:gd name="connsiteX9" fmla="*/ 2875834 w 3024520"/>
                            <a:gd name="connsiteY9" fmla="*/ 96632 h 1316375"/>
                            <a:gd name="connsiteX10" fmla="*/ 2079803 w 3024520"/>
                            <a:gd name="connsiteY10" fmla="*/ 432543 h 1316375"/>
                            <a:gd name="connsiteX11" fmla="*/ 2240850 w 3024520"/>
                            <a:gd name="connsiteY11" fmla="*/ 920305 h 1316375"/>
                            <a:gd name="connsiteX12" fmla="*/ 3024520 w 3024520"/>
                            <a:gd name="connsiteY12" fmla="*/ 1228607 h 1316375"/>
                            <a:gd name="connsiteX13" fmla="*/ 2756623 w 3024520"/>
                            <a:gd name="connsiteY13" fmla="*/ 1316375 h 1316375"/>
                            <a:gd name="connsiteX14" fmla="*/ 1486231 w 3024520"/>
                            <a:gd name="connsiteY14" fmla="*/ 727041 h 1316375"/>
                            <a:gd name="connsiteX0" fmla="*/ 1537780 w 3076069"/>
                            <a:gd name="connsiteY0" fmla="*/ 727041 h 1316375"/>
                            <a:gd name="connsiteX1" fmla="*/ 309224 w 3076069"/>
                            <a:gd name="connsiteY1" fmla="*/ 1302232 h 1316375"/>
                            <a:gd name="connsiteX2" fmla="*/ 0 w 3076069"/>
                            <a:gd name="connsiteY2" fmla="*/ 1228607 h 1316375"/>
                            <a:gd name="connsiteX3" fmla="*/ 962613 w 3076069"/>
                            <a:gd name="connsiteY3" fmla="*/ 837478 h 1316375"/>
                            <a:gd name="connsiteX4" fmla="*/ 935005 w 3076069"/>
                            <a:gd name="connsiteY4" fmla="*/ 450949 h 1316375"/>
                            <a:gd name="connsiteX5" fmla="*/ 212596 w 3076069"/>
                            <a:gd name="connsiteY5" fmla="*/ 119640 h 1316375"/>
                            <a:gd name="connsiteX6" fmla="*/ 456466 w 3076069"/>
                            <a:gd name="connsiteY6" fmla="*/ 50617 h 1316375"/>
                            <a:gd name="connsiteX7" fmla="*/ 1528577 w 3076069"/>
                            <a:gd name="connsiteY7" fmla="*/ 501566 h 1316375"/>
                            <a:gd name="connsiteX8" fmla="*/ 2623695 w 3076069"/>
                            <a:gd name="connsiteY8" fmla="*/ 0 h 1316375"/>
                            <a:gd name="connsiteX9" fmla="*/ 2927383 w 3076069"/>
                            <a:gd name="connsiteY9" fmla="*/ 96632 h 1316375"/>
                            <a:gd name="connsiteX10" fmla="*/ 2131352 w 3076069"/>
                            <a:gd name="connsiteY10" fmla="*/ 432543 h 1316375"/>
                            <a:gd name="connsiteX11" fmla="*/ 2292399 w 3076069"/>
                            <a:gd name="connsiteY11" fmla="*/ 920305 h 1316375"/>
                            <a:gd name="connsiteX12" fmla="*/ 3076069 w 3076069"/>
                            <a:gd name="connsiteY12" fmla="*/ 1228607 h 1316375"/>
                            <a:gd name="connsiteX13" fmla="*/ 2808172 w 3076069"/>
                            <a:gd name="connsiteY13" fmla="*/ 1316375 h 1316375"/>
                            <a:gd name="connsiteX14" fmla="*/ 1537780 w 3076069"/>
                            <a:gd name="connsiteY14" fmla="*/ 727041 h 1316375"/>
                            <a:gd name="connsiteX0" fmla="*/ 1537780 w 3076069"/>
                            <a:gd name="connsiteY0" fmla="*/ 727041 h 1321259"/>
                            <a:gd name="connsiteX1" fmla="*/ 313981 w 3076069"/>
                            <a:gd name="connsiteY1" fmla="*/ 1321259 h 1321259"/>
                            <a:gd name="connsiteX2" fmla="*/ 0 w 3076069"/>
                            <a:gd name="connsiteY2" fmla="*/ 1228607 h 1321259"/>
                            <a:gd name="connsiteX3" fmla="*/ 962613 w 3076069"/>
                            <a:gd name="connsiteY3" fmla="*/ 837478 h 1321259"/>
                            <a:gd name="connsiteX4" fmla="*/ 935005 w 3076069"/>
                            <a:gd name="connsiteY4" fmla="*/ 450949 h 1321259"/>
                            <a:gd name="connsiteX5" fmla="*/ 212596 w 3076069"/>
                            <a:gd name="connsiteY5" fmla="*/ 119640 h 1321259"/>
                            <a:gd name="connsiteX6" fmla="*/ 456466 w 3076069"/>
                            <a:gd name="connsiteY6" fmla="*/ 50617 h 1321259"/>
                            <a:gd name="connsiteX7" fmla="*/ 1528577 w 3076069"/>
                            <a:gd name="connsiteY7" fmla="*/ 501566 h 1321259"/>
                            <a:gd name="connsiteX8" fmla="*/ 2623695 w 3076069"/>
                            <a:gd name="connsiteY8" fmla="*/ 0 h 1321259"/>
                            <a:gd name="connsiteX9" fmla="*/ 2927383 w 3076069"/>
                            <a:gd name="connsiteY9" fmla="*/ 96632 h 1321259"/>
                            <a:gd name="connsiteX10" fmla="*/ 2131352 w 3076069"/>
                            <a:gd name="connsiteY10" fmla="*/ 432543 h 1321259"/>
                            <a:gd name="connsiteX11" fmla="*/ 2292399 w 3076069"/>
                            <a:gd name="connsiteY11" fmla="*/ 920305 h 1321259"/>
                            <a:gd name="connsiteX12" fmla="*/ 3076069 w 3076069"/>
                            <a:gd name="connsiteY12" fmla="*/ 1228607 h 1321259"/>
                            <a:gd name="connsiteX13" fmla="*/ 2808172 w 3076069"/>
                            <a:gd name="connsiteY13" fmla="*/ 1316375 h 1321259"/>
                            <a:gd name="connsiteX14" fmla="*/ 1537780 w 3076069"/>
                            <a:gd name="connsiteY14" fmla="*/ 727041 h 1321259"/>
                            <a:gd name="connsiteX0" fmla="*/ 1537780 w 3076069"/>
                            <a:gd name="connsiteY0" fmla="*/ 750825 h 1321259"/>
                            <a:gd name="connsiteX1" fmla="*/ 313981 w 3076069"/>
                            <a:gd name="connsiteY1" fmla="*/ 1321259 h 1321259"/>
                            <a:gd name="connsiteX2" fmla="*/ 0 w 3076069"/>
                            <a:gd name="connsiteY2" fmla="*/ 1228607 h 1321259"/>
                            <a:gd name="connsiteX3" fmla="*/ 962613 w 3076069"/>
                            <a:gd name="connsiteY3" fmla="*/ 837478 h 1321259"/>
                            <a:gd name="connsiteX4" fmla="*/ 935005 w 3076069"/>
                            <a:gd name="connsiteY4" fmla="*/ 450949 h 1321259"/>
                            <a:gd name="connsiteX5" fmla="*/ 212596 w 3076069"/>
                            <a:gd name="connsiteY5" fmla="*/ 119640 h 1321259"/>
                            <a:gd name="connsiteX6" fmla="*/ 456466 w 3076069"/>
                            <a:gd name="connsiteY6" fmla="*/ 50617 h 1321259"/>
                            <a:gd name="connsiteX7" fmla="*/ 1528577 w 3076069"/>
                            <a:gd name="connsiteY7" fmla="*/ 501566 h 1321259"/>
                            <a:gd name="connsiteX8" fmla="*/ 2623695 w 3076069"/>
                            <a:gd name="connsiteY8" fmla="*/ 0 h 1321259"/>
                            <a:gd name="connsiteX9" fmla="*/ 2927383 w 3076069"/>
                            <a:gd name="connsiteY9" fmla="*/ 96632 h 1321259"/>
                            <a:gd name="connsiteX10" fmla="*/ 2131352 w 3076069"/>
                            <a:gd name="connsiteY10" fmla="*/ 432543 h 1321259"/>
                            <a:gd name="connsiteX11" fmla="*/ 2292399 w 3076069"/>
                            <a:gd name="connsiteY11" fmla="*/ 920305 h 1321259"/>
                            <a:gd name="connsiteX12" fmla="*/ 3076069 w 3076069"/>
                            <a:gd name="connsiteY12" fmla="*/ 1228607 h 1321259"/>
                            <a:gd name="connsiteX13" fmla="*/ 2808172 w 3076069"/>
                            <a:gd name="connsiteY13" fmla="*/ 1316375 h 1321259"/>
                            <a:gd name="connsiteX14" fmla="*/ 1537780 w 3076069"/>
                            <a:gd name="connsiteY14" fmla="*/ 750825 h 1321259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  <a:cxn ang="0">
                              <a:pos x="connsiteX5" y="connsiteY5"/>
                            </a:cxn>
                            <a:cxn ang="0">
                              <a:pos x="connsiteX6" y="connsiteY6"/>
                            </a:cxn>
                            <a:cxn ang="0">
                              <a:pos x="connsiteX7" y="connsiteY7"/>
                            </a:cxn>
                            <a:cxn ang="0">
                              <a:pos x="connsiteX8" y="connsiteY8"/>
                            </a:cxn>
                            <a:cxn ang="0">
                              <a:pos x="connsiteX9" y="connsiteY9"/>
                            </a:cxn>
                            <a:cxn ang="0">
                              <a:pos x="connsiteX10" y="connsiteY10"/>
                            </a:cxn>
                            <a:cxn ang="0">
                              <a:pos x="connsiteX11" y="connsiteY11"/>
                            </a:cxn>
                            <a:cxn ang="0">
                              <a:pos x="connsiteX12" y="connsiteY12"/>
                            </a:cxn>
                            <a:cxn ang="0">
                              <a:pos x="connsiteX13" y="connsiteY13"/>
                            </a:cxn>
                            <a:cxn ang="0">
                              <a:pos x="connsiteX14" y="connsiteY14"/>
                            </a:cxn>
                          </a:cxnLst>
                          <a:rect l="l" t="t" r="r" b="b"/>
                          <a:pathLst>
                            <a:path w="3076069" h="1321259">
                              <a:moveTo>
                                <a:pt x="1537780" y="750825"/>
                              </a:moveTo>
                              <a:lnTo>
                                <a:pt x="313981" y="1321259"/>
                              </a:lnTo>
                              <a:lnTo>
                                <a:pt x="0" y="1228607"/>
                              </a:lnTo>
                              <a:lnTo>
                                <a:pt x="962613" y="837478"/>
                              </a:lnTo>
                              <a:lnTo>
                                <a:pt x="935005" y="450949"/>
                              </a:lnTo>
                              <a:lnTo>
                                <a:pt x="212596" y="119640"/>
                              </a:lnTo>
                              <a:lnTo>
                                <a:pt x="456466" y="50617"/>
                              </a:lnTo>
                              <a:lnTo>
                                <a:pt x="1528577" y="501566"/>
                              </a:lnTo>
                              <a:lnTo>
                                <a:pt x="2623695" y="0"/>
                              </a:lnTo>
                              <a:lnTo>
                                <a:pt x="2927383" y="96632"/>
                              </a:lnTo>
                              <a:lnTo>
                                <a:pt x="2131352" y="432543"/>
                              </a:lnTo>
                              <a:lnTo>
                                <a:pt x="2292399" y="920305"/>
                              </a:lnTo>
                              <a:lnTo>
                                <a:pt x="3076069" y="1228607"/>
                              </a:lnTo>
                              <a:lnTo>
                                <a:pt x="2808172" y="1316375"/>
                              </a:lnTo>
                              <a:lnTo>
                                <a:pt x="1537780" y="750825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3333CC">
                            <a:lumMod val="60000"/>
                            <a:lumOff val="40000"/>
                          </a:srgbClr>
                        </a:solidFill>
                        <a:ln w="9525" cap="flat" cmpd="sng" algn="ctr">
                          <a:noFill/>
                          <a:prstDash val="solid"/>
                        </a:ln>
                        <a:effectLst/>
                      </p:spPr>
                      <p:txBody>
                        <a:bodyPr anchor="ctr"/>
                        <a:lstStyle/>
                        <a:p>
                          <a:pPr marL="0" marR="0" lvl="0" indent="0" algn="ctr" defTabSz="914400" eaLnBrk="0" fontAlgn="base" latinLnBrk="0" hangingPunct="0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8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Gill Sans MT"/>
                            <a:ea typeface="+mn-ea"/>
                            <a:cs typeface="+mn-cs"/>
                          </a:endParaRPr>
                        </a:p>
                      </p:txBody>
                    </p:sp>
                    <p:sp>
                      <p:nvSpPr>
                        <p:cNvPr id="451" name="Freeform 450">
                          <a:extLst>
                            <a:ext uri="{FF2B5EF4-FFF2-40B4-BE49-F238E27FC236}">
                              <a16:creationId xmlns:a16="http://schemas.microsoft.com/office/drawing/2014/main" id="{AD4E2632-6F0E-76B7-6B3C-B153BEB321A0}"/>
                            </a:ext>
                          </a:extLst>
                        </p:cNvPr>
                        <p:cNvSpPr/>
                        <p:nvPr/>
                      </p:nvSpPr>
                      <p:spPr bwMode="auto">
                        <a:xfrm>
                          <a:off x="2102655" y="1633412"/>
                          <a:ext cx="662444" cy="111846"/>
                        </a:xfrm>
                        <a:custGeom>
                          <a:avLst/>
                          <a:gdLst>
                            <a:gd name="connsiteX0" fmla="*/ 0 w 3645229"/>
                            <a:gd name="connsiteY0" fmla="*/ 214441 h 923747"/>
                            <a:gd name="connsiteX1" fmla="*/ 659770 w 3645229"/>
                            <a:gd name="connsiteY1" fmla="*/ 16495 h 923747"/>
                            <a:gd name="connsiteX2" fmla="*/ 1814367 w 3645229"/>
                            <a:gd name="connsiteY2" fmla="*/ 511360 h 923747"/>
                            <a:gd name="connsiteX3" fmla="*/ 2968965 w 3645229"/>
                            <a:gd name="connsiteY3" fmla="*/ 0 h 923747"/>
                            <a:gd name="connsiteX4" fmla="*/ 3645229 w 3645229"/>
                            <a:gd name="connsiteY4" fmla="*/ 197946 h 923747"/>
                            <a:gd name="connsiteX5" fmla="*/ 3199884 w 3645229"/>
                            <a:gd name="connsiteY5" fmla="*/ 461874 h 923747"/>
                            <a:gd name="connsiteX6" fmla="*/ 2985459 w 3645229"/>
                            <a:gd name="connsiteY6" fmla="*/ 379396 h 923747"/>
                            <a:gd name="connsiteX7" fmla="*/ 1830861 w 3645229"/>
                            <a:gd name="connsiteY7" fmla="*/ 923747 h 923747"/>
                            <a:gd name="connsiteX8" fmla="*/ 676264 w 3645229"/>
                            <a:gd name="connsiteY8" fmla="*/ 412387 h 923747"/>
                            <a:gd name="connsiteX9" fmla="*/ 527816 w 3645229"/>
                            <a:gd name="connsiteY9" fmla="*/ 478369 h 923747"/>
                            <a:gd name="connsiteX10" fmla="*/ 0 w 3645229"/>
                            <a:gd name="connsiteY10" fmla="*/ 214441 h 923747"/>
                            <a:gd name="connsiteX0" fmla="*/ 0 w 3640627"/>
                            <a:gd name="connsiteY0" fmla="*/ 242051 h 923747"/>
                            <a:gd name="connsiteX1" fmla="*/ 655168 w 3640627"/>
                            <a:gd name="connsiteY1" fmla="*/ 16495 h 923747"/>
                            <a:gd name="connsiteX2" fmla="*/ 1809765 w 3640627"/>
                            <a:gd name="connsiteY2" fmla="*/ 511360 h 923747"/>
                            <a:gd name="connsiteX3" fmla="*/ 2964363 w 3640627"/>
                            <a:gd name="connsiteY3" fmla="*/ 0 h 923747"/>
                            <a:gd name="connsiteX4" fmla="*/ 3640627 w 3640627"/>
                            <a:gd name="connsiteY4" fmla="*/ 197946 h 923747"/>
                            <a:gd name="connsiteX5" fmla="*/ 3195282 w 3640627"/>
                            <a:gd name="connsiteY5" fmla="*/ 461874 h 923747"/>
                            <a:gd name="connsiteX6" fmla="*/ 2980857 w 3640627"/>
                            <a:gd name="connsiteY6" fmla="*/ 379396 h 923747"/>
                            <a:gd name="connsiteX7" fmla="*/ 1826259 w 3640627"/>
                            <a:gd name="connsiteY7" fmla="*/ 923747 h 923747"/>
                            <a:gd name="connsiteX8" fmla="*/ 671662 w 3640627"/>
                            <a:gd name="connsiteY8" fmla="*/ 412387 h 923747"/>
                            <a:gd name="connsiteX9" fmla="*/ 523214 w 3640627"/>
                            <a:gd name="connsiteY9" fmla="*/ 478369 h 923747"/>
                            <a:gd name="connsiteX10" fmla="*/ 0 w 3640627"/>
                            <a:gd name="connsiteY10" fmla="*/ 242051 h 923747"/>
                            <a:gd name="connsiteX0" fmla="*/ 0 w 3640627"/>
                            <a:gd name="connsiteY0" fmla="*/ 242051 h 923747"/>
                            <a:gd name="connsiteX1" fmla="*/ 655168 w 3640627"/>
                            <a:gd name="connsiteY1" fmla="*/ 16495 h 923747"/>
                            <a:gd name="connsiteX2" fmla="*/ 1809765 w 3640627"/>
                            <a:gd name="connsiteY2" fmla="*/ 511360 h 923747"/>
                            <a:gd name="connsiteX3" fmla="*/ 2964363 w 3640627"/>
                            <a:gd name="connsiteY3" fmla="*/ 0 h 923747"/>
                            <a:gd name="connsiteX4" fmla="*/ 3640627 w 3640627"/>
                            <a:gd name="connsiteY4" fmla="*/ 197946 h 923747"/>
                            <a:gd name="connsiteX5" fmla="*/ 3195282 w 3640627"/>
                            <a:gd name="connsiteY5" fmla="*/ 461874 h 923747"/>
                            <a:gd name="connsiteX6" fmla="*/ 2980857 w 3640627"/>
                            <a:gd name="connsiteY6" fmla="*/ 379396 h 923747"/>
                            <a:gd name="connsiteX7" fmla="*/ 1826259 w 3640627"/>
                            <a:gd name="connsiteY7" fmla="*/ 923747 h 923747"/>
                            <a:gd name="connsiteX8" fmla="*/ 671662 w 3640627"/>
                            <a:gd name="connsiteY8" fmla="*/ 412387 h 923747"/>
                            <a:gd name="connsiteX9" fmla="*/ 523214 w 3640627"/>
                            <a:gd name="connsiteY9" fmla="*/ 482971 h 923747"/>
                            <a:gd name="connsiteX10" fmla="*/ 0 w 3640627"/>
                            <a:gd name="connsiteY10" fmla="*/ 242051 h 923747"/>
                            <a:gd name="connsiteX0" fmla="*/ 0 w 3640627"/>
                            <a:gd name="connsiteY0" fmla="*/ 242051 h 923747"/>
                            <a:gd name="connsiteX1" fmla="*/ 655168 w 3640627"/>
                            <a:gd name="connsiteY1" fmla="*/ 16495 h 923747"/>
                            <a:gd name="connsiteX2" fmla="*/ 1809765 w 3640627"/>
                            <a:gd name="connsiteY2" fmla="*/ 511360 h 923747"/>
                            <a:gd name="connsiteX3" fmla="*/ 2964363 w 3640627"/>
                            <a:gd name="connsiteY3" fmla="*/ 0 h 923747"/>
                            <a:gd name="connsiteX4" fmla="*/ 3640627 w 3640627"/>
                            <a:gd name="connsiteY4" fmla="*/ 197946 h 923747"/>
                            <a:gd name="connsiteX5" fmla="*/ 3195282 w 3640627"/>
                            <a:gd name="connsiteY5" fmla="*/ 461874 h 923747"/>
                            <a:gd name="connsiteX6" fmla="*/ 2980857 w 3640627"/>
                            <a:gd name="connsiteY6" fmla="*/ 379396 h 923747"/>
                            <a:gd name="connsiteX7" fmla="*/ 1826259 w 3640627"/>
                            <a:gd name="connsiteY7" fmla="*/ 923747 h 923747"/>
                            <a:gd name="connsiteX8" fmla="*/ 690067 w 3640627"/>
                            <a:gd name="connsiteY8" fmla="*/ 412387 h 923747"/>
                            <a:gd name="connsiteX9" fmla="*/ 523214 w 3640627"/>
                            <a:gd name="connsiteY9" fmla="*/ 482971 h 923747"/>
                            <a:gd name="connsiteX10" fmla="*/ 0 w 3640627"/>
                            <a:gd name="connsiteY10" fmla="*/ 242051 h 923747"/>
                            <a:gd name="connsiteX0" fmla="*/ 0 w 3640627"/>
                            <a:gd name="connsiteY0" fmla="*/ 242051 h 946755"/>
                            <a:gd name="connsiteX1" fmla="*/ 655168 w 3640627"/>
                            <a:gd name="connsiteY1" fmla="*/ 16495 h 946755"/>
                            <a:gd name="connsiteX2" fmla="*/ 1809765 w 3640627"/>
                            <a:gd name="connsiteY2" fmla="*/ 511360 h 946755"/>
                            <a:gd name="connsiteX3" fmla="*/ 2964363 w 3640627"/>
                            <a:gd name="connsiteY3" fmla="*/ 0 h 946755"/>
                            <a:gd name="connsiteX4" fmla="*/ 3640627 w 3640627"/>
                            <a:gd name="connsiteY4" fmla="*/ 197946 h 946755"/>
                            <a:gd name="connsiteX5" fmla="*/ 3195282 w 3640627"/>
                            <a:gd name="connsiteY5" fmla="*/ 461874 h 946755"/>
                            <a:gd name="connsiteX6" fmla="*/ 2980857 w 3640627"/>
                            <a:gd name="connsiteY6" fmla="*/ 379396 h 946755"/>
                            <a:gd name="connsiteX7" fmla="*/ 1876873 w 3640627"/>
                            <a:gd name="connsiteY7" fmla="*/ 946755 h 946755"/>
                            <a:gd name="connsiteX8" fmla="*/ 690067 w 3640627"/>
                            <a:gd name="connsiteY8" fmla="*/ 412387 h 946755"/>
                            <a:gd name="connsiteX9" fmla="*/ 523214 w 3640627"/>
                            <a:gd name="connsiteY9" fmla="*/ 482971 h 946755"/>
                            <a:gd name="connsiteX10" fmla="*/ 0 w 3640627"/>
                            <a:gd name="connsiteY10" fmla="*/ 242051 h 946755"/>
                            <a:gd name="connsiteX0" fmla="*/ 0 w 3640627"/>
                            <a:gd name="connsiteY0" fmla="*/ 242051 h 946755"/>
                            <a:gd name="connsiteX1" fmla="*/ 655168 w 3640627"/>
                            <a:gd name="connsiteY1" fmla="*/ 16495 h 946755"/>
                            <a:gd name="connsiteX2" fmla="*/ 1855778 w 3640627"/>
                            <a:gd name="connsiteY2" fmla="*/ 534367 h 946755"/>
                            <a:gd name="connsiteX3" fmla="*/ 2964363 w 3640627"/>
                            <a:gd name="connsiteY3" fmla="*/ 0 h 946755"/>
                            <a:gd name="connsiteX4" fmla="*/ 3640627 w 3640627"/>
                            <a:gd name="connsiteY4" fmla="*/ 197946 h 946755"/>
                            <a:gd name="connsiteX5" fmla="*/ 3195282 w 3640627"/>
                            <a:gd name="connsiteY5" fmla="*/ 461874 h 946755"/>
                            <a:gd name="connsiteX6" fmla="*/ 2980857 w 3640627"/>
                            <a:gd name="connsiteY6" fmla="*/ 379396 h 946755"/>
                            <a:gd name="connsiteX7" fmla="*/ 1876873 w 3640627"/>
                            <a:gd name="connsiteY7" fmla="*/ 946755 h 946755"/>
                            <a:gd name="connsiteX8" fmla="*/ 690067 w 3640627"/>
                            <a:gd name="connsiteY8" fmla="*/ 412387 h 946755"/>
                            <a:gd name="connsiteX9" fmla="*/ 523214 w 3640627"/>
                            <a:gd name="connsiteY9" fmla="*/ 482971 h 946755"/>
                            <a:gd name="connsiteX10" fmla="*/ 0 w 3640627"/>
                            <a:gd name="connsiteY10" fmla="*/ 242051 h 946755"/>
                            <a:gd name="connsiteX0" fmla="*/ 0 w 3640627"/>
                            <a:gd name="connsiteY0" fmla="*/ 242051 h 946755"/>
                            <a:gd name="connsiteX1" fmla="*/ 655168 w 3640627"/>
                            <a:gd name="connsiteY1" fmla="*/ 16495 h 946755"/>
                            <a:gd name="connsiteX2" fmla="*/ 1855778 w 3640627"/>
                            <a:gd name="connsiteY2" fmla="*/ 534367 h 946755"/>
                            <a:gd name="connsiteX3" fmla="*/ 2964363 w 3640627"/>
                            <a:gd name="connsiteY3" fmla="*/ 0 h 946755"/>
                            <a:gd name="connsiteX4" fmla="*/ 3640627 w 3640627"/>
                            <a:gd name="connsiteY4" fmla="*/ 197946 h 946755"/>
                            <a:gd name="connsiteX5" fmla="*/ 3195282 w 3640627"/>
                            <a:gd name="connsiteY5" fmla="*/ 461874 h 946755"/>
                            <a:gd name="connsiteX6" fmla="*/ 3008465 w 3640627"/>
                            <a:gd name="connsiteY6" fmla="*/ 402404 h 946755"/>
                            <a:gd name="connsiteX7" fmla="*/ 1876873 w 3640627"/>
                            <a:gd name="connsiteY7" fmla="*/ 946755 h 946755"/>
                            <a:gd name="connsiteX8" fmla="*/ 690067 w 3640627"/>
                            <a:gd name="connsiteY8" fmla="*/ 412387 h 946755"/>
                            <a:gd name="connsiteX9" fmla="*/ 523214 w 3640627"/>
                            <a:gd name="connsiteY9" fmla="*/ 482971 h 946755"/>
                            <a:gd name="connsiteX10" fmla="*/ 0 w 3640627"/>
                            <a:gd name="connsiteY10" fmla="*/ 242051 h 946755"/>
                            <a:gd name="connsiteX0" fmla="*/ 0 w 3723451"/>
                            <a:gd name="connsiteY0" fmla="*/ 242051 h 946755"/>
                            <a:gd name="connsiteX1" fmla="*/ 655168 w 3723451"/>
                            <a:gd name="connsiteY1" fmla="*/ 16495 h 946755"/>
                            <a:gd name="connsiteX2" fmla="*/ 1855778 w 3723451"/>
                            <a:gd name="connsiteY2" fmla="*/ 534367 h 946755"/>
                            <a:gd name="connsiteX3" fmla="*/ 2964363 w 3723451"/>
                            <a:gd name="connsiteY3" fmla="*/ 0 h 946755"/>
                            <a:gd name="connsiteX4" fmla="*/ 3723451 w 3723451"/>
                            <a:gd name="connsiteY4" fmla="*/ 220954 h 946755"/>
                            <a:gd name="connsiteX5" fmla="*/ 3195282 w 3723451"/>
                            <a:gd name="connsiteY5" fmla="*/ 461874 h 946755"/>
                            <a:gd name="connsiteX6" fmla="*/ 3008465 w 3723451"/>
                            <a:gd name="connsiteY6" fmla="*/ 402404 h 946755"/>
                            <a:gd name="connsiteX7" fmla="*/ 1876873 w 3723451"/>
                            <a:gd name="connsiteY7" fmla="*/ 946755 h 946755"/>
                            <a:gd name="connsiteX8" fmla="*/ 690067 w 3723451"/>
                            <a:gd name="connsiteY8" fmla="*/ 412387 h 946755"/>
                            <a:gd name="connsiteX9" fmla="*/ 523214 w 3723451"/>
                            <a:gd name="connsiteY9" fmla="*/ 482971 h 946755"/>
                            <a:gd name="connsiteX10" fmla="*/ 0 w 3723451"/>
                            <a:gd name="connsiteY10" fmla="*/ 242051 h 946755"/>
                            <a:gd name="connsiteX0" fmla="*/ 0 w 3723451"/>
                            <a:gd name="connsiteY0" fmla="*/ 228246 h 932950"/>
                            <a:gd name="connsiteX1" fmla="*/ 655168 w 3723451"/>
                            <a:gd name="connsiteY1" fmla="*/ 2690 h 932950"/>
                            <a:gd name="connsiteX2" fmla="*/ 1855778 w 3723451"/>
                            <a:gd name="connsiteY2" fmla="*/ 520562 h 932950"/>
                            <a:gd name="connsiteX3" fmla="*/ 3001174 w 3723451"/>
                            <a:gd name="connsiteY3" fmla="*/ 0 h 932950"/>
                            <a:gd name="connsiteX4" fmla="*/ 3723451 w 3723451"/>
                            <a:gd name="connsiteY4" fmla="*/ 207149 h 932950"/>
                            <a:gd name="connsiteX5" fmla="*/ 3195282 w 3723451"/>
                            <a:gd name="connsiteY5" fmla="*/ 448069 h 932950"/>
                            <a:gd name="connsiteX6" fmla="*/ 3008465 w 3723451"/>
                            <a:gd name="connsiteY6" fmla="*/ 388599 h 932950"/>
                            <a:gd name="connsiteX7" fmla="*/ 1876873 w 3723451"/>
                            <a:gd name="connsiteY7" fmla="*/ 932950 h 932950"/>
                            <a:gd name="connsiteX8" fmla="*/ 690067 w 3723451"/>
                            <a:gd name="connsiteY8" fmla="*/ 398582 h 932950"/>
                            <a:gd name="connsiteX9" fmla="*/ 523214 w 3723451"/>
                            <a:gd name="connsiteY9" fmla="*/ 469166 h 932950"/>
                            <a:gd name="connsiteX10" fmla="*/ 0 w 3723451"/>
                            <a:gd name="connsiteY10" fmla="*/ 228246 h 932950"/>
                            <a:gd name="connsiteX0" fmla="*/ 0 w 3723451"/>
                            <a:gd name="connsiteY0" fmla="*/ 228246 h 932950"/>
                            <a:gd name="connsiteX1" fmla="*/ 655168 w 3723451"/>
                            <a:gd name="connsiteY1" fmla="*/ 2690 h 932950"/>
                            <a:gd name="connsiteX2" fmla="*/ 1855778 w 3723451"/>
                            <a:gd name="connsiteY2" fmla="*/ 520562 h 932950"/>
                            <a:gd name="connsiteX3" fmla="*/ 3001174 w 3723451"/>
                            <a:gd name="connsiteY3" fmla="*/ 0 h 932950"/>
                            <a:gd name="connsiteX4" fmla="*/ 3723451 w 3723451"/>
                            <a:gd name="connsiteY4" fmla="*/ 207149 h 932950"/>
                            <a:gd name="connsiteX5" fmla="*/ 3195282 w 3723451"/>
                            <a:gd name="connsiteY5" fmla="*/ 448069 h 932950"/>
                            <a:gd name="connsiteX6" fmla="*/ 3013067 w 3723451"/>
                            <a:gd name="connsiteY6" fmla="*/ 393200 h 932950"/>
                            <a:gd name="connsiteX7" fmla="*/ 1876873 w 3723451"/>
                            <a:gd name="connsiteY7" fmla="*/ 932950 h 932950"/>
                            <a:gd name="connsiteX8" fmla="*/ 690067 w 3723451"/>
                            <a:gd name="connsiteY8" fmla="*/ 398582 h 932950"/>
                            <a:gd name="connsiteX9" fmla="*/ 523214 w 3723451"/>
                            <a:gd name="connsiteY9" fmla="*/ 469166 h 932950"/>
                            <a:gd name="connsiteX10" fmla="*/ 0 w 3723451"/>
                            <a:gd name="connsiteY10" fmla="*/ 228246 h 932950"/>
                            <a:gd name="connsiteX0" fmla="*/ 0 w 3723451"/>
                            <a:gd name="connsiteY0" fmla="*/ 228246 h 932950"/>
                            <a:gd name="connsiteX1" fmla="*/ 655168 w 3723451"/>
                            <a:gd name="connsiteY1" fmla="*/ 2690 h 932950"/>
                            <a:gd name="connsiteX2" fmla="*/ 1855778 w 3723451"/>
                            <a:gd name="connsiteY2" fmla="*/ 520562 h 932950"/>
                            <a:gd name="connsiteX3" fmla="*/ 3001174 w 3723451"/>
                            <a:gd name="connsiteY3" fmla="*/ 0 h 932950"/>
                            <a:gd name="connsiteX4" fmla="*/ 3723451 w 3723451"/>
                            <a:gd name="connsiteY4" fmla="*/ 207149 h 932950"/>
                            <a:gd name="connsiteX5" fmla="*/ 3186079 w 3723451"/>
                            <a:gd name="connsiteY5" fmla="*/ 461874 h 932950"/>
                            <a:gd name="connsiteX6" fmla="*/ 3013067 w 3723451"/>
                            <a:gd name="connsiteY6" fmla="*/ 393200 h 932950"/>
                            <a:gd name="connsiteX7" fmla="*/ 1876873 w 3723451"/>
                            <a:gd name="connsiteY7" fmla="*/ 932950 h 932950"/>
                            <a:gd name="connsiteX8" fmla="*/ 690067 w 3723451"/>
                            <a:gd name="connsiteY8" fmla="*/ 398582 h 932950"/>
                            <a:gd name="connsiteX9" fmla="*/ 523214 w 3723451"/>
                            <a:gd name="connsiteY9" fmla="*/ 469166 h 932950"/>
                            <a:gd name="connsiteX10" fmla="*/ 0 w 3723451"/>
                            <a:gd name="connsiteY10" fmla="*/ 228246 h 932950"/>
                            <a:gd name="connsiteX0" fmla="*/ 0 w 3723451"/>
                            <a:gd name="connsiteY0" fmla="*/ 228246 h 932950"/>
                            <a:gd name="connsiteX1" fmla="*/ 655168 w 3723451"/>
                            <a:gd name="connsiteY1" fmla="*/ 2690 h 932950"/>
                            <a:gd name="connsiteX2" fmla="*/ 1855778 w 3723451"/>
                            <a:gd name="connsiteY2" fmla="*/ 520562 h 932950"/>
                            <a:gd name="connsiteX3" fmla="*/ 3001174 w 3723451"/>
                            <a:gd name="connsiteY3" fmla="*/ 0 h 932950"/>
                            <a:gd name="connsiteX4" fmla="*/ 3723451 w 3723451"/>
                            <a:gd name="connsiteY4" fmla="*/ 207149 h 932950"/>
                            <a:gd name="connsiteX5" fmla="*/ 3186079 w 3723451"/>
                            <a:gd name="connsiteY5" fmla="*/ 461874 h 932950"/>
                            <a:gd name="connsiteX6" fmla="*/ 3013067 w 3723451"/>
                            <a:gd name="connsiteY6" fmla="*/ 393200 h 932950"/>
                            <a:gd name="connsiteX7" fmla="*/ 1876873 w 3723451"/>
                            <a:gd name="connsiteY7" fmla="*/ 932950 h 932950"/>
                            <a:gd name="connsiteX8" fmla="*/ 711613 w 3723451"/>
                            <a:gd name="connsiteY8" fmla="*/ 413055 h 932950"/>
                            <a:gd name="connsiteX9" fmla="*/ 523214 w 3723451"/>
                            <a:gd name="connsiteY9" fmla="*/ 469166 h 932950"/>
                            <a:gd name="connsiteX10" fmla="*/ 0 w 3723451"/>
                            <a:gd name="connsiteY10" fmla="*/ 228246 h 932950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  <a:cxn ang="0">
                              <a:pos x="connsiteX5" y="connsiteY5"/>
                            </a:cxn>
                            <a:cxn ang="0">
                              <a:pos x="connsiteX6" y="connsiteY6"/>
                            </a:cxn>
                            <a:cxn ang="0">
                              <a:pos x="connsiteX7" y="connsiteY7"/>
                            </a:cxn>
                            <a:cxn ang="0">
                              <a:pos x="connsiteX8" y="connsiteY8"/>
                            </a:cxn>
                            <a:cxn ang="0">
                              <a:pos x="connsiteX9" y="connsiteY9"/>
                            </a:cxn>
                            <a:cxn ang="0">
                              <a:pos x="connsiteX10" y="connsiteY10"/>
                            </a:cxn>
                          </a:cxnLst>
                          <a:rect l="l" t="t" r="r" b="b"/>
                          <a:pathLst>
                            <a:path w="3723451" h="932950">
                              <a:moveTo>
                                <a:pt x="0" y="228246"/>
                              </a:moveTo>
                              <a:lnTo>
                                <a:pt x="655168" y="2690"/>
                              </a:lnTo>
                              <a:lnTo>
                                <a:pt x="1855778" y="520562"/>
                              </a:lnTo>
                              <a:lnTo>
                                <a:pt x="3001174" y="0"/>
                              </a:lnTo>
                              <a:lnTo>
                                <a:pt x="3723451" y="207149"/>
                              </a:lnTo>
                              <a:lnTo>
                                <a:pt x="3186079" y="461874"/>
                              </a:lnTo>
                              <a:lnTo>
                                <a:pt x="3013067" y="393200"/>
                              </a:lnTo>
                              <a:lnTo>
                                <a:pt x="1876873" y="932950"/>
                              </a:lnTo>
                              <a:lnTo>
                                <a:pt x="711613" y="413055"/>
                              </a:lnTo>
                              <a:lnTo>
                                <a:pt x="523214" y="469166"/>
                              </a:lnTo>
                              <a:lnTo>
                                <a:pt x="0" y="228246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3333CC">
                            <a:lumMod val="75000"/>
                          </a:srgbClr>
                        </a:solidFill>
                        <a:ln w="9525" cap="flat" cmpd="sng" algn="ctr">
                          <a:noFill/>
                          <a:prstDash val="solid"/>
                        </a:ln>
                        <a:effectLst>
                          <a:outerShdw blurRad="40000" dist="23000" dir="5400000" rotWithShape="0">
                            <a:srgbClr val="000000">
                              <a:alpha val="35000"/>
                            </a:srgbClr>
                          </a:outerShdw>
                        </a:effectLst>
                      </p:spPr>
                      <p:txBody>
                        <a:bodyPr anchor="ctr"/>
                        <a:lstStyle/>
                        <a:p>
                          <a:pPr marL="0" marR="0" lvl="0" indent="0" algn="ctr" defTabSz="914400" eaLnBrk="0" fontAlgn="base" latinLnBrk="0" hangingPunct="0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8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Gill Sans MT"/>
                            <a:ea typeface="+mn-ea"/>
                            <a:cs typeface="+mn-cs"/>
                          </a:endParaRPr>
                        </a:p>
                      </p:txBody>
                    </p:sp>
                    <p:sp>
                      <p:nvSpPr>
                        <p:cNvPr id="452" name="Freeform 451">
                          <a:extLst>
                            <a:ext uri="{FF2B5EF4-FFF2-40B4-BE49-F238E27FC236}">
                              <a16:creationId xmlns:a16="http://schemas.microsoft.com/office/drawing/2014/main" id="{96516DAA-27D6-A7DC-DA3F-EC31E05418BE}"/>
                            </a:ext>
                          </a:extLst>
                        </p:cNvPr>
                        <p:cNvSpPr/>
                        <p:nvPr/>
                      </p:nvSpPr>
                      <p:spPr bwMode="auto">
                        <a:xfrm>
                          <a:off x="2536889" y="1728599"/>
                          <a:ext cx="244057" cy="97568"/>
                        </a:xfrm>
                        <a:custGeom>
                          <a:avLst/>
                          <a:gdLst>
                            <a:gd name="connsiteX0" fmla="*/ 55216 w 1421812"/>
                            <a:gd name="connsiteY0" fmla="*/ 0 h 800665"/>
                            <a:gd name="connsiteX1" fmla="*/ 1421812 w 1421812"/>
                            <a:gd name="connsiteY1" fmla="*/ 625807 h 800665"/>
                            <a:gd name="connsiteX2" fmla="*/ 947874 w 1421812"/>
                            <a:gd name="connsiteY2" fmla="*/ 800665 h 800665"/>
                            <a:gd name="connsiteX3" fmla="*/ 50614 w 1421812"/>
                            <a:gd name="connsiteY3" fmla="*/ 404934 h 800665"/>
                            <a:gd name="connsiteX4" fmla="*/ 0 w 1421812"/>
                            <a:gd name="connsiteY4" fmla="*/ 404934 h 800665"/>
                            <a:gd name="connsiteX5" fmla="*/ 55216 w 1421812"/>
                            <a:gd name="connsiteY5" fmla="*/ 0 h 800665"/>
                            <a:gd name="connsiteX0" fmla="*/ 4602 w 1371198"/>
                            <a:gd name="connsiteY0" fmla="*/ 0 h 800665"/>
                            <a:gd name="connsiteX1" fmla="*/ 1371198 w 1371198"/>
                            <a:gd name="connsiteY1" fmla="*/ 625807 h 800665"/>
                            <a:gd name="connsiteX2" fmla="*/ 897260 w 1371198"/>
                            <a:gd name="connsiteY2" fmla="*/ 800665 h 800665"/>
                            <a:gd name="connsiteX3" fmla="*/ 0 w 1371198"/>
                            <a:gd name="connsiteY3" fmla="*/ 404934 h 800665"/>
                            <a:gd name="connsiteX4" fmla="*/ 4602 w 1371198"/>
                            <a:gd name="connsiteY4" fmla="*/ 0 h 800665"/>
                            <a:gd name="connsiteX0" fmla="*/ 0 w 1366596"/>
                            <a:gd name="connsiteY0" fmla="*/ 0 h 800665"/>
                            <a:gd name="connsiteX1" fmla="*/ 1366596 w 1366596"/>
                            <a:gd name="connsiteY1" fmla="*/ 625807 h 800665"/>
                            <a:gd name="connsiteX2" fmla="*/ 892658 w 1366596"/>
                            <a:gd name="connsiteY2" fmla="*/ 800665 h 800665"/>
                            <a:gd name="connsiteX3" fmla="*/ 4601 w 1366596"/>
                            <a:gd name="connsiteY3" fmla="*/ 427942 h 800665"/>
                            <a:gd name="connsiteX4" fmla="*/ 0 w 1366596"/>
                            <a:gd name="connsiteY4" fmla="*/ 0 h 800665"/>
                            <a:gd name="connsiteX0" fmla="*/ 0 w 1366596"/>
                            <a:gd name="connsiteY0" fmla="*/ 0 h 800665"/>
                            <a:gd name="connsiteX1" fmla="*/ 1366596 w 1366596"/>
                            <a:gd name="connsiteY1" fmla="*/ 625807 h 800665"/>
                            <a:gd name="connsiteX2" fmla="*/ 892658 w 1366596"/>
                            <a:gd name="connsiteY2" fmla="*/ 800665 h 800665"/>
                            <a:gd name="connsiteX3" fmla="*/ 4601 w 1366596"/>
                            <a:gd name="connsiteY3" fmla="*/ 427942 h 800665"/>
                            <a:gd name="connsiteX4" fmla="*/ 0 w 1366596"/>
                            <a:gd name="connsiteY4" fmla="*/ 0 h 800665"/>
                            <a:gd name="connsiteX0" fmla="*/ 0 w 1366596"/>
                            <a:gd name="connsiteY0" fmla="*/ 0 h 800665"/>
                            <a:gd name="connsiteX1" fmla="*/ 1366596 w 1366596"/>
                            <a:gd name="connsiteY1" fmla="*/ 625807 h 800665"/>
                            <a:gd name="connsiteX2" fmla="*/ 892658 w 1366596"/>
                            <a:gd name="connsiteY2" fmla="*/ 800665 h 800665"/>
                            <a:gd name="connsiteX3" fmla="*/ 4601 w 1366596"/>
                            <a:gd name="connsiteY3" fmla="*/ 427942 h 800665"/>
                            <a:gd name="connsiteX4" fmla="*/ 0 w 1366596"/>
                            <a:gd name="connsiteY4" fmla="*/ 0 h 800665"/>
                            <a:gd name="connsiteX0" fmla="*/ 0 w 1366596"/>
                            <a:gd name="connsiteY0" fmla="*/ 0 h 809868"/>
                            <a:gd name="connsiteX1" fmla="*/ 1366596 w 1366596"/>
                            <a:gd name="connsiteY1" fmla="*/ 625807 h 809868"/>
                            <a:gd name="connsiteX2" fmla="*/ 865050 w 1366596"/>
                            <a:gd name="connsiteY2" fmla="*/ 809868 h 809868"/>
                            <a:gd name="connsiteX3" fmla="*/ 4601 w 1366596"/>
                            <a:gd name="connsiteY3" fmla="*/ 427942 h 809868"/>
                            <a:gd name="connsiteX4" fmla="*/ 0 w 1366596"/>
                            <a:gd name="connsiteY4" fmla="*/ 0 h 809868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</a:cxnLst>
                          <a:rect l="l" t="t" r="r" b="b"/>
                          <a:pathLst>
                            <a:path w="1366596" h="809868">
                              <a:moveTo>
                                <a:pt x="0" y="0"/>
                              </a:moveTo>
                              <a:lnTo>
                                <a:pt x="1366596" y="625807"/>
                              </a:lnTo>
                              <a:lnTo>
                                <a:pt x="865050" y="809868"/>
                              </a:lnTo>
                              <a:lnTo>
                                <a:pt x="4601" y="427942"/>
                              </a:lnTo>
                              <a:cubicBezTo>
                                <a:pt x="-1535" y="105836"/>
                                <a:pt x="1534" y="142647"/>
                                <a:pt x="0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3333CC">
                            <a:lumMod val="75000"/>
                          </a:srgbClr>
                        </a:solidFill>
                        <a:ln w="9525" cap="flat" cmpd="sng" algn="ctr">
                          <a:noFill/>
                          <a:prstDash val="solid"/>
                        </a:ln>
                        <a:effectLst>
                          <a:outerShdw blurRad="40000" dist="23000" dir="5400000" rotWithShape="0">
                            <a:srgbClr val="000000">
                              <a:alpha val="35000"/>
                            </a:srgbClr>
                          </a:outerShdw>
                        </a:effectLst>
                      </p:spPr>
                      <p:txBody>
                        <a:bodyPr anchor="ctr"/>
                        <a:lstStyle/>
                        <a:p>
                          <a:pPr marL="0" marR="0" lvl="0" indent="0" algn="ctr" defTabSz="914400" eaLnBrk="0" fontAlgn="base" latinLnBrk="0" hangingPunct="0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8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Gill Sans MT"/>
                            <a:ea typeface="+mn-ea"/>
                            <a:cs typeface="+mn-cs"/>
                          </a:endParaRPr>
                        </a:p>
                      </p:txBody>
                    </p:sp>
                    <p:sp>
                      <p:nvSpPr>
                        <p:cNvPr id="453" name="Freeform 452">
                          <a:extLst>
                            <a:ext uri="{FF2B5EF4-FFF2-40B4-BE49-F238E27FC236}">
                              <a16:creationId xmlns:a16="http://schemas.microsoft.com/office/drawing/2014/main" id="{4A1D4B34-3D96-13CF-AE8A-2678EDF4CA5E}"/>
                            </a:ext>
                          </a:extLst>
                        </p:cNvPr>
                        <p:cNvSpPr/>
                        <p:nvPr/>
                      </p:nvSpPr>
                      <p:spPr bwMode="auto">
                        <a:xfrm>
                          <a:off x="2089977" y="1730980"/>
                          <a:ext cx="240888" cy="95187"/>
                        </a:xfrm>
                        <a:custGeom>
                          <a:avLst/>
                          <a:gdLst>
                            <a:gd name="connsiteX0" fmla="*/ 1329786 w 1348191"/>
                            <a:gd name="connsiteY0" fmla="*/ 0 h 809869"/>
                            <a:gd name="connsiteX1" fmla="*/ 1348191 w 1348191"/>
                            <a:gd name="connsiteY1" fmla="*/ 400333 h 809869"/>
                            <a:gd name="connsiteX2" fmla="*/ 487742 w 1348191"/>
                            <a:gd name="connsiteY2" fmla="*/ 809869 h 809869"/>
                            <a:gd name="connsiteX3" fmla="*/ 0 w 1348191"/>
                            <a:gd name="connsiteY3" fmla="*/ 630409 h 809869"/>
                            <a:gd name="connsiteX4" fmla="*/ 1329786 w 1348191"/>
                            <a:gd name="connsiteY4" fmla="*/ 0 h 809869"/>
                            <a:gd name="connsiteX0" fmla="*/ 1329786 w 1348191"/>
                            <a:gd name="connsiteY0" fmla="*/ 0 h 791462"/>
                            <a:gd name="connsiteX1" fmla="*/ 1348191 w 1348191"/>
                            <a:gd name="connsiteY1" fmla="*/ 381926 h 791462"/>
                            <a:gd name="connsiteX2" fmla="*/ 487742 w 1348191"/>
                            <a:gd name="connsiteY2" fmla="*/ 791462 h 791462"/>
                            <a:gd name="connsiteX3" fmla="*/ 0 w 1348191"/>
                            <a:gd name="connsiteY3" fmla="*/ 612002 h 791462"/>
                            <a:gd name="connsiteX4" fmla="*/ 1329786 w 1348191"/>
                            <a:gd name="connsiteY4" fmla="*/ 0 h 791462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</a:cxnLst>
                          <a:rect l="l" t="t" r="r" b="b"/>
                          <a:pathLst>
                            <a:path w="1348191" h="791462">
                              <a:moveTo>
                                <a:pt x="1329786" y="0"/>
                              </a:moveTo>
                              <a:lnTo>
                                <a:pt x="1348191" y="381926"/>
                              </a:lnTo>
                              <a:lnTo>
                                <a:pt x="487742" y="791462"/>
                              </a:lnTo>
                              <a:lnTo>
                                <a:pt x="0" y="612002"/>
                              </a:lnTo>
                              <a:lnTo>
                                <a:pt x="1329786" y="0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3333CC">
                            <a:lumMod val="75000"/>
                          </a:srgbClr>
                        </a:solidFill>
                        <a:ln w="9525" cap="flat" cmpd="sng" algn="ctr">
                          <a:noFill/>
                          <a:prstDash val="solid"/>
                        </a:ln>
                        <a:effectLst>
                          <a:outerShdw blurRad="40000" dist="23000" dir="5400000" rotWithShape="0">
                            <a:srgbClr val="000000">
                              <a:alpha val="35000"/>
                            </a:srgbClr>
                          </a:outerShdw>
                        </a:effectLst>
                      </p:spPr>
                      <p:txBody>
                        <a:bodyPr anchor="ctr"/>
                        <a:lstStyle/>
                        <a:p>
                          <a:pPr marL="0" marR="0" lvl="0" indent="0" algn="ctr" defTabSz="914400" eaLnBrk="0" fontAlgn="base" latinLnBrk="0" hangingPunct="0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8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Gill Sans MT"/>
                            <a:ea typeface="+mn-ea"/>
                            <a:cs typeface="+mn-cs"/>
                          </a:endParaRPr>
                        </a:p>
                      </p:txBody>
                    </p:sp>
                    <p:cxnSp>
                      <p:nvCxnSpPr>
                        <p:cNvPr id="454" name="Straight Connector 453">
                          <a:extLst>
                            <a:ext uri="{FF2B5EF4-FFF2-40B4-BE49-F238E27FC236}">
                              <a16:creationId xmlns:a16="http://schemas.microsoft.com/office/drawing/2014/main" id="{58D3A067-3C31-9FC9-B6AC-448DCE194523}"/>
                            </a:ext>
                          </a:extLst>
                        </p:cNvPr>
                        <p:cNvCxnSpPr>
                          <a:endCxn id="449" idx="2"/>
                        </p:cNvCxnSpPr>
                        <p:nvPr/>
                      </p:nvCxnSpPr>
                      <p:spPr bwMode="auto">
                        <a:xfrm flipH="1" flipV="1">
                          <a:off x="1871277" y="1735739"/>
                          <a:ext cx="3169" cy="123743"/>
                        </a:xfrm>
                        <a:prstGeom prst="line">
                          <a:avLst/>
                        </a:prstGeom>
                        <a:noFill/>
                        <a:ln w="6350" cap="flat" cmpd="sng" algn="ctr">
                          <a:solidFill>
                            <a:srgbClr val="000000"/>
                          </a:solidFill>
                          <a:prstDash val="solid"/>
                        </a:ln>
                        <a:effectLst>
                          <a:outerShdw blurRad="40005" dist="19939" dir="5400000" algn="tl" rotWithShape="0">
                            <a:srgbClr val="000000">
                              <a:alpha val="38000"/>
                            </a:srgbClr>
                          </a:outerShdw>
                        </a:effectLst>
                      </p:spPr>
                    </p:cxnSp>
                    <p:cxnSp>
                      <p:nvCxnSpPr>
                        <p:cNvPr id="455" name="Straight Connector 454">
                          <a:extLst>
                            <a:ext uri="{FF2B5EF4-FFF2-40B4-BE49-F238E27FC236}">
                              <a16:creationId xmlns:a16="http://schemas.microsoft.com/office/drawing/2014/main" id="{0F20642E-0690-EED7-4B92-75CDB5B965FF}"/>
                            </a:ext>
                          </a:extLst>
                        </p:cNvPr>
                        <p:cNvCxnSpPr/>
                        <p:nvPr/>
                      </p:nvCxnSpPr>
                      <p:spPr bwMode="auto">
                        <a:xfrm flipH="1" flipV="1">
                          <a:off x="2996477" y="1733359"/>
                          <a:ext cx="3171" cy="123743"/>
                        </a:xfrm>
                        <a:prstGeom prst="line">
                          <a:avLst/>
                        </a:prstGeom>
                        <a:noFill/>
                        <a:ln w="6350" cap="flat" cmpd="sng" algn="ctr">
                          <a:solidFill>
                            <a:srgbClr val="000000"/>
                          </a:solidFill>
                          <a:prstDash val="solid"/>
                        </a:ln>
                        <a:effectLst>
                          <a:outerShdw blurRad="40005" dist="19939" dir="5400000" algn="tl" rotWithShape="0">
                            <a:srgbClr val="000000">
                              <a:alpha val="38000"/>
                            </a:srgbClr>
                          </a:outerShdw>
                        </a:effectLst>
                      </p:spPr>
                    </p:cxnSp>
                  </p:grpSp>
                  <p:grpSp>
                    <p:nvGrpSpPr>
                      <p:cNvPr id="444" name="Group 443">
                        <a:extLst>
                          <a:ext uri="{FF2B5EF4-FFF2-40B4-BE49-F238E27FC236}">
                            <a16:creationId xmlns:a16="http://schemas.microsoft.com/office/drawing/2014/main" id="{47BDA848-1820-3684-B186-6FF0ED7CFE40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1770362" y="2873352"/>
                        <a:ext cx="441422" cy="369332"/>
                        <a:chOff x="667045" y="1708643"/>
                        <a:chExt cx="441422" cy="369332"/>
                      </a:xfrm>
                    </p:grpSpPr>
                    <p:sp>
                      <p:nvSpPr>
                        <p:cNvPr id="445" name="Oval 444">
                          <a:extLst>
                            <a:ext uri="{FF2B5EF4-FFF2-40B4-BE49-F238E27FC236}">
                              <a16:creationId xmlns:a16="http://schemas.microsoft.com/office/drawing/2014/main" id="{A99AA6E4-53A1-CD5A-E11A-EDEC87CAD08C}"/>
                            </a:ext>
                          </a:extLst>
                        </p:cNvPr>
                        <p:cNvSpPr/>
                        <p:nvPr/>
                      </p:nvSpPr>
                      <p:spPr bwMode="auto">
                        <a:xfrm>
                          <a:off x="725417" y="1787240"/>
                          <a:ext cx="356365" cy="231962"/>
                        </a:xfrm>
                        <a:prstGeom prst="ellipse">
                          <a:avLst/>
                        </a:prstGeom>
                        <a:solidFill>
                          <a:srgbClr val="FFFFFF">
                            <a:alpha val="76000"/>
                          </a:srgbClr>
                        </a:solidFill>
                        <a:ln w="9525" cap="flat" cmpd="sng" algn="ctr">
                          <a:noFill/>
                          <a:prstDash val="solid"/>
                        </a:ln>
                        <a:effectLst/>
                      </p:spPr>
                      <p:txBody>
                        <a:bodyPr rtlCol="0" anchor="ctr"/>
                        <a:lstStyle/>
                        <a:p>
                          <a:pPr marL="0" marR="0" lvl="0" indent="0" algn="ctr" defTabSz="914400" eaLnBrk="0" fontAlgn="base" latinLnBrk="0" hangingPunct="0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8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Gill Sans MT"/>
                            <a:ea typeface="+mn-ea"/>
                            <a:cs typeface="+mn-cs"/>
                          </a:endParaRPr>
                        </a:p>
                      </p:txBody>
                    </p:sp>
                    <p:sp>
                      <p:nvSpPr>
                        <p:cNvPr id="446" name="TextBox 445">
                          <a:extLst>
                            <a:ext uri="{FF2B5EF4-FFF2-40B4-BE49-F238E27FC236}">
                              <a16:creationId xmlns:a16="http://schemas.microsoft.com/office/drawing/2014/main" id="{ACECEC77-0D6B-35E7-87A7-A10E054E4763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667045" y="1708643"/>
                          <a:ext cx="441422" cy="369332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rtlCol="0">
                          <a:spAutoFit/>
                        </a:bodyPr>
                        <a:lstStyle/>
                        <a:p>
                          <a:pPr marL="0" marR="0" lvl="0" indent="0" defTabSz="914400" eaLnBrk="0" fontAlgn="base" latinLnBrk="0" hangingPunct="0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LnTx/>
                              <a:uFillTx/>
                              <a:latin typeface="Arial" charset="0"/>
                              <a:ea typeface="ＭＳ Ｐゴシック" charset="0"/>
                            </a:rPr>
                            <a:t>3b</a:t>
                          </a:r>
                        </a:p>
                      </p:txBody>
                    </p:sp>
                  </p:grpSp>
                </p:grpSp>
                <p:grpSp>
                  <p:nvGrpSpPr>
                    <p:cNvPr id="396" name="Group 395">
                      <a:extLst>
                        <a:ext uri="{FF2B5EF4-FFF2-40B4-BE49-F238E27FC236}">
                          <a16:creationId xmlns:a16="http://schemas.microsoft.com/office/drawing/2014/main" id="{033C5885-B1AB-F786-1677-BB7DFF1D9E8E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740320" y="4094669"/>
                      <a:ext cx="565150" cy="369332"/>
                      <a:chOff x="1736090" y="2873352"/>
                      <a:chExt cx="565150" cy="369332"/>
                    </a:xfrm>
                  </p:grpSpPr>
                  <p:grpSp>
                    <p:nvGrpSpPr>
                      <p:cNvPr id="430" name="Group 327">
                        <a:extLst>
                          <a:ext uri="{FF2B5EF4-FFF2-40B4-BE49-F238E27FC236}">
                            <a16:creationId xmlns:a16="http://schemas.microsoft.com/office/drawing/2014/main" id="{D3423D36-6DBB-8B21-F248-781F6FCF837D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1736090" y="2893762"/>
                        <a:ext cx="565150" cy="292100"/>
                        <a:chOff x="1871277" y="1576300"/>
                        <a:chExt cx="1128371" cy="437861"/>
                      </a:xfrm>
                    </p:grpSpPr>
                    <p:sp>
                      <p:nvSpPr>
                        <p:cNvPr id="434" name="Oval 433">
                          <a:extLst>
                            <a:ext uri="{FF2B5EF4-FFF2-40B4-BE49-F238E27FC236}">
                              <a16:creationId xmlns:a16="http://schemas.microsoft.com/office/drawing/2014/main" id="{80678D5F-0015-9A54-D017-29F32B529593}"/>
                            </a:ext>
                          </a:extLst>
                        </p:cNvPr>
                        <p:cNvSpPr/>
                        <p:nvPr/>
                      </p:nvSpPr>
                      <p:spPr bwMode="auto">
                        <a:xfrm flipV="1">
                          <a:off x="1874446" y="1692905"/>
                          <a:ext cx="1125202" cy="321256"/>
                        </a:xfrm>
                        <a:prstGeom prst="ellipse">
                          <a:avLst/>
                        </a:prstGeom>
                        <a:gradFill flip="none" rotWithShape="1">
                          <a:gsLst>
                            <a:gs pos="0">
                              <a:srgbClr val="3333CC">
                                <a:lumMod val="75000"/>
                              </a:srgbClr>
                            </a:gs>
                            <a:gs pos="53000">
                              <a:srgbClr val="3333CC">
                                <a:lumMod val="60000"/>
                                <a:lumOff val="40000"/>
                              </a:srgbClr>
                            </a:gs>
                            <a:gs pos="100000">
                              <a:srgbClr val="3333CC">
                                <a:lumMod val="75000"/>
                              </a:srgbClr>
                            </a:gs>
                          </a:gsLst>
                          <a:lin ang="0" scaled="1"/>
                          <a:tileRect/>
                        </a:gradFill>
                        <a:ln w="6350" cap="flat" cmpd="sng" algn="ctr">
                          <a:solidFill>
                            <a:srgbClr val="000000"/>
                          </a:solidFill>
                          <a:prstDash val="solid"/>
                        </a:ln>
                        <a:effectLst>
                          <a:outerShdw blurRad="40000" dist="23000" dir="5400000" rotWithShape="0">
                            <a:srgbClr val="000000">
                              <a:alpha val="35000"/>
                            </a:srgbClr>
                          </a:outerShdw>
                        </a:effectLst>
                      </p:spPr>
                      <p:txBody>
                        <a:bodyPr anchor="ctr"/>
                        <a:lstStyle/>
                        <a:p>
                          <a:pPr marL="0" marR="0" lvl="0" indent="0" algn="ctr" defTabSz="914400" eaLnBrk="0" fontAlgn="base" latinLnBrk="0" hangingPunct="0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800" b="0" i="0" u="none" strike="noStrike" kern="0" cap="none" spc="0" normalizeH="0" baseline="0" noProof="0" dirty="0">
                            <a:ln>
                              <a:solidFill>
                                <a:srgbClr val="000000"/>
                              </a:solidFill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Gill Sans MT"/>
                            <a:ea typeface="+mn-ea"/>
                            <a:cs typeface="+mn-cs"/>
                          </a:endParaRPr>
                        </a:p>
                      </p:txBody>
                    </p:sp>
                    <p:sp>
                      <p:nvSpPr>
                        <p:cNvPr id="435" name="Rectangle 434">
                          <a:extLst>
                            <a:ext uri="{FF2B5EF4-FFF2-40B4-BE49-F238E27FC236}">
                              <a16:creationId xmlns:a16="http://schemas.microsoft.com/office/drawing/2014/main" id="{F764FB66-0453-6E1F-5165-BEFA2A57EA54}"/>
                            </a:ext>
                          </a:extLst>
                        </p:cNvPr>
                        <p:cNvSpPr/>
                        <p:nvPr/>
                      </p:nvSpPr>
                      <p:spPr bwMode="auto">
                        <a:xfrm>
                          <a:off x="1871277" y="1740499"/>
                          <a:ext cx="1128371" cy="114225"/>
                        </a:xfrm>
                        <a:prstGeom prst="rect">
                          <a:avLst/>
                        </a:prstGeom>
                        <a:gradFill rotWithShape="1">
                          <a:gsLst>
                            <a:gs pos="0">
                              <a:srgbClr val="3333CC">
                                <a:lumMod val="75000"/>
                              </a:srgbClr>
                            </a:gs>
                            <a:gs pos="53000">
                              <a:srgbClr val="3333CC">
                                <a:lumMod val="60000"/>
                                <a:lumOff val="40000"/>
                              </a:srgbClr>
                            </a:gs>
                            <a:gs pos="100000">
                              <a:srgbClr val="3333CC">
                                <a:lumMod val="75000"/>
                              </a:srgbClr>
                            </a:gs>
                          </a:gsLst>
                          <a:lin ang="10800000" scaled="0"/>
                        </a:gradFill>
                        <a:ln w="25400" cap="flat" cmpd="sng" algn="ctr">
                          <a:noFill/>
                          <a:prstDash val="solid"/>
                        </a:ln>
                        <a:effectLst/>
                      </p:spPr>
                      <p:txBody>
                        <a:bodyPr anchor="ctr"/>
                        <a:lstStyle/>
                        <a:p>
                          <a:pPr marL="0" marR="0" lvl="0" indent="0" algn="ctr" defTabSz="914400" eaLnBrk="0" fontAlgn="base" latinLnBrk="0" hangingPunct="0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8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Gill Sans MT"/>
                            <a:ea typeface="+mn-ea"/>
                            <a:cs typeface="+mn-cs"/>
                          </a:endParaRPr>
                        </a:p>
                      </p:txBody>
                    </p:sp>
                    <p:sp>
                      <p:nvSpPr>
                        <p:cNvPr id="436" name="Oval 435">
                          <a:extLst>
                            <a:ext uri="{FF2B5EF4-FFF2-40B4-BE49-F238E27FC236}">
                              <a16:creationId xmlns:a16="http://schemas.microsoft.com/office/drawing/2014/main" id="{744D53AB-E5B2-7424-C057-891E2A80688D}"/>
                            </a:ext>
                          </a:extLst>
                        </p:cNvPr>
                        <p:cNvSpPr/>
                        <p:nvPr/>
                      </p:nvSpPr>
                      <p:spPr bwMode="auto">
                        <a:xfrm flipV="1">
                          <a:off x="1871277" y="1576300"/>
                          <a:ext cx="1125200" cy="321257"/>
                        </a:xfrm>
                        <a:prstGeom prst="ellipse">
                          <a:avLst/>
                        </a:prstGeom>
                        <a:solidFill>
                          <a:srgbClr val="FFFFFF">
                            <a:lumMod val="75000"/>
                          </a:srgbClr>
                        </a:solidFill>
                        <a:ln w="6350" cap="flat" cmpd="sng" algn="ctr">
                          <a:solidFill>
                            <a:srgbClr val="000000"/>
                          </a:solidFill>
                          <a:prstDash val="solid"/>
                        </a:ln>
                        <a:effectLst>
                          <a:outerShdw blurRad="40000" dist="23000" dir="5400000" rotWithShape="0">
                            <a:srgbClr val="000000">
                              <a:alpha val="35000"/>
                            </a:srgbClr>
                          </a:outerShdw>
                        </a:effectLst>
                      </p:spPr>
                      <p:txBody>
                        <a:bodyPr anchor="ctr"/>
                        <a:lstStyle/>
                        <a:p>
                          <a:pPr marL="0" marR="0" lvl="0" indent="0" algn="ctr" defTabSz="914400" eaLnBrk="0" fontAlgn="base" latinLnBrk="0" hangingPunct="0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800" b="0" i="0" u="none" strike="noStrike" kern="0" cap="none" spc="0" normalizeH="0" baseline="0" noProof="0" dirty="0">
                            <a:ln>
                              <a:solidFill>
                                <a:srgbClr val="000000"/>
                              </a:solidFill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Gill Sans MT"/>
                            <a:ea typeface="+mn-ea"/>
                            <a:cs typeface="+mn-cs"/>
                          </a:endParaRPr>
                        </a:p>
                      </p:txBody>
                    </p:sp>
                    <p:sp>
                      <p:nvSpPr>
                        <p:cNvPr id="437" name="Freeform 436">
                          <a:extLst>
                            <a:ext uri="{FF2B5EF4-FFF2-40B4-BE49-F238E27FC236}">
                              <a16:creationId xmlns:a16="http://schemas.microsoft.com/office/drawing/2014/main" id="{C6F5D091-34FB-10E1-6A9D-C82873016E15}"/>
                            </a:ext>
                          </a:extLst>
                        </p:cNvPr>
                        <p:cNvSpPr/>
                        <p:nvPr/>
                      </p:nvSpPr>
                      <p:spPr bwMode="auto">
                        <a:xfrm>
                          <a:off x="2159708" y="1673868"/>
                          <a:ext cx="548339" cy="159438"/>
                        </a:xfrm>
                        <a:custGeom>
                          <a:avLst/>
                          <a:gdLst>
                            <a:gd name="connsiteX0" fmla="*/ 1486231 w 2944854"/>
                            <a:gd name="connsiteY0" fmla="*/ 727041 h 1302232"/>
                            <a:gd name="connsiteX1" fmla="*/ 257675 w 2944854"/>
                            <a:gd name="connsiteY1" fmla="*/ 1302232 h 1302232"/>
                            <a:gd name="connsiteX2" fmla="*/ 0 w 2944854"/>
                            <a:gd name="connsiteY2" fmla="*/ 1228607 h 1302232"/>
                            <a:gd name="connsiteX3" fmla="*/ 911064 w 2944854"/>
                            <a:gd name="connsiteY3" fmla="*/ 837478 h 1302232"/>
                            <a:gd name="connsiteX4" fmla="*/ 883456 w 2944854"/>
                            <a:gd name="connsiteY4" fmla="*/ 450949 h 1302232"/>
                            <a:gd name="connsiteX5" fmla="*/ 161047 w 2944854"/>
                            <a:gd name="connsiteY5" fmla="*/ 119640 h 1302232"/>
                            <a:gd name="connsiteX6" fmla="*/ 404917 w 2944854"/>
                            <a:gd name="connsiteY6" fmla="*/ 50617 h 1302232"/>
                            <a:gd name="connsiteX7" fmla="*/ 1477028 w 2944854"/>
                            <a:gd name="connsiteY7" fmla="*/ 501566 h 1302232"/>
                            <a:gd name="connsiteX8" fmla="*/ 2572146 w 2944854"/>
                            <a:gd name="connsiteY8" fmla="*/ 0 h 1302232"/>
                            <a:gd name="connsiteX9" fmla="*/ 2875834 w 2944854"/>
                            <a:gd name="connsiteY9" fmla="*/ 96632 h 1302232"/>
                            <a:gd name="connsiteX10" fmla="*/ 2079803 w 2944854"/>
                            <a:gd name="connsiteY10" fmla="*/ 432543 h 1302232"/>
                            <a:gd name="connsiteX11" fmla="*/ 2240850 w 2944854"/>
                            <a:gd name="connsiteY11" fmla="*/ 920305 h 1302232"/>
                            <a:gd name="connsiteX12" fmla="*/ 2944854 w 2944854"/>
                            <a:gd name="connsiteY12" fmla="*/ 1228607 h 1302232"/>
                            <a:gd name="connsiteX13" fmla="*/ 2733192 w 2944854"/>
                            <a:gd name="connsiteY13" fmla="*/ 1297630 h 1302232"/>
                            <a:gd name="connsiteX14" fmla="*/ 1486231 w 2944854"/>
                            <a:gd name="connsiteY14" fmla="*/ 727041 h 1302232"/>
                            <a:gd name="connsiteX0" fmla="*/ 1486231 w 2944854"/>
                            <a:gd name="connsiteY0" fmla="*/ 727041 h 1316375"/>
                            <a:gd name="connsiteX1" fmla="*/ 257675 w 2944854"/>
                            <a:gd name="connsiteY1" fmla="*/ 1302232 h 1316375"/>
                            <a:gd name="connsiteX2" fmla="*/ 0 w 2944854"/>
                            <a:gd name="connsiteY2" fmla="*/ 1228607 h 1316375"/>
                            <a:gd name="connsiteX3" fmla="*/ 911064 w 2944854"/>
                            <a:gd name="connsiteY3" fmla="*/ 837478 h 1316375"/>
                            <a:gd name="connsiteX4" fmla="*/ 883456 w 2944854"/>
                            <a:gd name="connsiteY4" fmla="*/ 450949 h 1316375"/>
                            <a:gd name="connsiteX5" fmla="*/ 161047 w 2944854"/>
                            <a:gd name="connsiteY5" fmla="*/ 119640 h 1316375"/>
                            <a:gd name="connsiteX6" fmla="*/ 404917 w 2944854"/>
                            <a:gd name="connsiteY6" fmla="*/ 50617 h 1316375"/>
                            <a:gd name="connsiteX7" fmla="*/ 1477028 w 2944854"/>
                            <a:gd name="connsiteY7" fmla="*/ 501566 h 1316375"/>
                            <a:gd name="connsiteX8" fmla="*/ 2572146 w 2944854"/>
                            <a:gd name="connsiteY8" fmla="*/ 0 h 1316375"/>
                            <a:gd name="connsiteX9" fmla="*/ 2875834 w 2944854"/>
                            <a:gd name="connsiteY9" fmla="*/ 96632 h 1316375"/>
                            <a:gd name="connsiteX10" fmla="*/ 2079803 w 2944854"/>
                            <a:gd name="connsiteY10" fmla="*/ 432543 h 1316375"/>
                            <a:gd name="connsiteX11" fmla="*/ 2240850 w 2944854"/>
                            <a:gd name="connsiteY11" fmla="*/ 920305 h 1316375"/>
                            <a:gd name="connsiteX12" fmla="*/ 2944854 w 2944854"/>
                            <a:gd name="connsiteY12" fmla="*/ 1228607 h 1316375"/>
                            <a:gd name="connsiteX13" fmla="*/ 2756623 w 2944854"/>
                            <a:gd name="connsiteY13" fmla="*/ 1316375 h 1316375"/>
                            <a:gd name="connsiteX14" fmla="*/ 1486231 w 2944854"/>
                            <a:gd name="connsiteY14" fmla="*/ 727041 h 1316375"/>
                            <a:gd name="connsiteX0" fmla="*/ 1486231 w 3024520"/>
                            <a:gd name="connsiteY0" fmla="*/ 727041 h 1316375"/>
                            <a:gd name="connsiteX1" fmla="*/ 257675 w 3024520"/>
                            <a:gd name="connsiteY1" fmla="*/ 1302232 h 1316375"/>
                            <a:gd name="connsiteX2" fmla="*/ 0 w 3024520"/>
                            <a:gd name="connsiteY2" fmla="*/ 1228607 h 1316375"/>
                            <a:gd name="connsiteX3" fmla="*/ 911064 w 3024520"/>
                            <a:gd name="connsiteY3" fmla="*/ 837478 h 1316375"/>
                            <a:gd name="connsiteX4" fmla="*/ 883456 w 3024520"/>
                            <a:gd name="connsiteY4" fmla="*/ 450949 h 1316375"/>
                            <a:gd name="connsiteX5" fmla="*/ 161047 w 3024520"/>
                            <a:gd name="connsiteY5" fmla="*/ 119640 h 1316375"/>
                            <a:gd name="connsiteX6" fmla="*/ 404917 w 3024520"/>
                            <a:gd name="connsiteY6" fmla="*/ 50617 h 1316375"/>
                            <a:gd name="connsiteX7" fmla="*/ 1477028 w 3024520"/>
                            <a:gd name="connsiteY7" fmla="*/ 501566 h 1316375"/>
                            <a:gd name="connsiteX8" fmla="*/ 2572146 w 3024520"/>
                            <a:gd name="connsiteY8" fmla="*/ 0 h 1316375"/>
                            <a:gd name="connsiteX9" fmla="*/ 2875834 w 3024520"/>
                            <a:gd name="connsiteY9" fmla="*/ 96632 h 1316375"/>
                            <a:gd name="connsiteX10" fmla="*/ 2079803 w 3024520"/>
                            <a:gd name="connsiteY10" fmla="*/ 432543 h 1316375"/>
                            <a:gd name="connsiteX11" fmla="*/ 2240850 w 3024520"/>
                            <a:gd name="connsiteY11" fmla="*/ 920305 h 1316375"/>
                            <a:gd name="connsiteX12" fmla="*/ 3024520 w 3024520"/>
                            <a:gd name="connsiteY12" fmla="*/ 1228607 h 1316375"/>
                            <a:gd name="connsiteX13" fmla="*/ 2756623 w 3024520"/>
                            <a:gd name="connsiteY13" fmla="*/ 1316375 h 1316375"/>
                            <a:gd name="connsiteX14" fmla="*/ 1486231 w 3024520"/>
                            <a:gd name="connsiteY14" fmla="*/ 727041 h 1316375"/>
                            <a:gd name="connsiteX0" fmla="*/ 1537780 w 3076069"/>
                            <a:gd name="connsiteY0" fmla="*/ 727041 h 1316375"/>
                            <a:gd name="connsiteX1" fmla="*/ 309224 w 3076069"/>
                            <a:gd name="connsiteY1" fmla="*/ 1302232 h 1316375"/>
                            <a:gd name="connsiteX2" fmla="*/ 0 w 3076069"/>
                            <a:gd name="connsiteY2" fmla="*/ 1228607 h 1316375"/>
                            <a:gd name="connsiteX3" fmla="*/ 962613 w 3076069"/>
                            <a:gd name="connsiteY3" fmla="*/ 837478 h 1316375"/>
                            <a:gd name="connsiteX4" fmla="*/ 935005 w 3076069"/>
                            <a:gd name="connsiteY4" fmla="*/ 450949 h 1316375"/>
                            <a:gd name="connsiteX5" fmla="*/ 212596 w 3076069"/>
                            <a:gd name="connsiteY5" fmla="*/ 119640 h 1316375"/>
                            <a:gd name="connsiteX6" fmla="*/ 456466 w 3076069"/>
                            <a:gd name="connsiteY6" fmla="*/ 50617 h 1316375"/>
                            <a:gd name="connsiteX7" fmla="*/ 1528577 w 3076069"/>
                            <a:gd name="connsiteY7" fmla="*/ 501566 h 1316375"/>
                            <a:gd name="connsiteX8" fmla="*/ 2623695 w 3076069"/>
                            <a:gd name="connsiteY8" fmla="*/ 0 h 1316375"/>
                            <a:gd name="connsiteX9" fmla="*/ 2927383 w 3076069"/>
                            <a:gd name="connsiteY9" fmla="*/ 96632 h 1316375"/>
                            <a:gd name="connsiteX10" fmla="*/ 2131352 w 3076069"/>
                            <a:gd name="connsiteY10" fmla="*/ 432543 h 1316375"/>
                            <a:gd name="connsiteX11" fmla="*/ 2292399 w 3076069"/>
                            <a:gd name="connsiteY11" fmla="*/ 920305 h 1316375"/>
                            <a:gd name="connsiteX12" fmla="*/ 3076069 w 3076069"/>
                            <a:gd name="connsiteY12" fmla="*/ 1228607 h 1316375"/>
                            <a:gd name="connsiteX13" fmla="*/ 2808172 w 3076069"/>
                            <a:gd name="connsiteY13" fmla="*/ 1316375 h 1316375"/>
                            <a:gd name="connsiteX14" fmla="*/ 1537780 w 3076069"/>
                            <a:gd name="connsiteY14" fmla="*/ 727041 h 1316375"/>
                            <a:gd name="connsiteX0" fmla="*/ 1537780 w 3076069"/>
                            <a:gd name="connsiteY0" fmla="*/ 727041 h 1321259"/>
                            <a:gd name="connsiteX1" fmla="*/ 313981 w 3076069"/>
                            <a:gd name="connsiteY1" fmla="*/ 1321259 h 1321259"/>
                            <a:gd name="connsiteX2" fmla="*/ 0 w 3076069"/>
                            <a:gd name="connsiteY2" fmla="*/ 1228607 h 1321259"/>
                            <a:gd name="connsiteX3" fmla="*/ 962613 w 3076069"/>
                            <a:gd name="connsiteY3" fmla="*/ 837478 h 1321259"/>
                            <a:gd name="connsiteX4" fmla="*/ 935005 w 3076069"/>
                            <a:gd name="connsiteY4" fmla="*/ 450949 h 1321259"/>
                            <a:gd name="connsiteX5" fmla="*/ 212596 w 3076069"/>
                            <a:gd name="connsiteY5" fmla="*/ 119640 h 1321259"/>
                            <a:gd name="connsiteX6" fmla="*/ 456466 w 3076069"/>
                            <a:gd name="connsiteY6" fmla="*/ 50617 h 1321259"/>
                            <a:gd name="connsiteX7" fmla="*/ 1528577 w 3076069"/>
                            <a:gd name="connsiteY7" fmla="*/ 501566 h 1321259"/>
                            <a:gd name="connsiteX8" fmla="*/ 2623695 w 3076069"/>
                            <a:gd name="connsiteY8" fmla="*/ 0 h 1321259"/>
                            <a:gd name="connsiteX9" fmla="*/ 2927383 w 3076069"/>
                            <a:gd name="connsiteY9" fmla="*/ 96632 h 1321259"/>
                            <a:gd name="connsiteX10" fmla="*/ 2131352 w 3076069"/>
                            <a:gd name="connsiteY10" fmla="*/ 432543 h 1321259"/>
                            <a:gd name="connsiteX11" fmla="*/ 2292399 w 3076069"/>
                            <a:gd name="connsiteY11" fmla="*/ 920305 h 1321259"/>
                            <a:gd name="connsiteX12" fmla="*/ 3076069 w 3076069"/>
                            <a:gd name="connsiteY12" fmla="*/ 1228607 h 1321259"/>
                            <a:gd name="connsiteX13" fmla="*/ 2808172 w 3076069"/>
                            <a:gd name="connsiteY13" fmla="*/ 1316375 h 1321259"/>
                            <a:gd name="connsiteX14" fmla="*/ 1537780 w 3076069"/>
                            <a:gd name="connsiteY14" fmla="*/ 727041 h 1321259"/>
                            <a:gd name="connsiteX0" fmla="*/ 1537780 w 3076069"/>
                            <a:gd name="connsiteY0" fmla="*/ 750825 h 1321259"/>
                            <a:gd name="connsiteX1" fmla="*/ 313981 w 3076069"/>
                            <a:gd name="connsiteY1" fmla="*/ 1321259 h 1321259"/>
                            <a:gd name="connsiteX2" fmla="*/ 0 w 3076069"/>
                            <a:gd name="connsiteY2" fmla="*/ 1228607 h 1321259"/>
                            <a:gd name="connsiteX3" fmla="*/ 962613 w 3076069"/>
                            <a:gd name="connsiteY3" fmla="*/ 837478 h 1321259"/>
                            <a:gd name="connsiteX4" fmla="*/ 935005 w 3076069"/>
                            <a:gd name="connsiteY4" fmla="*/ 450949 h 1321259"/>
                            <a:gd name="connsiteX5" fmla="*/ 212596 w 3076069"/>
                            <a:gd name="connsiteY5" fmla="*/ 119640 h 1321259"/>
                            <a:gd name="connsiteX6" fmla="*/ 456466 w 3076069"/>
                            <a:gd name="connsiteY6" fmla="*/ 50617 h 1321259"/>
                            <a:gd name="connsiteX7" fmla="*/ 1528577 w 3076069"/>
                            <a:gd name="connsiteY7" fmla="*/ 501566 h 1321259"/>
                            <a:gd name="connsiteX8" fmla="*/ 2623695 w 3076069"/>
                            <a:gd name="connsiteY8" fmla="*/ 0 h 1321259"/>
                            <a:gd name="connsiteX9" fmla="*/ 2927383 w 3076069"/>
                            <a:gd name="connsiteY9" fmla="*/ 96632 h 1321259"/>
                            <a:gd name="connsiteX10" fmla="*/ 2131352 w 3076069"/>
                            <a:gd name="connsiteY10" fmla="*/ 432543 h 1321259"/>
                            <a:gd name="connsiteX11" fmla="*/ 2292399 w 3076069"/>
                            <a:gd name="connsiteY11" fmla="*/ 920305 h 1321259"/>
                            <a:gd name="connsiteX12" fmla="*/ 3076069 w 3076069"/>
                            <a:gd name="connsiteY12" fmla="*/ 1228607 h 1321259"/>
                            <a:gd name="connsiteX13" fmla="*/ 2808172 w 3076069"/>
                            <a:gd name="connsiteY13" fmla="*/ 1316375 h 1321259"/>
                            <a:gd name="connsiteX14" fmla="*/ 1537780 w 3076069"/>
                            <a:gd name="connsiteY14" fmla="*/ 750825 h 1321259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  <a:cxn ang="0">
                              <a:pos x="connsiteX5" y="connsiteY5"/>
                            </a:cxn>
                            <a:cxn ang="0">
                              <a:pos x="connsiteX6" y="connsiteY6"/>
                            </a:cxn>
                            <a:cxn ang="0">
                              <a:pos x="connsiteX7" y="connsiteY7"/>
                            </a:cxn>
                            <a:cxn ang="0">
                              <a:pos x="connsiteX8" y="connsiteY8"/>
                            </a:cxn>
                            <a:cxn ang="0">
                              <a:pos x="connsiteX9" y="connsiteY9"/>
                            </a:cxn>
                            <a:cxn ang="0">
                              <a:pos x="connsiteX10" y="connsiteY10"/>
                            </a:cxn>
                            <a:cxn ang="0">
                              <a:pos x="connsiteX11" y="connsiteY11"/>
                            </a:cxn>
                            <a:cxn ang="0">
                              <a:pos x="connsiteX12" y="connsiteY12"/>
                            </a:cxn>
                            <a:cxn ang="0">
                              <a:pos x="connsiteX13" y="connsiteY13"/>
                            </a:cxn>
                            <a:cxn ang="0">
                              <a:pos x="connsiteX14" y="connsiteY14"/>
                            </a:cxn>
                          </a:cxnLst>
                          <a:rect l="l" t="t" r="r" b="b"/>
                          <a:pathLst>
                            <a:path w="3076069" h="1321259">
                              <a:moveTo>
                                <a:pt x="1537780" y="750825"/>
                              </a:moveTo>
                              <a:lnTo>
                                <a:pt x="313981" y="1321259"/>
                              </a:lnTo>
                              <a:lnTo>
                                <a:pt x="0" y="1228607"/>
                              </a:lnTo>
                              <a:lnTo>
                                <a:pt x="962613" y="837478"/>
                              </a:lnTo>
                              <a:lnTo>
                                <a:pt x="935005" y="450949"/>
                              </a:lnTo>
                              <a:lnTo>
                                <a:pt x="212596" y="119640"/>
                              </a:lnTo>
                              <a:lnTo>
                                <a:pt x="456466" y="50617"/>
                              </a:lnTo>
                              <a:lnTo>
                                <a:pt x="1528577" y="501566"/>
                              </a:lnTo>
                              <a:lnTo>
                                <a:pt x="2623695" y="0"/>
                              </a:lnTo>
                              <a:lnTo>
                                <a:pt x="2927383" y="96632"/>
                              </a:lnTo>
                              <a:lnTo>
                                <a:pt x="2131352" y="432543"/>
                              </a:lnTo>
                              <a:lnTo>
                                <a:pt x="2292399" y="920305"/>
                              </a:lnTo>
                              <a:lnTo>
                                <a:pt x="3076069" y="1228607"/>
                              </a:lnTo>
                              <a:lnTo>
                                <a:pt x="2808172" y="1316375"/>
                              </a:lnTo>
                              <a:lnTo>
                                <a:pt x="1537780" y="750825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3333CC">
                            <a:lumMod val="60000"/>
                            <a:lumOff val="40000"/>
                          </a:srgbClr>
                        </a:solidFill>
                        <a:ln w="9525" cap="flat" cmpd="sng" algn="ctr">
                          <a:noFill/>
                          <a:prstDash val="solid"/>
                        </a:ln>
                        <a:effectLst/>
                      </p:spPr>
                      <p:txBody>
                        <a:bodyPr anchor="ctr"/>
                        <a:lstStyle/>
                        <a:p>
                          <a:pPr marL="0" marR="0" lvl="0" indent="0" algn="ctr" defTabSz="914400" eaLnBrk="0" fontAlgn="base" latinLnBrk="0" hangingPunct="0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8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Gill Sans MT"/>
                            <a:ea typeface="+mn-ea"/>
                            <a:cs typeface="+mn-cs"/>
                          </a:endParaRPr>
                        </a:p>
                      </p:txBody>
                    </p:sp>
                    <p:sp>
                      <p:nvSpPr>
                        <p:cNvPr id="438" name="Freeform 437">
                          <a:extLst>
                            <a:ext uri="{FF2B5EF4-FFF2-40B4-BE49-F238E27FC236}">
                              <a16:creationId xmlns:a16="http://schemas.microsoft.com/office/drawing/2014/main" id="{3586F4AC-D3EA-EA09-C7D0-C0C2A2A5C838}"/>
                            </a:ext>
                          </a:extLst>
                        </p:cNvPr>
                        <p:cNvSpPr/>
                        <p:nvPr/>
                      </p:nvSpPr>
                      <p:spPr bwMode="auto">
                        <a:xfrm>
                          <a:off x="2102655" y="1633412"/>
                          <a:ext cx="662444" cy="111846"/>
                        </a:xfrm>
                        <a:custGeom>
                          <a:avLst/>
                          <a:gdLst>
                            <a:gd name="connsiteX0" fmla="*/ 0 w 3645229"/>
                            <a:gd name="connsiteY0" fmla="*/ 214441 h 923747"/>
                            <a:gd name="connsiteX1" fmla="*/ 659770 w 3645229"/>
                            <a:gd name="connsiteY1" fmla="*/ 16495 h 923747"/>
                            <a:gd name="connsiteX2" fmla="*/ 1814367 w 3645229"/>
                            <a:gd name="connsiteY2" fmla="*/ 511360 h 923747"/>
                            <a:gd name="connsiteX3" fmla="*/ 2968965 w 3645229"/>
                            <a:gd name="connsiteY3" fmla="*/ 0 h 923747"/>
                            <a:gd name="connsiteX4" fmla="*/ 3645229 w 3645229"/>
                            <a:gd name="connsiteY4" fmla="*/ 197946 h 923747"/>
                            <a:gd name="connsiteX5" fmla="*/ 3199884 w 3645229"/>
                            <a:gd name="connsiteY5" fmla="*/ 461874 h 923747"/>
                            <a:gd name="connsiteX6" fmla="*/ 2985459 w 3645229"/>
                            <a:gd name="connsiteY6" fmla="*/ 379396 h 923747"/>
                            <a:gd name="connsiteX7" fmla="*/ 1830861 w 3645229"/>
                            <a:gd name="connsiteY7" fmla="*/ 923747 h 923747"/>
                            <a:gd name="connsiteX8" fmla="*/ 676264 w 3645229"/>
                            <a:gd name="connsiteY8" fmla="*/ 412387 h 923747"/>
                            <a:gd name="connsiteX9" fmla="*/ 527816 w 3645229"/>
                            <a:gd name="connsiteY9" fmla="*/ 478369 h 923747"/>
                            <a:gd name="connsiteX10" fmla="*/ 0 w 3645229"/>
                            <a:gd name="connsiteY10" fmla="*/ 214441 h 923747"/>
                            <a:gd name="connsiteX0" fmla="*/ 0 w 3640627"/>
                            <a:gd name="connsiteY0" fmla="*/ 242051 h 923747"/>
                            <a:gd name="connsiteX1" fmla="*/ 655168 w 3640627"/>
                            <a:gd name="connsiteY1" fmla="*/ 16495 h 923747"/>
                            <a:gd name="connsiteX2" fmla="*/ 1809765 w 3640627"/>
                            <a:gd name="connsiteY2" fmla="*/ 511360 h 923747"/>
                            <a:gd name="connsiteX3" fmla="*/ 2964363 w 3640627"/>
                            <a:gd name="connsiteY3" fmla="*/ 0 h 923747"/>
                            <a:gd name="connsiteX4" fmla="*/ 3640627 w 3640627"/>
                            <a:gd name="connsiteY4" fmla="*/ 197946 h 923747"/>
                            <a:gd name="connsiteX5" fmla="*/ 3195282 w 3640627"/>
                            <a:gd name="connsiteY5" fmla="*/ 461874 h 923747"/>
                            <a:gd name="connsiteX6" fmla="*/ 2980857 w 3640627"/>
                            <a:gd name="connsiteY6" fmla="*/ 379396 h 923747"/>
                            <a:gd name="connsiteX7" fmla="*/ 1826259 w 3640627"/>
                            <a:gd name="connsiteY7" fmla="*/ 923747 h 923747"/>
                            <a:gd name="connsiteX8" fmla="*/ 671662 w 3640627"/>
                            <a:gd name="connsiteY8" fmla="*/ 412387 h 923747"/>
                            <a:gd name="connsiteX9" fmla="*/ 523214 w 3640627"/>
                            <a:gd name="connsiteY9" fmla="*/ 478369 h 923747"/>
                            <a:gd name="connsiteX10" fmla="*/ 0 w 3640627"/>
                            <a:gd name="connsiteY10" fmla="*/ 242051 h 923747"/>
                            <a:gd name="connsiteX0" fmla="*/ 0 w 3640627"/>
                            <a:gd name="connsiteY0" fmla="*/ 242051 h 923747"/>
                            <a:gd name="connsiteX1" fmla="*/ 655168 w 3640627"/>
                            <a:gd name="connsiteY1" fmla="*/ 16495 h 923747"/>
                            <a:gd name="connsiteX2" fmla="*/ 1809765 w 3640627"/>
                            <a:gd name="connsiteY2" fmla="*/ 511360 h 923747"/>
                            <a:gd name="connsiteX3" fmla="*/ 2964363 w 3640627"/>
                            <a:gd name="connsiteY3" fmla="*/ 0 h 923747"/>
                            <a:gd name="connsiteX4" fmla="*/ 3640627 w 3640627"/>
                            <a:gd name="connsiteY4" fmla="*/ 197946 h 923747"/>
                            <a:gd name="connsiteX5" fmla="*/ 3195282 w 3640627"/>
                            <a:gd name="connsiteY5" fmla="*/ 461874 h 923747"/>
                            <a:gd name="connsiteX6" fmla="*/ 2980857 w 3640627"/>
                            <a:gd name="connsiteY6" fmla="*/ 379396 h 923747"/>
                            <a:gd name="connsiteX7" fmla="*/ 1826259 w 3640627"/>
                            <a:gd name="connsiteY7" fmla="*/ 923747 h 923747"/>
                            <a:gd name="connsiteX8" fmla="*/ 671662 w 3640627"/>
                            <a:gd name="connsiteY8" fmla="*/ 412387 h 923747"/>
                            <a:gd name="connsiteX9" fmla="*/ 523214 w 3640627"/>
                            <a:gd name="connsiteY9" fmla="*/ 482971 h 923747"/>
                            <a:gd name="connsiteX10" fmla="*/ 0 w 3640627"/>
                            <a:gd name="connsiteY10" fmla="*/ 242051 h 923747"/>
                            <a:gd name="connsiteX0" fmla="*/ 0 w 3640627"/>
                            <a:gd name="connsiteY0" fmla="*/ 242051 h 923747"/>
                            <a:gd name="connsiteX1" fmla="*/ 655168 w 3640627"/>
                            <a:gd name="connsiteY1" fmla="*/ 16495 h 923747"/>
                            <a:gd name="connsiteX2" fmla="*/ 1809765 w 3640627"/>
                            <a:gd name="connsiteY2" fmla="*/ 511360 h 923747"/>
                            <a:gd name="connsiteX3" fmla="*/ 2964363 w 3640627"/>
                            <a:gd name="connsiteY3" fmla="*/ 0 h 923747"/>
                            <a:gd name="connsiteX4" fmla="*/ 3640627 w 3640627"/>
                            <a:gd name="connsiteY4" fmla="*/ 197946 h 923747"/>
                            <a:gd name="connsiteX5" fmla="*/ 3195282 w 3640627"/>
                            <a:gd name="connsiteY5" fmla="*/ 461874 h 923747"/>
                            <a:gd name="connsiteX6" fmla="*/ 2980857 w 3640627"/>
                            <a:gd name="connsiteY6" fmla="*/ 379396 h 923747"/>
                            <a:gd name="connsiteX7" fmla="*/ 1826259 w 3640627"/>
                            <a:gd name="connsiteY7" fmla="*/ 923747 h 923747"/>
                            <a:gd name="connsiteX8" fmla="*/ 690067 w 3640627"/>
                            <a:gd name="connsiteY8" fmla="*/ 412387 h 923747"/>
                            <a:gd name="connsiteX9" fmla="*/ 523214 w 3640627"/>
                            <a:gd name="connsiteY9" fmla="*/ 482971 h 923747"/>
                            <a:gd name="connsiteX10" fmla="*/ 0 w 3640627"/>
                            <a:gd name="connsiteY10" fmla="*/ 242051 h 923747"/>
                            <a:gd name="connsiteX0" fmla="*/ 0 w 3640627"/>
                            <a:gd name="connsiteY0" fmla="*/ 242051 h 946755"/>
                            <a:gd name="connsiteX1" fmla="*/ 655168 w 3640627"/>
                            <a:gd name="connsiteY1" fmla="*/ 16495 h 946755"/>
                            <a:gd name="connsiteX2" fmla="*/ 1809765 w 3640627"/>
                            <a:gd name="connsiteY2" fmla="*/ 511360 h 946755"/>
                            <a:gd name="connsiteX3" fmla="*/ 2964363 w 3640627"/>
                            <a:gd name="connsiteY3" fmla="*/ 0 h 946755"/>
                            <a:gd name="connsiteX4" fmla="*/ 3640627 w 3640627"/>
                            <a:gd name="connsiteY4" fmla="*/ 197946 h 946755"/>
                            <a:gd name="connsiteX5" fmla="*/ 3195282 w 3640627"/>
                            <a:gd name="connsiteY5" fmla="*/ 461874 h 946755"/>
                            <a:gd name="connsiteX6" fmla="*/ 2980857 w 3640627"/>
                            <a:gd name="connsiteY6" fmla="*/ 379396 h 946755"/>
                            <a:gd name="connsiteX7" fmla="*/ 1876873 w 3640627"/>
                            <a:gd name="connsiteY7" fmla="*/ 946755 h 946755"/>
                            <a:gd name="connsiteX8" fmla="*/ 690067 w 3640627"/>
                            <a:gd name="connsiteY8" fmla="*/ 412387 h 946755"/>
                            <a:gd name="connsiteX9" fmla="*/ 523214 w 3640627"/>
                            <a:gd name="connsiteY9" fmla="*/ 482971 h 946755"/>
                            <a:gd name="connsiteX10" fmla="*/ 0 w 3640627"/>
                            <a:gd name="connsiteY10" fmla="*/ 242051 h 946755"/>
                            <a:gd name="connsiteX0" fmla="*/ 0 w 3640627"/>
                            <a:gd name="connsiteY0" fmla="*/ 242051 h 946755"/>
                            <a:gd name="connsiteX1" fmla="*/ 655168 w 3640627"/>
                            <a:gd name="connsiteY1" fmla="*/ 16495 h 946755"/>
                            <a:gd name="connsiteX2" fmla="*/ 1855778 w 3640627"/>
                            <a:gd name="connsiteY2" fmla="*/ 534367 h 946755"/>
                            <a:gd name="connsiteX3" fmla="*/ 2964363 w 3640627"/>
                            <a:gd name="connsiteY3" fmla="*/ 0 h 946755"/>
                            <a:gd name="connsiteX4" fmla="*/ 3640627 w 3640627"/>
                            <a:gd name="connsiteY4" fmla="*/ 197946 h 946755"/>
                            <a:gd name="connsiteX5" fmla="*/ 3195282 w 3640627"/>
                            <a:gd name="connsiteY5" fmla="*/ 461874 h 946755"/>
                            <a:gd name="connsiteX6" fmla="*/ 2980857 w 3640627"/>
                            <a:gd name="connsiteY6" fmla="*/ 379396 h 946755"/>
                            <a:gd name="connsiteX7" fmla="*/ 1876873 w 3640627"/>
                            <a:gd name="connsiteY7" fmla="*/ 946755 h 946755"/>
                            <a:gd name="connsiteX8" fmla="*/ 690067 w 3640627"/>
                            <a:gd name="connsiteY8" fmla="*/ 412387 h 946755"/>
                            <a:gd name="connsiteX9" fmla="*/ 523214 w 3640627"/>
                            <a:gd name="connsiteY9" fmla="*/ 482971 h 946755"/>
                            <a:gd name="connsiteX10" fmla="*/ 0 w 3640627"/>
                            <a:gd name="connsiteY10" fmla="*/ 242051 h 946755"/>
                            <a:gd name="connsiteX0" fmla="*/ 0 w 3640627"/>
                            <a:gd name="connsiteY0" fmla="*/ 242051 h 946755"/>
                            <a:gd name="connsiteX1" fmla="*/ 655168 w 3640627"/>
                            <a:gd name="connsiteY1" fmla="*/ 16495 h 946755"/>
                            <a:gd name="connsiteX2" fmla="*/ 1855778 w 3640627"/>
                            <a:gd name="connsiteY2" fmla="*/ 534367 h 946755"/>
                            <a:gd name="connsiteX3" fmla="*/ 2964363 w 3640627"/>
                            <a:gd name="connsiteY3" fmla="*/ 0 h 946755"/>
                            <a:gd name="connsiteX4" fmla="*/ 3640627 w 3640627"/>
                            <a:gd name="connsiteY4" fmla="*/ 197946 h 946755"/>
                            <a:gd name="connsiteX5" fmla="*/ 3195282 w 3640627"/>
                            <a:gd name="connsiteY5" fmla="*/ 461874 h 946755"/>
                            <a:gd name="connsiteX6" fmla="*/ 3008465 w 3640627"/>
                            <a:gd name="connsiteY6" fmla="*/ 402404 h 946755"/>
                            <a:gd name="connsiteX7" fmla="*/ 1876873 w 3640627"/>
                            <a:gd name="connsiteY7" fmla="*/ 946755 h 946755"/>
                            <a:gd name="connsiteX8" fmla="*/ 690067 w 3640627"/>
                            <a:gd name="connsiteY8" fmla="*/ 412387 h 946755"/>
                            <a:gd name="connsiteX9" fmla="*/ 523214 w 3640627"/>
                            <a:gd name="connsiteY9" fmla="*/ 482971 h 946755"/>
                            <a:gd name="connsiteX10" fmla="*/ 0 w 3640627"/>
                            <a:gd name="connsiteY10" fmla="*/ 242051 h 946755"/>
                            <a:gd name="connsiteX0" fmla="*/ 0 w 3723451"/>
                            <a:gd name="connsiteY0" fmla="*/ 242051 h 946755"/>
                            <a:gd name="connsiteX1" fmla="*/ 655168 w 3723451"/>
                            <a:gd name="connsiteY1" fmla="*/ 16495 h 946755"/>
                            <a:gd name="connsiteX2" fmla="*/ 1855778 w 3723451"/>
                            <a:gd name="connsiteY2" fmla="*/ 534367 h 946755"/>
                            <a:gd name="connsiteX3" fmla="*/ 2964363 w 3723451"/>
                            <a:gd name="connsiteY3" fmla="*/ 0 h 946755"/>
                            <a:gd name="connsiteX4" fmla="*/ 3723451 w 3723451"/>
                            <a:gd name="connsiteY4" fmla="*/ 220954 h 946755"/>
                            <a:gd name="connsiteX5" fmla="*/ 3195282 w 3723451"/>
                            <a:gd name="connsiteY5" fmla="*/ 461874 h 946755"/>
                            <a:gd name="connsiteX6" fmla="*/ 3008465 w 3723451"/>
                            <a:gd name="connsiteY6" fmla="*/ 402404 h 946755"/>
                            <a:gd name="connsiteX7" fmla="*/ 1876873 w 3723451"/>
                            <a:gd name="connsiteY7" fmla="*/ 946755 h 946755"/>
                            <a:gd name="connsiteX8" fmla="*/ 690067 w 3723451"/>
                            <a:gd name="connsiteY8" fmla="*/ 412387 h 946755"/>
                            <a:gd name="connsiteX9" fmla="*/ 523214 w 3723451"/>
                            <a:gd name="connsiteY9" fmla="*/ 482971 h 946755"/>
                            <a:gd name="connsiteX10" fmla="*/ 0 w 3723451"/>
                            <a:gd name="connsiteY10" fmla="*/ 242051 h 946755"/>
                            <a:gd name="connsiteX0" fmla="*/ 0 w 3723451"/>
                            <a:gd name="connsiteY0" fmla="*/ 228246 h 932950"/>
                            <a:gd name="connsiteX1" fmla="*/ 655168 w 3723451"/>
                            <a:gd name="connsiteY1" fmla="*/ 2690 h 932950"/>
                            <a:gd name="connsiteX2" fmla="*/ 1855778 w 3723451"/>
                            <a:gd name="connsiteY2" fmla="*/ 520562 h 932950"/>
                            <a:gd name="connsiteX3" fmla="*/ 3001174 w 3723451"/>
                            <a:gd name="connsiteY3" fmla="*/ 0 h 932950"/>
                            <a:gd name="connsiteX4" fmla="*/ 3723451 w 3723451"/>
                            <a:gd name="connsiteY4" fmla="*/ 207149 h 932950"/>
                            <a:gd name="connsiteX5" fmla="*/ 3195282 w 3723451"/>
                            <a:gd name="connsiteY5" fmla="*/ 448069 h 932950"/>
                            <a:gd name="connsiteX6" fmla="*/ 3008465 w 3723451"/>
                            <a:gd name="connsiteY6" fmla="*/ 388599 h 932950"/>
                            <a:gd name="connsiteX7" fmla="*/ 1876873 w 3723451"/>
                            <a:gd name="connsiteY7" fmla="*/ 932950 h 932950"/>
                            <a:gd name="connsiteX8" fmla="*/ 690067 w 3723451"/>
                            <a:gd name="connsiteY8" fmla="*/ 398582 h 932950"/>
                            <a:gd name="connsiteX9" fmla="*/ 523214 w 3723451"/>
                            <a:gd name="connsiteY9" fmla="*/ 469166 h 932950"/>
                            <a:gd name="connsiteX10" fmla="*/ 0 w 3723451"/>
                            <a:gd name="connsiteY10" fmla="*/ 228246 h 932950"/>
                            <a:gd name="connsiteX0" fmla="*/ 0 w 3723451"/>
                            <a:gd name="connsiteY0" fmla="*/ 228246 h 932950"/>
                            <a:gd name="connsiteX1" fmla="*/ 655168 w 3723451"/>
                            <a:gd name="connsiteY1" fmla="*/ 2690 h 932950"/>
                            <a:gd name="connsiteX2" fmla="*/ 1855778 w 3723451"/>
                            <a:gd name="connsiteY2" fmla="*/ 520562 h 932950"/>
                            <a:gd name="connsiteX3" fmla="*/ 3001174 w 3723451"/>
                            <a:gd name="connsiteY3" fmla="*/ 0 h 932950"/>
                            <a:gd name="connsiteX4" fmla="*/ 3723451 w 3723451"/>
                            <a:gd name="connsiteY4" fmla="*/ 207149 h 932950"/>
                            <a:gd name="connsiteX5" fmla="*/ 3195282 w 3723451"/>
                            <a:gd name="connsiteY5" fmla="*/ 448069 h 932950"/>
                            <a:gd name="connsiteX6" fmla="*/ 3013067 w 3723451"/>
                            <a:gd name="connsiteY6" fmla="*/ 393200 h 932950"/>
                            <a:gd name="connsiteX7" fmla="*/ 1876873 w 3723451"/>
                            <a:gd name="connsiteY7" fmla="*/ 932950 h 932950"/>
                            <a:gd name="connsiteX8" fmla="*/ 690067 w 3723451"/>
                            <a:gd name="connsiteY8" fmla="*/ 398582 h 932950"/>
                            <a:gd name="connsiteX9" fmla="*/ 523214 w 3723451"/>
                            <a:gd name="connsiteY9" fmla="*/ 469166 h 932950"/>
                            <a:gd name="connsiteX10" fmla="*/ 0 w 3723451"/>
                            <a:gd name="connsiteY10" fmla="*/ 228246 h 932950"/>
                            <a:gd name="connsiteX0" fmla="*/ 0 w 3723451"/>
                            <a:gd name="connsiteY0" fmla="*/ 228246 h 932950"/>
                            <a:gd name="connsiteX1" fmla="*/ 655168 w 3723451"/>
                            <a:gd name="connsiteY1" fmla="*/ 2690 h 932950"/>
                            <a:gd name="connsiteX2" fmla="*/ 1855778 w 3723451"/>
                            <a:gd name="connsiteY2" fmla="*/ 520562 h 932950"/>
                            <a:gd name="connsiteX3" fmla="*/ 3001174 w 3723451"/>
                            <a:gd name="connsiteY3" fmla="*/ 0 h 932950"/>
                            <a:gd name="connsiteX4" fmla="*/ 3723451 w 3723451"/>
                            <a:gd name="connsiteY4" fmla="*/ 207149 h 932950"/>
                            <a:gd name="connsiteX5" fmla="*/ 3186079 w 3723451"/>
                            <a:gd name="connsiteY5" fmla="*/ 461874 h 932950"/>
                            <a:gd name="connsiteX6" fmla="*/ 3013067 w 3723451"/>
                            <a:gd name="connsiteY6" fmla="*/ 393200 h 932950"/>
                            <a:gd name="connsiteX7" fmla="*/ 1876873 w 3723451"/>
                            <a:gd name="connsiteY7" fmla="*/ 932950 h 932950"/>
                            <a:gd name="connsiteX8" fmla="*/ 690067 w 3723451"/>
                            <a:gd name="connsiteY8" fmla="*/ 398582 h 932950"/>
                            <a:gd name="connsiteX9" fmla="*/ 523214 w 3723451"/>
                            <a:gd name="connsiteY9" fmla="*/ 469166 h 932950"/>
                            <a:gd name="connsiteX10" fmla="*/ 0 w 3723451"/>
                            <a:gd name="connsiteY10" fmla="*/ 228246 h 932950"/>
                            <a:gd name="connsiteX0" fmla="*/ 0 w 3723451"/>
                            <a:gd name="connsiteY0" fmla="*/ 228246 h 932950"/>
                            <a:gd name="connsiteX1" fmla="*/ 655168 w 3723451"/>
                            <a:gd name="connsiteY1" fmla="*/ 2690 h 932950"/>
                            <a:gd name="connsiteX2" fmla="*/ 1855778 w 3723451"/>
                            <a:gd name="connsiteY2" fmla="*/ 520562 h 932950"/>
                            <a:gd name="connsiteX3" fmla="*/ 3001174 w 3723451"/>
                            <a:gd name="connsiteY3" fmla="*/ 0 h 932950"/>
                            <a:gd name="connsiteX4" fmla="*/ 3723451 w 3723451"/>
                            <a:gd name="connsiteY4" fmla="*/ 207149 h 932950"/>
                            <a:gd name="connsiteX5" fmla="*/ 3186079 w 3723451"/>
                            <a:gd name="connsiteY5" fmla="*/ 461874 h 932950"/>
                            <a:gd name="connsiteX6" fmla="*/ 3013067 w 3723451"/>
                            <a:gd name="connsiteY6" fmla="*/ 393200 h 932950"/>
                            <a:gd name="connsiteX7" fmla="*/ 1876873 w 3723451"/>
                            <a:gd name="connsiteY7" fmla="*/ 932950 h 932950"/>
                            <a:gd name="connsiteX8" fmla="*/ 711613 w 3723451"/>
                            <a:gd name="connsiteY8" fmla="*/ 413055 h 932950"/>
                            <a:gd name="connsiteX9" fmla="*/ 523214 w 3723451"/>
                            <a:gd name="connsiteY9" fmla="*/ 469166 h 932950"/>
                            <a:gd name="connsiteX10" fmla="*/ 0 w 3723451"/>
                            <a:gd name="connsiteY10" fmla="*/ 228246 h 932950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  <a:cxn ang="0">
                              <a:pos x="connsiteX5" y="connsiteY5"/>
                            </a:cxn>
                            <a:cxn ang="0">
                              <a:pos x="connsiteX6" y="connsiteY6"/>
                            </a:cxn>
                            <a:cxn ang="0">
                              <a:pos x="connsiteX7" y="connsiteY7"/>
                            </a:cxn>
                            <a:cxn ang="0">
                              <a:pos x="connsiteX8" y="connsiteY8"/>
                            </a:cxn>
                            <a:cxn ang="0">
                              <a:pos x="connsiteX9" y="connsiteY9"/>
                            </a:cxn>
                            <a:cxn ang="0">
                              <a:pos x="connsiteX10" y="connsiteY10"/>
                            </a:cxn>
                          </a:cxnLst>
                          <a:rect l="l" t="t" r="r" b="b"/>
                          <a:pathLst>
                            <a:path w="3723451" h="932950">
                              <a:moveTo>
                                <a:pt x="0" y="228246"/>
                              </a:moveTo>
                              <a:lnTo>
                                <a:pt x="655168" y="2690"/>
                              </a:lnTo>
                              <a:lnTo>
                                <a:pt x="1855778" y="520562"/>
                              </a:lnTo>
                              <a:lnTo>
                                <a:pt x="3001174" y="0"/>
                              </a:lnTo>
                              <a:lnTo>
                                <a:pt x="3723451" y="207149"/>
                              </a:lnTo>
                              <a:lnTo>
                                <a:pt x="3186079" y="461874"/>
                              </a:lnTo>
                              <a:lnTo>
                                <a:pt x="3013067" y="393200"/>
                              </a:lnTo>
                              <a:lnTo>
                                <a:pt x="1876873" y="932950"/>
                              </a:lnTo>
                              <a:lnTo>
                                <a:pt x="711613" y="413055"/>
                              </a:lnTo>
                              <a:lnTo>
                                <a:pt x="523214" y="469166"/>
                              </a:lnTo>
                              <a:lnTo>
                                <a:pt x="0" y="228246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3333CC">
                            <a:lumMod val="75000"/>
                          </a:srgbClr>
                        </a:solidFill>
                        <a:ln w="9525" cap="flat" cmpd="sng" algn="ctr">
                          <a:noFill/>
                          <a:prstDash val="solid"/>
                        </a:ln>
                        <a:effectLst>
                          <a:outerShdw blurRad="40000" dist="23000" dir="5400000" rotWithShape="0">
                            <a:srgbClr val="000000">
                              <a:alpha val="35000"/>
                            </a:srgbClr>
                          </a:outerShdw>
                        </a:effectLst>
                      </p:spPr>
                      <p:txBody>
                        <a:bodyPr anchor="ctr"/>
                        <a:lstStyle/>
                        <a:p>
                          <a:pPr marL="0" marR="0" lvl="0" indent="0" algn="ctr" defTabSz="914400" eaLnBrk="0" fontAlgn="base" latinLnBrk="0" hangingPunct="0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8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Gill Sans MT"/>
                            <a:ea typeface="+mn-ea"/>
                            <a:cs typeface="+mn-cs"/>
                          </a:endParaRPr>
                        </a:p>
                      </p:txBody>
                    </p:sp>
                    <p:sp>
                      <p:nvSpPr>
                        <p:cNvPr id="439" name="Freeform 438">
                          <a:extLst>
                            <a:ext uri="{FF2B5EF4-FFF2-40B4-BE49-F238E27FC236}">
                              <a16:creationId xmlns:a16="http://schemas.microsoft.com/office/drawing/2014/main" id="{5096BB09-82CE-0163-4293-650CB0BEACA1}"/>
                            </a:ext>
                          </a:extLst>
                        </p:cNvPr>
                        <p:cNvSpPr/>
                        <p:nvPr/>
                      </p:nvSpPr>
                      <p:spPr bwMode="auto">
                        <a:xfrm>
                          <a:off x="2536889" y="1728599"/>
                          <a:ext cx="244057" cy="97568"/>
                        </a:xfrm>
                        <a:custGeom>
                          <a:avLst/>
                          <a:gdLst>
                            <a:gd name="connsiteX0" fmla="*/ 55216 w 1421812"/>
                            <a:gd name="connsiteY0" fmla="*/ 0 h 800665"/>
                            <a:gd name="connsiteX1" fmla="*/ 1421812 w 1421812"/>
                            <a:gd name="connsiteY1" fmla="*/ 625807 h 800665"/>
                            <a:gd name="connsiteX2" fmla="*/ 947874 w 1421812"/>
                            <a:gd name="connsiteY2" fmla="*/ 800665 h 800665"/>
                            <a:gd name="connsiteX3" fmla="*/ 50614 w 1421812"/>
                            <a:gd name="connsiteY3" fmla="*/ 404934 h 800665"/>
                            <a:gd name="connsiteX4" fmla="*/ 0 w 1421812"/>
                            <a:gd name="connsiteY4" fmla="*/ 404934 h 800665"/>
                            <a:gd name="connsiteX5" fmla="*/ 55216 w 1421812"/>
                            <a:gd name="connsiteY5" fmla="*/ 0 h 800665"/>
                            <a:gd name="connsiteX0" fmla="*/ 4602 w 1371198"/>
                            <a:gd name="connsiteY0" fmla="*/ 0 h 800665"/>
                            <a:gd name="connsiteX1" fmla="*/ 1371198 w 1371198"/>
                            <a:gd name="connsiteY1" fmla="*/ 625807 h 800665"/>
                            <a:gd name="connsiteX2" fmla="*/ 897260 w 1371198"/>
                            <a:gd name="connsiteY2" fmla="*/ 800665 h 800665"/>
                            <a:gd name="connsiteX3" fmla="*/ 0 w 1371198"/>
                            <a:gd name="connsiteY3" fmla="*/ 404934 h 800665"/>
                            <a:gd name="connsiteX4" fmla="*/ 4602 w 1371198"/>
                            <a:gd name="connsiteY4" fmla="*/ 0 h 800665"/>
                            <a:gd name="connsiteX0" fmla="*/ 0 w 1366596"/>
                            <a:gd name="connsiteY0" fmla="*/ 0 h 800665"/>
                            <a:gd name="connsiteX1" fmla="*/ 1366596 w 1366596"/>
                            <a:gd name="connsiteY1" fmla="*/ 625807 h 800665"/>
                            <a:gd name="connsiteX2" fmla="*/ 892658 w 1366596"/>
                            <a:gd name="connsiteY2" fmla="*/ 800665 h 800665"/>
                            <a:gd name="connsiteX3" fmla="*/ 4601 w 1366596"/>
                            <a:gd name="connsiteY3" fmla="*/ 427942 h 800665"/>
                            <a:gd name="connsiteX4" fmla="*/ 0 w 1366596"/>
                            <a:gd name="connsiteY4" fmla="*/ 0 h 800665"/>
                            <a:gd name="connsiteX0" fmla="*/ 0 w 1366596"/>
                            <a:gd name="connsiteY0" fmla="*/ 0 h 800665"/>
                            <a:gd name="connsiteX1" fmla="*/ 1366596 w 1366596"/>
                            <a:gd name="connsiteY1" fmla="*/ 625807 h 800665"/>
                            <a:gd name="connsiteX2" fmla="*/ 892658 w 1366596"/>
                            <a:gd name="connsiteY2" fmla="*/ 800665 h 800665"/>
                            <a:gd name="connsiteX3" fmla="*/ 4601 w 1366596"/>
                            <a:gd name="connsiteY3" fmla="*/ 427942 h 800665"/>
                            <a:gd name="connsiteX4" fmla="*/ 0 w 1366596"/>
                            <a:gd name="connsiteY4" fmla="*/ 0 h 800665"/>
                            <a:gd name="connsiteX0" fmla="*/ 0 w 1366596"/>
                            <a:gd name="connsiteY0" fmla="*/ 0 h 800665"/>
                            <a:gd name="connsiteX1" fmla="*/ 1366596 w 1366596"/>
                            <a:gd name="connsiteY1" fmla="*/ 625807 h 800665"/>
                            <a:gd name="connsiteX2" fmla="*/ 892658 w 1366596"/>
                            <a:gd name="connsiteY2" fmla="*/ 800665 h 800665"/>
                            <a:gd name="connsiteX3" fmla="*/ 4601 w 1366596"/>
                            <a:gd name="connsiteY3" fmla="*/ 427942 h 800665"/>
                            <a:gd name="connsiteX4" fmla="*/ 0 w 1366596"/>
                            <a:gd name="connsiteY4" fmla="*/ 0 h 800665"/>
                            <a:gd name="connsiteX0" fmla="*/ 0 w 1366596"/>
                            <a:gd name="connsiteY0" fmla="*/ 0 h 809868"/>
                            <a:gd name="connsiteX1" fmla="*/ 1366596 w 1366596"/>
                            <a:gd name="connsiteY1" fmla="*/ 625807 h 809868"/>
                            <a:gd name="connsiteX2" fmla="*/ 865050 w 1366596"/>
                            <a:gd name="connsiteY2" fmla="*/ 809868 h 809868"/>
                            <a:gd name="connsiteX3" fmla="*/ 4601 w 1366596"/>
                            <a:gd name="connsiteY3" fmla="*/ 427942 h 809868"/>
                            <a:gd name="connsiteX4" fmla="*/ 0 w 1366596"/>
                            <a:gd name="connsiteY4" fmla="*/ 0 h 809868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</a:cxnLst>
                          <a:rect l="l" t="t" r="r" b="b"/>
                          <a:pathLst>
                            <a:path w="1366596" h="809868">
                              <a:moveTo>
                                <a:pt x="0" y="0"/>
                              </a:moveTo>
                              <a:lnTo>
                                <a:pt x="1366596" y="625807"/>
                              </a:lnTo>
                              <a:lnTo>
                                <a:pt x="865050" y="809868"/>
                              </a:lnTo>
                              <a:lnTo>
                                <a:pt x="4601" y="427942"/>
                              </a:lnTo>
                              <a:cubicBezTo>
                                <a:pt x="-1535" y="105836"/>
                                <a:pt x="1534" y="142647"/>
                                <a:pt x="0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3333CC">
                            <a:lumMod val="75000"/>
                          </a:srgbClr>
                        </a:solidFill>
                        <a:ln w="9525" cap="flat" cmpd="sng" algn="ctr">
                          <a:noFill/>
                          <a:prstDash val="solid"/>
                        </a:ln>
                        <a:effectLst>
                          <a:outerShdw blurRad="40000" dist="23000" dir="5400000" rotWithShape="0">
                            <a:srgbClr val="000000">
                              <a:alpha val="35000"/>
                            </a:srgbClr>
                          </a:outerShdw>
                        </a:effectLst>
                      </p:spPr>
                      <p:txBody>
                        <a:bodyPr anchor="ctr"/>
                        <a:lstStyle/>
                        <a:p>
                          <a:pPr marL="0" marR="0" lvl="0" indent="0" algn="ctr" defTabSz="914400" eaLnBrk="0" fontAlgn="base" latinLnBrk="0" hangingPunct="0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8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Gill Sans MT"/>
                            <a:ea typeface="+mn-ea"/>
                            <a:cs typeface="+mn-cs"/>
                          </a:endParaRPr>
                        </a:p>
                      </p:txBody>
                    </p:sp>
                    <p:sp>
                      <p:nvSpPr>
                        <p:cNvPr id="440" name="Freeform 439">
                          <a:extLst>
                            <a:ext uri="{FF2B5EF4-FFF2-40B4-BE49-F238E27FC236}">
                              <a16:creationId xmlns:a16="http://schemas.microsoft.com/office/drawing/2014/main" id="{BB37C5C5-639A-ADAF-CC06-DE95564836F2}"/>
                            </a:ext>
                          </a:extLst>
                        </p:cNvPr>
                        <p:cNvSpPr/>
                        <p:nvPr/>
                      </p:nvSpPr>
                      <p:spPr bwMode="auto">
                        <a:xfrm>
                          <a:off x="2089977" y="1730980"/>
                          <a:ext cx="240888" cy="95187"/>
                        </a:xfrm>
                        <a:custGeom>
                          <a:avLst/>
                          <a:gdLst>
                            <a:gd name="connsiteX0" fmla="*/ 1329786 w 1348191"/>
                            <a:gd name="connsiteY0" fmla="*/ 0 h 809869"/>
                            <a:gd name="connsiteX1" fmla="*/ 1348191 w 1348191"/>
                            <a:gd name="connsiteY1" fmla="*/ 400333 h 809869"/>
                            <a:gd name="connsiteX2" fmla="*/ 487742 w 1348191"/>
                            <a:gd name="connsiteY2" fmla="*/ 809869 h 809869"/>
                            <a:gd name="connsiteX3" fmla="*/ 0 w 1348191"/>
                            <a:gd name="connsiteY3" fmla="*/ 630409 h 809869"/>
                            <a:gd name="connsiteX4" fmla="*/ 1329786 w 1348191"/>
                            <a:gd name="connsiteY4" fmla="*/ 0 h 809869"/>
                            <a:gd name="connsiteX0" fmla="*/ 1329786 w 1348191"/>
                            <a:gd name="connsiteY0" fmla="*/ 0 h 791462"/>
                            <a:gd name="connsiteX1" fmla="*/ 1348191 w 1348191"/>
                            <a:gd name="connsiteY1" fmla="*/ 381926 h 791462"/>
                            <a:gd name="connsiteX2" fmla="*/ 487742 w 1348191"/>
                            <a:gd name="connsiteY2" fmla="*/ 791462 h 791462"/>
                            <a:gd name="connsiteX3" fmla="*/ 0 w 1348191"/>
                            <a:gd name="connsiteY3" fmla="*/ 612002 h 791462"/>
                            <a:gd name="connsiteX4" fmla="*/ 1329786 w 1348191"/>
                            <a:gd name="connsiteY4" fmla="*/ 0 h 791462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</a:cxnLst>
                          <a:rect l="l" t="t" r="r" b="b"/>
                          <a:pathLst>
                            <a:path w="1348191" h="791462">
                              <a:moveTo>
                                <a:pt x="1329786" y="0"/>
                              </a:moveTo>
                              <a:lnTo>
                                <a:pt x="1348191" y="381926"/>
                              </a:lnTo>
                              <a:lnTo>
                                <a:pt x="487742" y="791462"/>
                              </a:lnTo>
                              <a:lnTo>
                                <a:pt x="0" y="612002"/>
                              </a:lnTo>
                              <a:lnTo>
                                <a:pt x="1329786" y="0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3333CC">
                            <a:lumMod val="75000"/>
                          </a:srgbClr>
                        </a:solidFill>
                        <a:ln w="9525" cap="flat" cmpd="sng" algn="ctr">
                          <a:noFill/>
                          <a:prstDash val="solid"/>
                        </a:ln>
                        <a:effectLst>
                          <a:outerShdw blurRad="40000" dist="23000" dir="5400000" rotWithShape="0">
                            <a:srgbClr val="000000">
                              <a:alpha val="35000"/>
                            </a:srgbClr>
                          </a:outerShdw>
                        </a:effectLst>
                      </p:spPr>
                      <p:txBody>
                        <a:bodyPr anchor="ctr"/>
                        <a:lstStyle/>
                        <a:p>
                          <a:pPr marL="0" marR="0" lvl="0" indent="0" algn="ctr" defTabSz="914400" eaLnBrk="0" fontAlgn="base" latinLnBrk="0" hangingPunct="0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8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Gill Sans MT"/>
                            <a:ea typeface="+mn-ea"/>
                            <a:cs typeface="+mn-cs"/>
                          </a:endParaRPr>
                        </a:p>
                      </p:txBody>
                    </p:sp>
                    <p:cxnSp>
                      <p:nvCxnSpPr>
                        <p:cNvPr id="441" name="Straight Connector 440">
                          <a:extLst>
                            <a:ext uri="{FF2B5EF4-FFF2-40B4-BE49-F238E27FC236}">
                              <a16:creationId xmlns:a16="http://schemas.microsoft.com/office/drawing/2014/main" id="{7D35CB49-D8FA-F032-CFAA-CA7BB22DE417}"/>
                            </a:ext>
                          </a:extLst>
                        </p:cNvPr>
                        <p:cNvCxnSpPr>
                          <a:endCxn id="436" idx="2"/>
                        </p:cNvCxnSpPr>
                        <p:nvPr/>
                      </p:nvCxnSpPr>
                      <p:spPr bwMode="auto">
                        <a:xfrm flipH="1" flipV="1">
                          <a:off x="1871277" y="1735739"/>
                          <a:ext cx="3169" cy="123743"/>
                        </a:xfrm>
                        <a:prstGeom prst="line">
                          <a:avLst/>
                        </a:prstGeom>
                        <a:noFill/>
                        <a:ln w="6350" cap="flat" cmpd="sng" algn="ctr">
                          <a:solidFill>
                            <a:srgbClr val="000000"/>
                          </a:solidFill>
                          <a:prstDash val="solid"/>
                        </a:ln>
                        <a:effectLst>
                          <a:outerShdw blurRad="40005" dist="19939" dir="5400000" algn="tl" rotWithShape="0">
                            <a:srgbClr val="000000">
                              <a:alpha val="38000"/>
                            </a:srgbClr>
                          </a:outerShdw>
                        </a:effectLst>
                      </p:spPr>
                    </p:cxnSp>
                    <p:cxnSp>
                      <p:nvCxnSpPr>
                        <p:cNvPr id="442" name="Straight Connector 441">
                          <a:extLst>
                            <a:ext uri="{FF2B5EF4-FFF2-40B4-BE49-F238E27FC236}">
                              <a16:creationId xmlns:a16="http://schemas.microsoft.com/office/drawing/2014/main" id="{FC579B05-794D-BB02-5D1A-AC8C973FD3E5}"/>
                            </a:ext>
                          </a:extLst>
                        </p:cNvPr>
                        <p:cNvCxnSpPr/>
                        <p:nvPr/>
                      </p:nvCxnSpPr>
                      <p:spPr bwMode="auto">
                        <a:xfrm flipH="1" flipV="1">
                          <a:off x="2996477" y="1733359"/>
                          <a:ext cx="3171" cy="123743"/>
                        </a:xfrm>
                        <a:prstGeom prst="line">
                          <a:avLst/>
                        </a:prstGeom>
                        <a:noFill/>
                        <a:ln w="6350" cap="flat" cmpd="sng" algn="ctr">
                          <a:solidFill>
                            <a:srgbClr val="000000"/>
                          </a:solidFill>
                          <a:prstDash val="solid"/>
                        </a:ln>
                        <a:effectLst>
                          <a:outerShdw blurRad="40005" dist="19939" dir="5400000" algn="tl" rotWithShape="0">
                            <a:srgbClr val="000000">
                              <a:alpha val="38000"/>
                            </a:srgbClr>
                          </a:outerShdw>
                        </a:effectLst>
                      </p:spPr>
                    </p:cxnSp>
                  </p:grpSp>
                  <p:grpSp>
                    <p:nvGrpSpPr>
                      <p:cNvPr id="431" name="Group 430">
                        <a:extLst>
                          <a:ext uri="{FF2B5EF4-FFF2-40B4-BE49-F238E27FC236}">
                            <a16:creationId xmlns:a16="http://schemas.microsoft.com/office/drawing/2014/main" id="{ED63EFB3-EB8D-A6A0-CECD-BC1F008034AE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1770362" y="2873352"/>
                        <a:ext cx="441422" cy="369332"/>
                        <a:chOff x="667045" y="1708643"/>
                        <a:chExt cx="441422" cy="369332"/>
                      </a:xfrm>
                    </p:grpSpPr>
                    <p:sp>
                      <p:nvSpPr>
                        <p:cNvPr id="432" name="Oval 431">
                          <a:extLst>
                            <a:ext uri="{FF2B5EF4-FFF2-40B4-BE49-F238E27FC236}">
                              <a16:creationId xmlns:a16="http://schemas.microsoft.com/office/drawing/2014/main" id="{9A21115F-0ECB-1F50-7252-CD9FA8D6609B}"/>
                            </a:ext>
                          </a:extLst>
                        </p:cNvPr>
                        <p:cNvSpPr/>
                        <p:nvPr/>
                      </p:nvSpPr>
                      <p:spPr bwMode="auto">
                        <a:xfrm>
                          <a:off x="725417" y="1787240"/>
                          <a:ext cx="356365" cy="231962"/>
                        </a:xfrm>
                        <a:prstGeom prst="ellipse">
                          <a:avLst/>
                        </a:prstGeom>
                        <a:solidFill>
                          <a:srgbClr val="FFFFFF">
                            <a:alpha val="76000"/>
                          </a:srgbClr>
                        </a:solidFill>
                        <a:ln w="9525" cap="flat" cmpd="sng" algn="ctr">
                          <a:noFill/>
                          <a:prstDash val="solid"/>
                        </a:ln>
                        <a:effectLst/>
                      </p:spPr>
                      <p:txBody>
                        <a:bodyPr rtlCol="0" anchor="ctr"/>
                        <a:lstStyle/>
                        <a:p>
                          <a:pPr marL="0" marR="0" lvl="0" indent="0" algn="ctr" defTabSz="914400" eaLnBrk="0" fontAlgn="base" latinLnBrk="0" hangingPunct="0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8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Gill Sans MT"/>
                            <a:ea typeface="+mn-ea"/>
                            <a:cs typeface="+mn-cs"/>
                          </a:endParaRPr>
                        </a:p>
                      </p:txBody>
                    </p:sp>
                    <p:sp>
                      <p:nvSpPr>
                        <p:cNvPr id="433" name="TextBox 432">
                          <a:extLst>
                            <a:ext uri="{FF2B5EF4-FFF2-40B4-BE49-F238E27FC236}">
                              <a16:creationId xmlns:a16="http://schemas.microsoft.com/office/drawing/2014/main" id="{9CE6DFF8-758D-7D84-5A46-CB9F99C27BD8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667045" y="1708643"/>
                          <a:ext cx="441422" cy="369332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rtlCol="0">
                          <a:spAutoFit/>
                        </a:bodyPr>
                        <a:lstStyle/>
                        <a:p>
                          <a:pPr marL="0" marR="0" lvl="0" indent="0" defTabSz="914400" eaLnBrk="0" fontAlgn="base" latinLnBrk="0" hangingPunct="0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LnTx/>
                              <a:uFillTx/>
                              <a:latin typeface="Arial" charset="0"/>
                              <a:ea typeface="ＭＳ Ｐゴシック" charset="0"/>
                            </a:rPr>
                            <a:t>3d</a:t>
                          </a:r>
                        </a:p>
                      </p:txBody>
                    </p:sp>
                  </p:grpSp>
                </p:grpSp>
                <p:grpSp>
                  <p:nvGrpSpPr>
                    <p:cNvPr id="397" name="Group 396">
                      <a:extLst>
                        <a:ext uri="{FF2B5EF4-FFF2-40B4-BE49-F238E27FC236}">
                          <a16:creationId xmlns:a16="http://schemas.microsoft.com/office/drawing/2014/main" id="{9FC3B71A-4322-A735-1B83-1014AE346918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2601806" y="3485072"/>
                      <a:ext cx="565150" cy="369332"/>
                      <a:chOff x="1736090" y="2873352"/>
                      <a:chExt cx="565150" cy="369332"/>
                    </a:xfrm>
                  </p:grpSpPr>
                  <p:grpSp>
                    <p:nvGrpSpPr>
                      <p:cNvPr id="417" name="Group 327">
                        <a:extLst>
                          <a:ext uri="{FF2B5EF4-FFF2-40B4-BE49-F238E27FC236}">
                            <a16:creationId xmlns:a16="http://schemas.microsoft.com/office/drawing/2014/main" id="{CD164620-B30B-1311-B883-51F973B95B0D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1736090" y="2893762"/>
                        <a:ext cx="565150" cy="292100"/>
                        <a:chOff x="1871277" y="1576300"/>
                        <a:chExt cx="1128371" cy="437861"/>
                      </a:xfrm>
                    </p:grpSpPr>
                    <p:sp>
                      <p:nvSpPr>
                        <p:cNvPr id="421" name="Oval 420">
                          <a:extLst>
                            <a:ext uri="{FF2B5EF4-FFF2-40B4-BE49-F238E27FC236}">
                              <a16:creationId xmlns:a16="http://schemas.microsoft.com/office/drawing/2014/main" id="{D4570553-A93B-1D28-BAD4-0107CE4099FE}"/>
                            </a:ext>
                          </a:extLst>
                        </p:cNvPr>
                        <p:cNvSpPr/>
                        <p:nvPr/>
                      </p:nvSpPr>
                      <p:spPr bwMode="auto">
                        <a:xfrm flipV="1">
                          <a:off x="1874446" y="1692905"/>
                          <a:ext cx="1125202" cy="321256"/>
                        </a:xfrm>
                        <a:prstGeom prst="ellipse">
                          <a:avLst/>
                        </a:prstGeom>
                        <a:gradFill flip="none" rotWithShape="1">
                          <a:gsLst>
                            <a:gs pos="0">
                              <a:srgbClr val="3333CC">
                                <a:lumMod val="75000"/>
                              </a:srgbClr>
                            </a:gs>
                            <a:gs pos="53000">
                              <a:srgbClr val="3333CC">
                                <a:lumMod val="60000"/>
                                <a:lumOff val="40000"/>
                              </a:srgbClr>
                            </a:gs>
                            <a:gs pos="100000">
                              <a:srgbClr val="3333CC">
                                <a:lumMod val="75000"/>
                              </a:srgbClr>
                            </a:gs>
                          </a:gsLst>
                          <a:lin ang="0" scaled="1"/>
                          <a:tileRect/>
                        </a:gradFill>
                        <a:ln w="6350" cap="flat" cmpd="sng" algn="ctr">
                          <a:solidFill>
                            <a:srgbClr val="000000"/>
                          </a:solidFill>
                          <a:prstDash val="solid"/>
                        </a:ln>
                        <a:effectLst>
                          <a:outerShdw blurRad="40000" dist="23000" dir="5400000" rotWithShape="0">
                            <a:srgbClr val="000000">
                              <a:alpha val="35000"/>
                            </a:srgbClr>
                          </a:outerShdw>
                        </a:effectLst>
                      </p:spPr>
                      <p:txBody>
                        <a:bodyPr anchor="ctr"/>
                        <a:lstStyle/>
                        <a:p>
                          <a:pPr marL="0" marR="0" lvl="0" indent="0" algn="ctr" defTabSz="914400" eaLnBrk="0" fontAlgn="base" latinLnBrk="0" hangingPunct="0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800" b="0" i="0" u="none" strike="noStrike" kern="0" cap="none" spc="0" normalizeH="0" baseline="0" noProof="0" dirty="0">
                            <a:ln>
                              <a:solidFill>
                                <a:srgbClr val="000000"/>
                              </a:solidFill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Gill Sans MT"/>
                            <a:ea typeface="+mn-ea"/>
                            <a:cs typeface="+mn-cs"/>
                          </a:endParaRPr>
                        </a:p>
                      </p:txBody>
                    </p:sp>
                    <p:sp>
                      <p:nvSpPr>
                        <p:cNvPr id="422" name="Rectangle 421">
                          <a:extLst>
                            <a:ext uri="{FF2B5EF4-FFF2-40B4-BE49-F238E27FC236}">
                              <a16:creationId xmlns:a16="http://schemas.microsoft.com/office/drawing/2014/main" id="{1F6EE310-50B3-7DE7-487E-7B011D916341}"/>
                            </a:ext>
                          </a:extLst>
                        </p:cNvPr>
                        <p:cNvSpPr/>
                        <p:nvPr/>
                      </p:nvSpPr>
                      <p:spPr bwMode="auto">
                        <a:xfrm>
                          <a:off x="1871277" y="1740499"/>
                          <a:ext cx="1128371" cy="114225"/>
                        </a:xfrm>
                        <a:prstGeom prst="rect">
                          <a:avLst/>
                        </a:prstGeom>
                        <a:gradFill rotWithShape="1">
                          <a:gsLst>
                            <a:gs pos="0">
                              <a:srgbClr val="3333CC">
                                <a:lumMod val="75000"/>
                              </a:srgbClr>
                            </a:gs>
                            <a:gs pos="53000">
                              <a:srgbClr val="3333CC">
                                <a:lumMod val="60000"/>
                                <a:lumOff val="40000"/>
                              </a:srgbClr>
                            </a:gs>
                            <a:gs pos="100000">
                              <a:srgbClr val="3333CC">
                                <a:lumMod val="75000"/>
                              </a:srgbClr>
                            </a:gs>
                          </a:gsLst>
                          <a:lin ang="10800000" scaled="0"/>
                        </a:gradFill>
                        <a:ln w="25400" cap="flat" cmpd="sng" algn="ctr">
                          <a:noFill/>
                          <a:prstDash val="solid"/>
                        </a:ln>
                        <a:effectLst/>
                      </p:spPr>
                      <p:txBody>
                        <a:bodyPr anchor="ctr"/>
                        <a:lstStyle/>
                        <a:p>
                          <a:pPr marL="0" marR="0" lvl="0" indent="0" algn="ctr" defTabSz="914400" eaLnBrk="0" fontAlgn="base" latinLnBrk="0" hangingPunct="0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8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Gill Sans MT"/>
                            <a:ea typeface="+mn-ea"/>
                            <a:cs typeface="+mn-cs"/>
                          </a:endParaRPr>
                        </a:p>
                      </p:txBody>
                    </p:sp>
                    <p:sp>
                      <p:nvSpPr>
                        <p:cNvPr id="423" name="Oval 422">
                          <a:extLst>
                            <a:ext uri="{FF2B5EF4-FFF2-40B4-BE49-F238E27FC236}">
                              <a16:creationId xmlns:a16="http://schemas.microsoft.com/office/drawing/2014/main" id="{31F24E2E-11CF-D62F-7384-6C3F7965BC25}"/>
                            </a:ext>
                          </a:extLst>
                        </p:cNvPr>
                        <p:cNvSpPr/>
                        <p:nvPr/>
                      </p:nvSpPr>
                      <p:spPr bwMode="auto">
                        <a:xfrm flipV="1">
                          <a:off x="1871277" y="1576300"/>
                          <a:ext cx="1125200" cy="321257"/>
                        </a:xfrm>
                        <a:prstGeom prst="ellipse">
                          <a:avLst/>
                        </a:prstGeom>
                        <a:solidFill>
                          <a:srgbClr val="FFFFFF">
                            <a:lumMod val="75000"/>
                          </a:srgbClr>
                        </a:solidFill>
                        <a:ln w="6350" cap="flat" cmpd="sng" algn="ctr">
                          <a:solidFill>
                            <a:srgbClr val="000000"/>
                          </a:solidFill>
                          <a:prstDash val="solid"/>
                        </a:ln>
                        <a:effectLst>
                          <a:outerShdw blurRad="40000" dist="23000" dir="5400000" rotWithShape="0">
                            <a:srgbClr val="000000">
                              <a:alpha val="35000"/>
                            </a:srgbClr>
                          </a:outerShdw>
                        </a:effectLst>
                      </p:spPr>
                      <p:txBody>
                        <a:bodyPr anchor="ctr"/>
                        <a:lstStyle/>
                        <a:p>
                          <a:pPr marL="0" marR="0" lvl="0" indent="0" algn="ctr" defTabSz="914400" eaLnBrk="0" fontAlgn="base" latinLnBrk="0" hangingPunct="0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800" b="0" i="0" u="none" strike="noStrike" kern="0" cap="none" spc="0" normalizeH="0" baseline="0" noProof="0" dirty="0">
                            <a:ln>
                              <a:solidFill>
                                <a:srgbClr val="000000"/>
                              </a:solidFill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Gill Sans MT"/>
                            <a:ea typeface="+mn-ea"/>
                            <a:cs typeface="+mn-cs"/>
                          </a:endParaRPr>
                        </a:p>
                      </p:txBody>
                    </p:sp>
                    <p:sp>
                      <p:nvSpPr>
                        <p:cNvPr id="424" name="Freeform 423">
                          <a:extLst>
                            <a:ext uri="{FF2B5EF4-FFF2-40B4-BE49-F238E27FC236}">
                              <a16:creationId xmlns:a16="http://schemas.microsoft.com/office/drawing/2014/main" id="{EDFA3222-C3CE-D308-D4D7-816DE89CEF10}"/>
                            </a:ext>
                          </a:extLst>
                        </p:cNvPr>
                        <p:cNvSpPr/>
                        <p:nvPr/>
                      </p:nvSpPr>
                      <p:spPr bwMode="auto">
                        <a:xfrm>
                          <a:off x="2159708" y="1673868"/>
                          <a:ext cx="548339" cy="159438"/>
                        </a:xfrm>
                        <a:custGeom>
                          <a:avLst/>
                          <a:gdLst>
                            <a:gd name="connsiteX0" fmla="*/ 1486231 w 2944854"/>
                            <a:gd name="connsiteY0" fmla="*/ 727041 h 1302232"/>
                            <a:gd name="connsiteX1" fmla="*/ 257675 w 2944854"/>
                            <a:gd name="connsiteY1" fmla="*/ 1302232 h 1302232"/>
                            <a:gd name="connsiteX2" fmla="*/ 0 w 2944854"/>
                            <a:gd name="connsiteY2" fmla="*/ 1228607 h 1302232"/>
                            <a:gd name="connsiteX3" fmla="*/ 911064 w 2944854"/>
                            <a:gd name="connsiteY3" fmla="*/ 837478 h 1302232"/>
                            <a:gd name="connsiteX4" fmla="*/ 883456 w 2944854"/>
                            <a:gd name="connsiteY4" fmla="*/ 450949 h 1302232"/>
                            <a:gd name="connsiteX5" fmla="*/ 161047 w 2944854"/>
                            <a:gd name="connsiteY5" fmla="*/ 119640 h 1302232"/>
                            <a:gd name="connsiteX6" fmla="*/ 404917 w 2944854"/>
                            <a:gd name="connsiteY6" fmla="*/ 50617 h 1302232"/>
                            <a:gd name="connsiteX7" fmla="*/ 1477028 w 2944854"/>
                            <a:gd name="connsiteY7" fmla="*/ 501566 h 1302232"/>
                            <a:gd name="connsiteX8" fmla="*/ 2572146 w 2944854"/>
                            <a:gd name="connsiteY8" fmla="*/ 0 h 1302232"/>
                            <a:gd name="connsiteX9" fmla="*/ 2875834 w 2944854"/>
                            <a:gd name="connsiteY9" fmla="*/ 96632 h 1302232"/>
                            <a:gd name="connsiteX10" fmla="*/ 2079803 w 2944854"/>
                            <a:gd name="connsiteY10" fmla="*/ 432543 h 1302232"/>
                            <a:gd name="connsiteX11" fmla="*/ 2240850 w 2944854"/>
                            <a:gd name="connsiteY11" fmla="*/ 920305 h 1302232"/>
                            <a:gd name="connsiteX12" fmla="*/ 2944854 w 2944854"/>
                            <a:gd name="connsiteY12" fmla="*/ 1228607 h 1302232"/>
                            <a:gd name="connsiteX13" fmla="*/ 2733192 w 2944854"/>
                            <a:gd name="connsiteY13" fmla="*/ 1297630 h 1302232"/>
                            <a:gd name="connsiteX14" fmla="*/ 1486231 w 2944854"/>
                            <a:gd name="connsiteY14" fmla="*/ 727041 h 1302232"/>
                            <a:gd name="connsiteX0" fmla="*/ 1486231 w 2944854"/>
                            <a:gd name="connsiteY0" fmla="*/ 727041 h 1316375"/>
                            <a:gd name="connsiteX1" fmla="*/ 257675 w 2944854"/>
                            <a:gd name="connsiteY1" fmla="*/ 1302232 h 1316375"/>
                            <a:gd name="connsiteX2" fmla="*/ 0 w 2944854"/>
                            <a:gd name="connsiteY2" fmla="*/ 1228607 h 1316375"/>
                            <a:gd name="connsiteX3" fmla="*/ 911064 w 2944854"/>
                            <a:gd name="connsiteY3" fmla="*/ 837478 h 1316375"/>
                            <a:gd name="connsiteX4" fmla="*/ 883456 w 2944854"/>
                            <a:gd name="connsiteY4" fmla="*/ 450949 h 1316375"/>
                            <a:gd name="connsiteX5" fmla="*/ 161047 w 2944854"/>
                            <a:gd name="connsiteY5" fmla="*/ 119640 h 1316375"/>
                            <a:gd name="connsiteX6" fmla="*/ 404917 w 2944854"/>
                            <a:gd name="connsiteY6" fmla="*/ 50617 h 1316375"/>
                            <a:gd name="connsiteX7" fmla="*/ 1477028 w 2944854"/>
                            <a:gd name="connsiteY7" fmla="*/ 501566 h 1316375"/>
                            <a:gd name="connsiteX8" fmla="*/ 2572146 w 2944854"/>
                            <a:gd name="connsiteY8" fmla="*/ 0 h 1316375"/>
                            <a:gd name="connsiteX9" fmla="*/ 2875834 w 2944854"/>
                            <a:gd name="connsiteY9" fmla="*/ 96632 h 1316375"/>
                            <a:gd name="connsiteX10" fmla="*/ 2079803 w 2944854"/>
                            <a:gd name="connsiteY10" fmla="*/ 432543 h 1316375"/>
                            <a:gd name="connsiteX11" fmla="*/ 2240850 w 2944854"/>
                            <a:gd name="connsiteY11" fmla="*/ 920305 h 1316375"/>
                            <a:gd name="connsiteX12" fmla="*/ 2944854 w 2944854"/>
                            <a:gd name="connsiteY12" fmla="*/ 1228607 h 1316375"/>
                            <a:gd name="connsiteX13" fmla="*/ 2756623 w 2944854"/>
                            <a:gd name="connsiteY13" fmla="*/ 1316375 h 1316375"/>
                            <a:gd name="connsiteX14" fmla="*/ 1486231 w 2944854"/>
                            <a:gd name="connsiteY14" fmla="*/ 727041 h 1316375"/>
                            <a:gd name="connsiteX0" fmla="*/ 1486231 w 3024520"/>
                            <a:gd name="connsiteY0" fmla="*/ 727041 h 1316375"/>
                            <a:gd name="connsiteX1" fmla="*/ 257675 w 3024520"/>
                            <a:gd name="connsiteY1" fmla="*/ 1302232 h 1316375"/>
                            <a:gd name="connsiteX2" fmla="*/ 0 w 3024520"/>
                            <a:gd name="connsiteY2" fmla="*/ 1228607 h 1316375"/>
                            <a:gd name="connsiteX3" fmla="*/ 911064 w 3024520"/>
                            <a:gd name="connsiteY3" fmla="*/ 837478 h 1316375"/>
                            <a:gd name="connsiteX4" fmla="*/ 883456 w 3024520"/>
                            <a:gd name="connsiteY4" fmla="*/ 450949 h 1316375"/>
                            <a:gd name="connsiteX5" fmla="*/ 161047 w 3024520"/>
                            <a:gd name="connsiteY5" fmla="*/ 119640 h 1316375"/>
                            <a:gd name="connsiteX6" fmla="*/ 404917 w 3024520"/>
                            <a:gd name="connsiteY6" fmla="*/ 50617 h 1316375"/>
                            <a:gd name="connsiteX7" fmla="*/ 1477028 w 3024520"/>
                            <a:gd name="connsiteY7" fmla="*/ 501566 h 1316375"/>
                            <a:gd name="connsiteX8" fmla="*/ 2572146 w 3024520"/>
                            <a:gd name="connsiteY8" fmla="*/ 0 h 1316375"/>
                            <a:gd name="connsiteX9" fmla="*/ 2875834 w 3024520"/>
                            <a:gd name="connsiteY9" fmla="*/ 96632 h 1316375"/>
                            <a:gd name="connsiteX10" fmla="*/ 2079803 w 3024520"/>
                            <a:gd name="connsiteY10" fmla="*/ 432543 h 1316375"/>
                            <a:gd name="connsiteX11" fmla="*/ 2240850 w 3024520"/>
                            <a:gd name="connsiteY11" fmla="*/ 920305 h 1316375"/>
                            <a:gd name="connsiteX12" fmla="*/ 3024520 w 3024520"/>
                            <a:gd name="connsiteY12" fmla="*/ 1228607 h 1316375"/>
                            <a:gd name="connsiteX13" fmla="*/ 2756623 w 3024520"/>
                            <a:gd name="connsiteY13" fmla="*/ 1316375 h 1316375"/>
                            <a:gd name="connsiteX14" fmla="*/ 1486231 w 3024520"/>
                            <a:gd name="connsiteY14" fmla="*/ 727041 h 1316375"/>
                            <a:gd name="connsiteX0" fmla="*/ 1537780 w 3076069"/>
                            <a:gd name="connsiteY0" fmla="*/ 727041 h 1316375"/>
                            <a:gd name="connsiteX1" fmla="*/ 309224 w 3076069"/>
                            <a:gd name="connsiteY1" fmla="*/ 1302232 h 1316375"/>
                            <a:gd name="connsiteX2" fmla="*/ 0 w 3076069"/>
                            <a:gd name="connsiteY2" fmla="*/ 1228607 h 1316375"/>
                            <a:gd name="connsiteX3" fmla="*/ 962613 w 3076069"/>
                            <a:gd name="connsiteY3" fmla="*/ 837478 h 1316375"/>
                            <a:gd name="connsiteX4" fmla="*/ 935005 w 3076069"/>
                            <a:gd name="connsiteY4" fmla="*/ 450949 h 1316375"/>
                            <a:gd name="connsiteX5" fmla="*/ 212596 w 3076069"/>
                            <a:gd name="connsiteY5" fmla="*/ 119640 h 1316375"/>
                            <a:gd name="connsiteX6" fmla="*/ 456466 w 3076069"/>
                            <a:gd name="connsiteY6" fmla="*/ 50617 h 1316375"/>
                            <a:gd name="connsiteX7" fmla="*/ 1528577 w 3076069"/>
                            <a:gd name="connsiteY7" fmla="*/ 501566 h 1316375"/>
                            <a:gd name="connsiteX8" fmla="*/ 2623695 w 3076069"/>
                            <a:gd name="connsiteY8" fmla="*/ 0 h 1316375"/>
                            <a:gd name="connsiteX9" fmla="*/ 2927383 w 3076069"/>
                            <a:gd name="connsiteY9" fmla="*/ 96632 h 1316375"/>
                            <a:gd name="connsiteX10" fmla="*/ 2131352 w 3076069"/>
                            <a:gd name="connsiteY10" fmla="*/ 432543 h 1316375"/>
                            <a:gd name="connsiteX11" fmla="*/ 2292399 w 3076069"/>
                            <a:gd name="connsiteY11" fmla="*/ 920305 h 1316375"/>
                            <a:gd name="connsiteX12" fmla="*/ 3076069 w 3076069"/>
                            <a:gd name="connsiteY12" fmla="*/ 1228607 h 1316375"/>
                            <a:gd name="connsiteX13" fmla="*/ 2808172 w 3076069"/>
                            <a:gd name="connsiteY13" fmla="*/ 1316375 h 1316375"/>
                            <a:gd name="connsiteX14" fmla="*/ 1537780 w 3076069"/>
                            <a:gd name="connsiteY14" fmla="*/ 727041 h 1316375"/>
                            <a:gd name="connsiteX0" fmla="*/ 1537780 w 3076069"/>
                            <a:gd name="connsiteY0" fmla="*/ 727041 h 1321259"/>
                            <a:gd name="connsiteX1" fmla="*/ 313981 w 3076069"/>
                            <a:gd name="connsiteY1" fmla="*/ 1321259 h 1321259"/>
                            <a:gd name="connsiteX2" fmla="*/ 0 w 3076069"/>
                            <a:gd name="connsiteY2" fmla="*/ 1228607 h 1321259"/>
                            <a:gd name="connsiteX3" fmla="*/ 962613 w 3076069"/>
                            <a:gd name="connsiteY3" fmla="*/ 837478 h 1321259"/>
                            <a:gd name="connsiteX4" fmla="*/ 935005 w 3076069"/>
                            <a:gd name="connsiteY4" fmla="*/ 450949 h 1321259"/>
                            <a:gd name="connsiteX5" fmla="*/ 212596 w 3076069"/>
                            <a:gd name="connsiteY5" fmla="*/ 119640 h 1321259"/>
                            <a:gd name="connsiteX6" fmla="*/ 456466 w 3076069"/>
                            <a:gd name="connsiteY6" fmla="*/ 50617 h 1321259"/>
                            <a:gd name="connsiteX7" fmla="*/ 1528577 w 3076069"/>
                            <a:gd name="connsiteY7" fmla="*/ 501566 h 1321259"/>
                            <a:gd name="connsiteX8" fmla="*/ 2623695 w 3076069"/>
                            <a:gd name="connsiteY8" fmla="*/ 0 h 1321259"/>
                            <a:gd name="connsiteX9" fmla="*/ 2927383 w 3076069"/>
                            <a:gd name="connsiteY9" fmla="*/ 96632 h 1321259"/>
                            <a:gd name="connsiteX10" fmla="*/ 2131352 w 3076069"/>
                            <a:gd name="connsiteY10" fmla="*/ 432543 h 1321259"/>
                            <a:gd name="connsiteX11" fmla="*/ 2292399 w 3076069"/>
                            <a:gd name="connsiteY11" fmla="*/ 920305 h 1321259"/>
                            <a:gd name="connsiteX12" fmla="*/ 3076069 w 3076069"/>
                            <a:gd name="connsiteY12" fmla="*/ 1228607 h 1321259"/>
                            <a:gd name="connsiteX13" fmla="*/ 2808172 w 3076069"/>
                            <a:gd name="connsiteY13" fmla="*/ 1316375 h 1321259"/>
                            <a:gd name="connsiteX14" fmla="*/ 1537780 w 3076069"/>
                            <a:gd name="connsiteY14" fmla="*/ 727041 h 1321259"/>
                            <a:gd name="connsiteX0" fmla="*/ 1537780 w 3076069"/>
                            <a:gd name="connsiteY0" fmla="*/ 750825 h 1321259"/>
                            <a:gd name="connsiteX1" fmla="*/ 313981 w 3076069"/>
                            <a:gd name="connsiteY1" fmla="*/ 1321259 h 1321259"/>
                            <a:gd name="connsiteX2" fmla="*/ 0 w 3076069"/>
                            <a:gd name="connsiteY2" fmla="*/ 1228607 h 1321259"/>
                            <a:gd name="connsiteX3" fmla="*/ 962613 w 3076069"/>
                            <a:gd name="connsiteY3" fmla="*/ 837478 h 1321259"/>
                            <a:gd name="connsiteX4" fmla="*/ 935005 w 3076069"/>
                            <a:gd name="connsiteY4" fmla="*/ 450949 h 1321259"/>
                            <a:gd name="connsiteX5" fmla="*/ 212596 w 3076069"/>
                            <a:gd name="connsiteY5" fmla="*/ 119640 h 1321259"/>
                            <a:gd name="connsiteX6" fmla="*/ 456466 w 3076069"/>
                            <a:gd name="connsiteY6" fmla="*/ 50617 h 1321259"/>
                            <a:gd name="connsiteX7" fmla="*/ 1528577 w 3076069"/>
                            <a:gd name="connsiteY7" fmla="*/ 501566 h 1321259"/>
                            <a:gd name="connsiteX8" fmla="*/ 2623695 w 3076069"/>
                            <a:gd name="connsiteY8" fmla="*/ 0 h 1321259"/>
                            <a:gd name="connsiteX9" fmla="*/ 2927383 w 3076069"/>
                            <a:gd name="connsiteY9" fmla="*/ 96632 h 1321259"/>
                            <a:gd name="connsiteX10" fmla="*/ 2131352 w 3076069"/>
                            <a:gd name="connsiteY10" fmla="*/ 432543 h 1321259"/>
                            <a:gd name="connsiteX11" fmla="*/ 2292399 w 3076069"/>
                            <a:gd name="connsiteY11" fmla="*/ 920305 h 1321259"/>
                            <a:gd name="connsiteX12" fmla="*/ 3076069 w 3076069"/>
                            <a:gd name="connsiteY12" fmla="*/ 1228607 h 1321259"/>
                            <a:gd name="connsiteX13" fmla="*/ 2808172 w 3076069"/>
                            <a:gd name="connsiteY13" fmla="*/ 1316375 h 1321259"/>
                            <a:gd name="connsiteX14" fmla="*/ 1537780 w 3076069"/>
                            <a:gd name="connsiteY14" fmla="*/ 750825 h 1321259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  <a:cxn ang="0">
                              <a:pos x="connsiteX5" y="connsiteY5"/>
                            </a:cxn>
                            <a:cxn ang="0">
                              <a:pos x="connsiteX6" y="connsiteY6"/>
                            </a:cxn>
                            <a:cxn ang="0">
                              <a:pos x="connsiteX7" y="connsiteY7"/>
                            </a:cxn>
                            <a:cxn ang="0">
                              <a:pos x="connsiteX8" y="connsiteY8"/>
                            </a:cxn>
                            <a:cxn ang="0">
                              <a:pos x="connsiteX9" y="connsiteY9"/>
                            </a:cxn>
                            <a:cxn ang="0">
                              <a:pos x="connsiteX10" y="connsiteY10"/>
                            </a:cxn>
                            <a:cxn ang="0">
                              <a:pos x="connsiteX11" y="connsiteY11"/>
                            </a:cxn>
                            <a:cxn ang="0">
                              <a:pos x="connsiteX12" y="connsiteY12"/>
                            </a:cxn>
                            <a:cxn ang="0">
                              <a:pos x="connsiteX13" y="connsiteY13"/>
                            </a:cxn>
                            <a:cxn ang="0">
                              <a:pos x="connsiteX14" y="connsiteY14"/>
                            </a:cxn>
                          </a:cxnLst>
                          <a:rect l="l" t="t" r="r" b="b"/>
                          <a:pathLst>
                            <a:path w="3076069" h="1321259">
                              <a:moveTo>
                                <a:pt x="1537780" y="750825"/>
                              </a:moveTo>
                              <a:lnTo>
                                <a:pt x="313981" y="1321259"/>
                              </a:lnTo>
                              <a:lnTo>
                                <a:pt x="0" y="1228607"/>
                              </a:lnTo>
                              <a:lnTo>
                                <a:pt x="962613" y="837478"/>
                              </a:lnTo>
                              <a:lnTo>
                                <a:pt x="935005" y="450949"/>
                              </a:lnTo>
                              <a:lnTo>
                                <a:pt x="212596" y="119640"/>
                              </a:lnTo>
                              <a:lnTo>
                                <a:pt x="456466" y="50617"/>
                              </a:lnTo>
                              <a:lnTo>
                                <a:pt x="1528577" y="501566"/>
                              </a:lnTo>
                              <a:lnTo>
                                <a:pt x="2623695" y="0"/>
                              </a:lnTo>
                              <a:lnTo>
                                <a:pt x="2927383" y="96632"/>
                              </a:lnTo>
                              <a:lnTo>
                                <a:pt x="2131352" y="432543"/>
                              </a:lnTo>
                              <a:lnTo>
                                <a:pt x="2292399" y="920305"/>
                              </a:lnTo>
                              <a:lnTo>
                                <a:pt x="3076069" y="1228607"/>
                              </a:lnTo>
                              <a:lnTo>
                                <a:pt x="2808172" y="1316375"/>
                              </a:lnTo>
                              <a:lnTo>
                                <a:pt x="1537780" y="750825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3333CC">
                            <a:lumMod val="60000"/>
                            <a:lumOff val="40000"/>
                          </a:srgbClr>
                        </a:solidFill>
                        <a:ln w="9525" cap="flat" cmpd="sng" algn="ctr">
                          <a:noFill/>
                          <a:prstDash val="solid"/>
                        </a:ln>
                        <a:effectLst/>
                      </p:spPr>
                      <p:txBody>
                        <a:bodyPr anchor="ctr"/>
                        <a:lstStyle/>
                        <a:p>
                          <a:pPr marL="0" marR="0" lvl="0" indent="0" algn="ctr" defTabSz="914400" eaLnBrk="0" fontAlgn="base" latinLnBrk="0" hangingPunct="0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8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Gill Sans MT"/>
                            <a:ea typeface="+mn-ea"/>
                            <a:cs typeface="+mn-cs"/>
                          </a:endParaRPr>
                        </a:p>
                      </p:txBody>
                    </p:sp>
                    <p:sp>
                      <p:nvSpPr>
                        <p:cNvPr id="425" name="Freeform 424">
                          <a:extLst>
                            <a:ext uri="{FF2B5EF4-FFF2-40B4-BE49-F238E27FC236}">
                              <a16:creationId xmlns:a16="http://schemas.microsoft.com/office/drawing/2014/main" id="{B898FF5A-ACD9-37DC-A99D-78BC0819D39D}"/>
                            </a:ext>
                          </a:extLst>
                        </p:cNvPr>
                        <p:cNvSpPr/>
                        <p:nvPr/>
                      </p:nvSpPr>
                      <p:spPr bwMode="auto">
                        <a:xfrm>
                          <a:off x="2102655" y="1633412"/>
                          <a:ext cx="662444" cy="111846"/>
                        </a:xfrm>
                        <a:custGeom>
                          <a:avLst/>
                          <a:gdLst>
                            <a:gd name="connsiteX0" fmla="*/ 0 w 3645229"/>
                            <a:gd name="connsiteY0" fmla="*/ 214441 h 923747"/>
                            <a:gd name="connsiteX1" fmla="*/ 659770 w 3645229"/>
                            <a:gd name="connsiteY1" fmla="*/ 16495 h 923747"/>
                            <a:gd name="connsiteX2" fmla="*/ 1814367 w 3645229"/>
                            <a:gd name="connsiteY2" fmla="*/ 511360 h 923747"/>
                            <a:gd name="connsiteX3" fmla="*/ 2968965 w 3645229"/>
                            <a:gd name="connsiteY3" fmla="*/ 0 h 923747"/>
                            <a:gd name="connsiteX4" fmla="*/ 3645229 w 3645229"/>
                            <a:gd name="connsiteY4" fmla="*/ 197946 h 923747"/>
                            <a:gd name="connsiteX5" fmla="*/ 3199884 w 3645229"/>
                            <a:gd name="connsiteY5" fmla="*/ 461874 h 923747"/>
                            <a:gd name="connsiteX6" fmla="*/ 2985459 w 3645229"/>
                            <a:gd name="connsiteY6" fmla="*/ 379396 h 923747"/>
                            <a:gd name="connsiteX7" fmla="*/ 1830861 w 3645229"/>
                            <a:gd name="connsiteY7" fmla="*/ 923747 h 923747"/>
                            <a:gd name="connsiteX8" fmla="*/ 676264 w 3645229"/>
                            <a:gd name="connsiteY8" fmla="*/ 412387 h 923747"/>
                            <a:gd name="connsiteX9" fmla="*/ 527816 w 3645229"/>
                            <a:gd name="connsiteY9" fmla="*/ 478369 h 923747"/>
                            <a:gd name="connsiteX10" fmla="*/ 0 w 3645229"/>
                            <a:gd name="connsiteY10" fmla="*/ 214441 h 923747"/>
                            <a:gd name="connsiteX0" fmla="*/ 0 w 3640627"/>
                            <a:gd name="connsiteY0" fmla="*/ 242051 h 923747"/>
                            <a:gd name="connsiteX1" fmla="*/ 655168 w 3640627"/>
                            <a:gd name="connsiteY1" fmla="*/ 16495 h 923747"/>
                            <a:gd name="connsiteX2" fmla="*/ 1809765 w 3640627"/>
                            <a:gd name="connsiteY2" fmla="*/ 511360 h 923747"/>
                            <a:gd name="connsiteX3" fmla="*/ 2964363 w 3640627"/>
                            <a:gd name="connsiteY3" fmla="*/ 0 h 923747"/>
                            <a:gd name="connsiteX4" fmla="*/ 3640627 w 3640627"/>
                            <a:gd name="connsiteY4" fmla="*/ 197946 h 923747"/>
                            <a:gd name="connsiteX5" fmla="*/ 3195282 w 3640627"/>
                            <a:gd name="connsiteY5" fmla="*/ 461874 h 923747"/>
                            <a:gd name="connsiteX6" fmla="*/ 2980857 w 3640627"/>
                            <a:gd name="connsiteY6" fmla="*/ 379396 h 923747"/>
                            <a:gd name="connsiteX7" fmla="*/ 1826259 w 3640627"/>
                            <a:gd name="connsiteY7" fmla="*/ 923747 h 923747"/>
                            <a:gd name="connsiteX8" fmla="*/ 671662 w 3640627"/>
                            <a:gd name="connsiteY8" fmla="*/ 412387 h 923747"/>
                            <a:gd name="connsiteX9" fmla="*/ 523214 w 3640627"/>
                            <a:gd name="connsiteY9" fmla="*/ 478369 h 923747"/>
                            <a:gd name="connsiteX10" fmla="*/ 0 w 3640627"/>
                            <a:gd name="connsiteY10" fmla="*/ 242051 h 923747"/>
                            <a:gd name="connsiteX0" fmla="*/ 0 w 3640627"/>
                            <a:gd name="connsiteY0" fmla="*/ 242051 h 923747"/>
                            <a:gd name="connsiteX1" fmla="*/ 655168 w 3640627"/>
                            <a:gd name="connsiteY1" fmla="*/ 16495 h 923747"/>
                            <a:gd name="connsiteX2" fmla="*/ 1809765 w 3640627"/>
                            <a:gd name="connsiteY2" fmla="*/ 511360 h 923747"/>
                            <a:gd name="connsiteX3" fmla="*/ 2964363 w 3640627"/>
                            <a:gd name="connsiteY3" fmla="*/ 0 h 923747"/>
                            <a:gd name="connsiteX4" fmla="*/ 3640627 w 3640627"/>
                            <a:gd name="connsiteY4" fmla="*/ 197946 h 923747"/>
                            <a:gd name="connsiteX5" fmla="*/ 3195282 w 3640627"/>
                            <a:gd name="connsiteY5" fmla="*/ 461874 h 923747"/>
                            <a:gd name="connsiteX6" fmla="*/ 2980857 w 3640627"/>
                            <a:gd name="connsiteY6" fmla="*/ 379396 h 923747"/>
                            <a:gd name="connsiteX7" fmla="*/ 1826259 w 3640627"/>
                            <a:gd name="connsiteY7" fmla="*/ 923747 h 923747"/>
                            <a:gd name="connsiteX8" fmla="*/ 671662 w 3640627"/>
                            <a:gd name="connsiteY8" fmla="*/ 412387 h 923747"/>
                            <a:gd name="connsiteX9" fmla="*/ 523214 w 3640627"/>
                            <a:gd name="connsiteY9" fmla="*/ 482971 h 923747"/>
                            <a:gd name="connsiteX10" fmla="*/ 0 w 3640627"/>
                            <a:gd name="connsiteY10" fmla="*/ 242051 h 923747"/>
                            <a:gd name="connsiteX0" fmla="*/ 0 w 3640627"/>
                            <a:gd name="connsiteY0" fmla="*/ 242051 h 923747"/>
                            <a:gd name="connsiteX1" fmla="*/ 655168 w 3640627"/>
                            <a:gd name="connsiteY1" fmla="*/ 16495 h 923747"/>
                            <a:gd name="connsiteX2" fmla="*/ 1809765 w 3640627"/>
                            <a:gd name="connsiteY2" fmla="*/ 511360 h 923747"/>
                            <a:gd name="connsiteX3" fmla="*/ 2964363 w 3640627"/>
                            <a:gd name="connsiteY3" fmla="*/ 0 h 923747"/>
                            <a:gd name="connsiteX4" fmla="*/ 3640627 w 3640627"/>
                            <a:gd name="connsiteY4" fmla="*/ 197946 h 923747"/>
                            <a:gd name="connsiteX5" fmla="*/ 3195282 w 3640627"/>
                            <a:gd name="connsiteY5" fmla="*/ 461874 h 923747"/>
                            <a:gd name="connsiteX6" fmla="*/ 2980857 w 3640627"/>
                            <a:gd name="connsiteY6" fmla="*/ 379396 h 923747"/>
                            <a:gd name="connsiteX7" fmla="*/ 1826259 w 3640627"/>
                            <a:gd name="connsiteY7" fmla="*/ 923747 h 923747"/>
                            <a:gd name="connsiteX8" fmla="*/ 690067 w 3640627"/>
                            <a:gd name="connsiteY8" fmla="*/ 412387 h 923747"/>
                            <a:gd name="connsiteX9" fmla="*/ 523214 w 3640627"/>
                            <a:gd name="connsiteY9" fmla="*/ 482971 h 923747"/>
                            <a:gd name="connsiteX10" fmla="*/ 0 w 3640627"/>
                            <a:gd name="connsiteY10" fmla="*/ 242051 h 923747"/>
                            <a:gd name="connsiteX0" fmla="*/ 0 w 3640627"/>
                            <a:gd name="connsiteY0" fmla="*/ 242051 h 946755"/>
                            <a:gd name="connsiteX1" fmla="*/ 655168 w 3640627"/>
                            <a:gd name="connsiteY1" fmla="*/ 16495 h 946755"/>
                            <a:gd name="connsiteX2" fmla="*/ 1809765 w 3640627"/>
                            <a:gd name="connsiteY2" fmla="*/ 511360 h 946755"/>
                            <a:gd name="connsiteX3" fmla="*/ 2964363 w 3640627"/>
                            <a:gd name="connsiteY3" fmla="*/ 0 h 946755"/>
                            <a:gd name="connsiteX4" fmla="*/ 3640627 w 3640627"/>
                            <a:gd name="connsiteY4" fmla="*/ 197946 h 946755"/>
                            <a:gd name="connsiteX5" fmla="*/ 3195282 w 3640627"/>
                            <a:gd name="connsiteY5" fmla="*/ 461874 h 946755"/>
                            <a:gd name="connsiteX6" fmla="*/ 2980857 w 3640627"/>
                            <a:gd name="connsiteY6" fmla="*/ 379396 h 946755"/>
                            <a:gd name="connsiteX7" fmla="*/ 1876873 w 3640627"/>
                            <a:gd name="connsiteY7" fmla="*/ 946755 h 946755"/>
                            <a:gd name="connsiteX8" fmla="*/ 690067 w 3640627"/>
                            <a:gd name="connsiteY8" fmla="*/ 412387 h 946755"/>
                            <a:gd name="connsiteX9" fmla="*/ 523214 w 3640627"/>
                            <a:gd name="connsiteY9" fmla="*/ 482971 h 946755"/>
                            <a:gd name="connsiteX10" fmla="*/ 0 w 3640627"/>
                            <a:gd name="connsiteY10" fmla="*/ 242051 h 946755"/>
                            <a:gd name="connsiteX0" fmla="*/ 0 w 3640627"/>
                            <a:gd name="connsiteY0" fmla="*/ 242051 h 946755"/>
                            <a:gd name="connsiteX1" fmla="*/ 655168 w 3640627"/>
                            <a:gd name="connsiteY1" fmla="*/ 16495 h 946755"/>
                            <a:gd name="connsiteX2" fmla="*/ 1855778 w 3640627"/>
                            <a:gd name="connsiteY2" fmla="*/ 534367 h 946755"/>
                            <a:gd name="connsiteX3" fmla="*/ 2964363 w 3640627"/>
                            <a:gd name="connsiteY3" fmla="*/ 0 h 946755"/>
                            <a:gd name="connsiteX4" fmla="*/ 3640627 w 3640627"/>
                            <a:gd name="connsiteY4" fmla="*/ 197946 h 946755"/>
                            <a:gd name="connsiteX5" fmla="*/ 3195282 w 3640627"/>
                            <a:gd name="connsiteY5" fmla="*/ 461874 h 946755"/>
                            <a:gd name="connsiteX6" fmla="*/ 2980857 w 3640627"/>
                            <a:gd name="connsiteY6" fmla="*/ 379396 h 946755"/>
                            <a:gd name="connsiteX7" fmla="*/ 1876873 w 3640627"/>
                            <a:gd name="connsiteY7" fmla="*/ 946755 h 946755"/>
                            <a:gd name="connsiteX8" fmla="*/ 690067 w 3640627"/>
                            <a:gd name="connsiteY8" fmla="*/ 412387 h 946755"/>
                            <a:gd name="connsiteX9" fmla="*/ 523214 w 3640627"/>
                            <a:gd name="connsiteY9" fmla="*/ 482971 h 946755"/>
                            <a:gd name="connsiteX10" fmla="*/ 0 w 3640627"/>
                            <a:gd name="connsiteY10" fmla="*/ 242051 h 946755"/>
                            <a:gd name="connsiteX0" fmla="*/ 0 w 3640627"/>
                            <a:gd name="connsiteY0" fmla="*/ 242051 h 946755"/>
                            <a:gd name="connsiteX1" fmla="*/ 655168 w 3640627"/>
                            <a:gd name="connsiteY1" fmla="*/ 16495 h 946755"/>
                            <a:gd name="connsiteX2" fmla="*/ 1855778 w 3640627"/>
                            <a:gd name="connsiteY2" fmla="*/ 534367 h 946755"/>
                            <a:gd name="connsiteX3" fmla="*/ 2964363 w 3640627"/>
                            <a:gd name="connsiteY3" fmla="*/ 0 h 946755"/>
                            <a:gd name="connsiteX4" fmla="*/ 3640627 w 3640627"/>
                            <a:gd name="connsiteY4" fmla="*/ 197946 h 946755"/>
                            <a:gd name="connsiteX5" fmla="*/ 3195282 w 3640627"/>
                            <a:gd name="connsiteY5" fmla="*/ 461874 h 946755"/>
                            <a:gd name="connsiteX6" fmla="*/ 3008465 w 3640627"/>
                            <a:gd name="connsiteY6" fmla="*/ 402404 h 946755"/>
                            <a:gd name="connsiteX7" fmla="*/ 1876873 w 3640627"/>
                            <a:gd name="connsiteY7" fmla="*/ 946755 h 946755"/>
                            <a:gd name="connsiteX8" fmla="*/ 690067 w 3640627"/>
                            <a:gd name="connsiteY8" fmla="*/ 412387 h 946755"/>
                            <a:gd name="connsiteX9" fmla="*/ 523214 w 3640627"/>
                            <a:gd name="connsiteY9" fmla="*/ 482971 h 946755"/>
                            <a:gd name="connsiteX10" fmla="*/ 0 w 3640627"/>
                            <a:gd name="connsiteY10" fmla="*/ 242051 h 946755"/>
                            <a:gd name="connsiteX0" fmla="*/ 0 w 3723451"/>
                            <a:gd name="connsiteY0" fmla="*/ 242051 h 946755"/>
                            <a:gd name="connsiteX1" fmla="*/ 655168 w 3723451"/>
                            <a:gd name="connsiteY1" fmla="*/ 16495 h 946755"/>
                            <a:gd name="connsiteX2" fmla="*/ 1855778 w 3723451"/>
                            <a:gd name="connsiteY2" fmla="*/ 534367 h 946755"/>
                            <a:gd name="connsiteX3" fmla="*/ 2964363 w 3723451"/>
                            <a:gd name="connsiteY3" fmla="*/ 0 h 946755"/>
                            <a:gd name="connsiteX4" fmla="*/ 3723451 w 3723451"/>
                            <a:gd name="connsiteY4" fmla="*/ 220954 h 946755"/>
                            <a:gd name="connsiteX5" fmla="*/ 3195282 w 3723451"/>
                            <a:gd name="connsiteY5" fmla="*/ 461874 h 946755"/>
                            <a:gd name="connsiteX6" fmla="*/ 3008465 w 3723451"/>
                            <a:gd name="connsiteY6" fmla="*/ 402404 h 946755"/>
                            <a:gd name="connsiteX7" fmla="*/ 1876873 w 3723451"/>
                            <a:gd name="connsiteY7" fmla="*/ 946755 h 946755"/>
                            <a:gd name="connsiteX8" fmla="*/ 690067 w 3723451"/>
                            <a:gd name="connsiteY8" fmla="*/ 412387 h 946755"/>
                            <a:gd name="connsiteX9" fmla="*/ 523214 w 3723451"/>
                            <a:gd name="connsiteY9" fmla="*/ 482971 h 946755"/>
                            <a:gd name="connsiteX10" fmla="*/ 0 w 3723451"/>
                            <a:gd name="connsiteY10" fmla="*/ 242051 h 946755"/>
                            <a:gd name="connsiteX0" fmla="*/ 0 w 3723451"/>
                            <a:gd name="connsiteY0" fmla="*/ 228246 h 932950"/>
                            <a:gd name="connsiteX1" fmla="*/ 655168 w 3723451"/>
                            <a:gd name="connsiteY1" fmla="*/ 2690 h 932950"/>
                            <a:gd name="connsiteX2" fmla="*/ 1855778 w 3723451"/>
                            <a:gd name="connsiteY2" fmla="*/ 520562 h 932950"/>
                            <a:gd name="connsiteX3" fmla="*/ 3001174 w 3723451"/>
                            <a:gd name="connsiteY3" fmla="*/ 0 h 932950"/>
                            <a:gd name="connsiteX4" fmla="*/ 3723451 w 3723451"/>
                            <a:gd name="connsiteY4" fmla="*/ 207149 h 932950"/>
                            <a:gd name="connsiteX5" fmla="*/ 3195282 w 3723451"/>
                            <a:gd name="connsiteY5" fmla="*/ 448069 h 932950"/>
                            <a:gd name="connsiteX6" fmla="*/ 3008465 w 3723451"/>
                            <a:gd name="connsiteY6" fmla="*/ 388599 h 932950"/>
                            <a:gd name="connsiteX7" fmla="*/ 1876873 w 3723451"/>
                            <a:gd name="connsiteY7" fmla="*/ 932950 h 932950"/>
                            <a:gd name="connsiteX8" fmla="*/ 690067 w 3723451"/>
                            <a:gd name="connsiteY8" fmla="*/ 398582 h 932950"/>
                            <a:gd name="connsiteX9" fmla="*/ 523214 w 3723451"/>
                            <a:gd name="connsiteY9" fmla="*/ 469166 h 932950"/>
                            <a:gd name="connsiteX10" fmla="*/ 0 w 3723451"/>
                            <a:gd name="connsiteY10" fmla="*/ 228246 h 932950"/>
                            <a:gd name="connsiteX0" fmla="*/ 0 w 3723451"/>
                            <a:gd name="connsiteY0" fmla="*/ 228246 h 932950"/>
                            <a:gd name="connsiteX1" fmla="*/ 655168 w 3723451"/>
                            <a:gd name="connsiteY1" fmla="*/ 2690 h 932950"/>
                            <a:gd name="connsiteX2" fmla="*/ 1855778 w 3723451"/>
                            <a:gd name="connsiteY2" fmla="*/ 520562 h 932950"/>
                            <a:gd name="connsiteX3" fmla="*/ 3001174 w 3723451"/>
                            <a:gd name="connsiteY3" fmla="*/ 0 h 932950"/>
                            <a:gd name="connsiteX4" fmla="*/ 3723451 w 3723451"/>
                            <a:gd name="connsiteY4" fmla="*/ 207149 h 932950"/>
                            <a:gd name="connsiteX5" fmla="*/ 3195282 w 3723451"/>
                            <a:gd name="connsiteY5" fmla="*/ 448069 h 932950"/>
                            <a:gd name="connsiteX6" fmla="*/ 3013067 w 3723451"/>
                            <a:gd name="connsiteY6" fmla="*/ 393200 h 932950"/>
                            <a:gd name="connsiteX7" fmla="*/ 1876873 w 3723451"/>
                            <a:gd name="connsiteY7" fmla="*/ 932950 h 932950"/>
                            <a:gd name="connsiteX8" fmla="*/ 690067 w 3723451"/>
                            <a:gd name="connsiteY8" fmla="*/ 398582 h 932950"/>
                            <a:gd name="connsiteX9" fmla="*/ 523214 w 3723451"/>
                            <a:gd name="connsiteY9" fmla="*/ 469166 h 932950"/>
                            <a:gd name="connsiteX10" fmla="*/ 0 w 3723451"/>
                            <a:gd name="connsiteY10" fmla="*/ 228246 h 932950"/>
                            <a:gd name="connsiteX0" fmla="*/ 0 w 3723451"/>
                            <a:gd name="connsiteY0" fmla="*/ 228246 h 932950"/>
                            <a:gd name="connsiteX1" fmla="*/ 655168 w 3723451"/>
                            <a:gd name="connsiteY1" fmla="*/ 2690 h 932950"/>
                            <a:gd name="connsiteX2" fmla="*/ 1855778 w 3723451"/>
                            <a:gd name="connsiteY2" fmla="*/ 520562 h 932950"/>
                            <a:gd name="connsiteX3" fmla="*/ 3001174 w 3723451"/>
                            <a:gd name="connsiteY3" fmla="*/ 0 h 932950"/>
                            <a:gd name="connsiteX4" fmla="*/ 3723451 w 3723451"/>
                            <a:gd name="connsiteY4" fmla="*/ 207149 h 932950"/>
                            <a:gd name="connsiteX5" fmla="*/ 3186079 w 3723451"/>
                            <a:gd name="connsiteY5" fmla="*/ 461874 h 932950"/>
                            <a:gd name="connsiteX6" fmla="*/ 3013067 w 3723451"/>
                            <a:gd name="connsiteY6" fmla="*/ 393200 h 932950"/>
                            <a:gd name="connsiteX7" fmla="*/ 1876873 w 3723451"/>
                            <a:gd name="connsiteY7" fmla="*/ 932950 h 932950"/>
                            <a:gd name="connsiteX8" fmla="*/ 690067 w 3723451"/>
                            <a:gd name="connsiteY8" fmla="*/ 398582 h 932950"/>
                            <a:gd name="connsiteX9" fmla="*/ 523214 w 3723451"/>
                            <a:gd name="connsiteY9" fmla="*/ 469166 h 932950"/>
                            <a:gd name="connsiteX10" fmla="*/ 0 w 3723451"/>
                            <a:gd name="connsiteY10" fmla="*/ 228246 h 932950"/>
                            <a:gd name="connsiteX0" fmla="*/ 0 w 3723451"/>
                            <a:gd name="connsiteY0" fmla="*/ 228246 h 932950"/>
                            <a:gd name="connsiteX1" fmla="*/ 655168 w 3723451"/>
                            <a:gd name="connsiteY1" fmla="*/ 2690 h 932950"/>
                            <a:gd name="connsiteX2" fmla="*/ 1855778 w 3723451"/>
                            <a:gd name="connsiteY2" fmla="*/ 520562 h 932950"/>
                            <a:gd name="connsiteX3" fmla="*/ 3001174 w 3723451"/>
                            <a:gd name="connsiteY3" fmla="*/ 0 h 932950"/>
                            <a:gd name="connsiteX4" fmla="*/ 3723451 w 3723451"/>
                            <a:gd name="connsiteY4" fmla="*/ 207149 h 932950"/>
                            <a:gd name="connsiteX5" fmla="*/ 3186079 w 3723451"/>
                            <a:gd name="connsiteY5" fmla="*/ 461874 h 932950"/>
                            <a:gd name="connsiteX6" fmla="*/ 3013067 w 3723451"/>
                            <a:gd name="connsiteY6" fmla="*/ 393200 h 932950"/>
                            <a:gd name="connsiteX7" fmla="*/ 1876873 w 3723451"/>
                            <a:gd name="connsiteY7" fmla="*/ 932950 h 932950"/>
                            <a:gd name="connsiteX8" fmla="*/ 711613 w 3723451"/>
                            <a:gd name="connsiteY8" fmla="*/ 413055 h 932950"/>
                            <a:gd name="connsiteX9" fmla="*/ 523214 w 3723451"/>
                            <a:gd name="connsiteY9" fmla="*/ 469166 h 932950"/>
                            <a:gd name="connsiteX10" fmla="*/ 0 w 3723451"/>
                            <a:gd name="connsiteY10" fmla="*/ 228246 h 932950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  <a:cxn ang="0">
                              <a:pos x="connsiteX5" y="connsiteY5"/>
                            </a:cxn>
                            <a:cxn ang="0">
                              <a:pos x="connsiteX6" y="connsiteY6"/>
                            </a:cxn>
                            <a:cxn ang="0">
                              <a:pos x="connsiteX7" y="connsiteY7"/>
                            </a:cxn>
                            <a:cxn ang="0">
                              <a:pos x="connsiteX8" y="connsiteY8"/>
                            </a:cxn>
                            <a:cxn ang="0">
                              <a:pos x="connsiteX9" y="connsiteY9"/>
                            </a:cxn>
                            <a:cxn ang="0">
                              <a:pos x="connsiteX10" y="connsiteY10"/>
                            </a:cxn>
                          </a:cxnLst>
                          <a:rect l="l" t="t" r="r" b="b"/>
                          <a:pathLst>
                            <a:path w="3723451" h="932950">
                              <a:moveTo>
                                <a:pt x="0" y="228246"/>
                              </a:moveTo>
                              <a:lnTo>
                                <a:pt x="655168" y="2690"/>
                              </a:lnTo>
                              <a:lnTo>
                                <a:pt x="1855778" y="520562"/>
                              </a:lnTo>
                              <a:lnTo>
                                <a:pt x="3001174" y="0"/>
                              </a:lnTo>
                              <a:lnTo>
                                <a:pt x="3723451" y="207149"/>
                              </a:lnTo>
                              <a:lnTo>
                                <a:pt x="3186079" y="461874"/>
                              </a:lnTo>
                              <a:lnTo>
                                <a:pt x="3013067" y="393200"/>
                              </a:lnTo>
                              <a:lnTo>
                                <a:pt x="1876873" y="932950"/>
                              </a:lnTo>
                              <a:lnTo>
                                <a:pt x="711613" y="413055"/>
                              </a:lnTo>
                              <a:lnTo>
                                <a:pt x="523214" y="469166"/>
                              </a:lnTo>
                              <a:lnTo>
                                <a:pt x="0" y="228246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3333CC">
                            <a:lumMod val="75000"/>
                          </a:srgbClr>
                        </a:solidFill>
                        <a:ln w="9525" cap="flat" cmpd="sng" algn="ctr">
                          <a:noFill/>
                          <a:prstDash val="solid"/>
                        </a:ln>
                        <a:effectLst>
                          <a:outerShdw blurRad="40000" dist="23000" dir="5400000" rotWithShape="0">
                            <a:srgbClr val="000000">
                              <a:alpha val="35000"/>
                            </a:srgbClr>
                          </a:outerShdw>
                        </a:effectLst>
                      </p:spPr>
                      <p:txBody>
                        <a:bodyPr anchor="ctr"/>
                        <a:lstStyle/>
                        <a:p>
                          <a:pPr marL="0" marR="0" lvl="0" indent="0" algn="ctr" defTabSz="914400" eaLnBrk="0" fontAlgn="base" latinLnBrk="0" hangingPunct="0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8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Gill Sans MT"/>
                            <a:ea typeface="+mn-ea"/>
                            <a:cs typeface="+mn-cs"/>
                          </a:endParaRPr>
                        </a:p>
                      </p:txBody>
                    </p:sp>
                    <p:sp>
                      <p:nvSpPr>
                        <p:cNvPr id="426" name="Freeform 425">
                          <a:extLst>
                            <a:ext uri="{FF2B5EF4-FFF2-40B4-BE49-F238E27FC236}">
                              <a16:creationId xmlns:a16="http://schemas.microsoft.com/office/drawing/2014/main" id="{7FCEF570-3450-9218-929F-5BFE35DE6AB2}"/>
                            </a:ext>
                          </a:extLst>
                        </p:cNvPr>
                        <p:cNvSpPr/>
                        <p:nvPr/>
                      </p:nvSpPr>
                      <p:spPr bwMode="auto">
                        <a:xfrm>
                          <a:off x="2536889" y="1728599"/>
                          <a:ext cx="244057" cy="97568"/>
                        </a:xfrm>
                        <a:custGeom>
                          <a:avLst/>
                          <a:gdLst>
                            <a:gd name="connsiteX0" fmla="*/ 55216 w 1421812"/>
                            <a:gd name="connsiteY0" fmla="*/ 0 h 800665"/>
                            <a:gd name="connsiteX1" fmla="*/ 1421812 w 1421812"/>
                            <a:gd name="connsiteY1" fmla="*/ 625807 h 800665"/>
                            <a:gd name="connsiteX2" fmla="*/ 947874 w 1421812"/>
                            <a:gd name="connsiteY2" fmla="*/ 800665 h 800665"/>
                            <a:gd name="connsiteX3" fmla="*/ 50614 w 1421812"/>
                            <a:gd name="connsiteY3" fmla="*/ 404934 h 800665"/>
                            <a:gd name="connsiteX4" fmla="*/ 0 w 1421812"/>
                            <a:gd name="connsiteY4" fmla="*/ 404934 h 800665"/>
                            <a:gd name="connsiteX5" fmla="*/ 55216 w 1421812"/>
                            <a:gd name="connsiteY5" fmla="*/ 0 h 800665"/>
                            <a:gd name="connsiteX0" fmla="*/ 4602 w 1371198"/>
                            <a:gd name="connsiteY0" fmla="*/ 0 h 800665"/>
                            <a:gd name="connsiteX1" fmla="*/ 1371198 w 1371198"/>
                            <a:gd name="connsiteY1" fmla="*/ 625807 h 800665"/>
                            <a:gd name="connsiteX2" fmla="*/ 897260 w 1371198"/>
                            <a:gd name="connsiteY2" fmla="*/ 800665 h 800665"/>
                            <a:gd name="connsiteX3" fmla="*/ 0 w 1371198"/>
                            <a:gd name="connsiteY3" fmla="*/ 404934 h 800665"/>
                            <a:gd name="connsiteX4" fmla="*/ 4602 w 1371198"/>
                            <a:gd name="connsiteY4" fmla="*/ 0 h 800665"/>
                            <a:gd name="connsiteX0" fmla="*/ 0 w 1366596"/>
                            <a:gd name="connsiteY0" fmla="*/ 0 h 800665"/>
                            <a:gd name="connsiteX1" fmla="*/ 1366596 w 1366596"/>
                            <a:gd name="connsiteY1" fmla="*/ 625807 h 800665"/>
                            <a:gd name="connsiteX2" fmla="*/ 892658 w 1366596"/>
                            <a:gd name="connsiteY2" fmla="*/ 800665 h 800665"/>
                            <a:gd name="connsiteX3" fmla="*/ 4601 w 1366596"/>
                            <a:gd name="connsiteY3" fmla="*/ 427942 h 800665"/>
                            <a:gd name="connsiteX4" fmla="*/ 0 w 1366596"/>
                            <a:gd name="connsiteY4" fmla="*/ 0 h 800665"/>
                            <a:gd name="connsiteX0" fmla="*/ 0 w 1366596"/>
                            <a:gd name="connsiteY0" fmla="*/ 0 h 800665"/>
                            <a:gd name="connsiteX1" fmla="*/ 1366596 w 1366596"/>
                            <a:gd name="connsiteY1" fmla="*/ 625807 h 800665"/>
                            <a:gd name="connsiteX2" fmla="*/ 892658 w 1366596"/>
                            <a:gd name="connsiteY2" fmla="*/ 800665 h 800665"/>
                            <a:gd name="connsiteX3" fmla="*/ 4601 w 1366596"/>
                            <a:gd name="connsiteY3" fmla="*/ 427942 h 800665"/>
                            <a:gd name="connsiteX4" fmla="*/ 0 w 1366596"/>
                            <a:gd name="connsiteY4" fmla="*/ 0 h 800665"/>
                            <a:gd name="connsiteX0" fmla="*/ 0 w 1366596"/>
                            <a:gd name="connsiteY0" fmla="*/ 0 h 800665"/>
                            <a:gd name="connsiteX1" fmla="*/ 1366596 w 1366596"/>
                            <a:gd name="connsiteY1" fmla="*/ 625807 h 800665"/>
                            <a:gd name="connsiteX2" fmla="*/ 892658 w 1366596"/>
                            <a:gd name="connsiteY2" fmla="*/ 800665 h 800665"/>
                            <a:gd name="connsiteX3" fmla="*/ 4601 w 1366596"/>
                            <a:gd name="connsiteY3" fmla="*/ 427942 h 800665"/>
                            <a:gd name="connsiteX4" fmla="*/ 0 w 1366596"/>
                            <a:gd name="connsiteY4" fmla="*/ 0 h 800665"/>
                            <a:gd name="connsiteX0" fmla="*/ 0 w 1366596"/>
                            <a:gd name="connsiteY0" fmla="*/ 0 h 809868"/>
                            <a:gd name="connsiteX1" fmla="*/ 1366596 w 1366596"/>
                            <a:gd name="connsiteY1" fmla="*/ 625807 h 809868"/>
                            <a:gd name="connsiteX2" fmla="*/ 865050 w 1366596"/>
                            <a:gd name="connsiteY2" fmla="*/ 809868 h 809868"/>
                            <a:gd name="connsiteX3" fmla="*/ 4601 w 1366596"/>
                            <a:gd name="connsiteY3" fmla="*/ 427942 h 809868"/>
                            <a:gd name="connsiteX4" fmla="*/ 0 w 1366596"/>
                            <a:gd name="connsiteY4" fmla="*/ 0 h 809868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</a:cxnLst>
                          <a:rect l="l" t="t" r="r" b="b"/>
                          <a:pathLst>
                            <a:path w="1366596" h="809868">
                              <a:moveTo>
                                <a:pt x="0" y="0"/>
                              </a:moveTo>
                              <a:lnTo>
                                <a:pt x="1366596" y="625807"/>
                              </a:lnTo>
                              <a:lnTo>
                                <a:pt x="865050" y="809868"/>
                              </a:lnTo>
                              <a:lnTo>
                                <a:pt x="4601" y="427942"/>
                              </a:lnTo>
                              <a:cubicBezTo>
                                <a:pt x="-1535" y="105836"/>
                                <a:pt x="1534" y="142647"/>
                                <a:pt x="0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3333CC">
                            <a:lumMod val="75000"/>
                          </a:srgbClr>
                        </a:solidFill>
                        <a:ln w="9525" cap="flat" cmpd="sng" algn="ctr">
                          <a:noFill/>
                          <a:prstDash val="solid"/>
                        </a:ln>
                        <a:effectLst>
                          <a:outerShdw blurRad="40000" dist="23000" dir="5400000" rotWithShape="0">
                            <a:srgbClr val="000000">
                              <a:alpha val="35000"/>
                            </a:srgbClr>
                          </a:outerShdw>
                        </a:effectLst>
                      </p:spPr>
                      <p:txBody>
                        <a:bodyPr anchor="ctr"/>
                        <a:lstStyle/>
                        <a:p>
                          <a:pPr marL="0" marR="0" lvl="0" indent="0" algn="ctr" defTabSz="914400" eaLnBrk="0" fontAlgn="base" latinLnBrk="0" hangingPunct="0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8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Gill Sans MT"/>
                            <a:ea typeface="+mn-ea"/>
                            <a:cs typeface="+mn-cs"/>
                          </a:endParaRPr>
                        </a:p>
                      </p:txBody>
                    </p:sp>
                    <p:sp>
                      <p:nvSpPr>
                        <p:cNvPr id="427" name="Freeform 426">
                          <a:extLst>
                            <a:ext uri="{FF2B5EF4-FFF2-40B4-BE49-F238E27FC236}">
                              <a16:creationId xmlns:a16="http://schemas.microsoft.com/office/drawing/2014/main" id="{22498D03-0787-8AB3-0B3A-CE377615DE38}"/>
                            </a:ext>
                          </a:extLst>
                        </p:cNvPr>
                        <p:cNvSpPr/>
                        <p:nvPr/>
                      </p:nvSpPr>
                      <p:spPr bwMode="auto">
                        <a:xfrm>
                          <a:off x="2089977" y="1730980"/>
                          <a:ext cx="240888" cy="95187"/>
                        </a:xfrm>
                        <a:custGeom>
                          <a:avLst/>
                          <a:gdLst>
                            <a:gd name="connsiteX0" fmla="*/ 1329786 w 1348191"/>
                            <a:gd name="connsiteY0" fmla="*/ 0 h 809869"/>
                            <a:gd name="connsiteX1" fmla="*/ 1348191 w 1348191"/>
                            <a:gd name="connsiteY1" fmla="*/ 400333 h 809869"/>
                            <a:gd name="connsiteX2" fmla="*/ 487742 w 1348191"/>
                            <a:gd name="connsiteY2" fmla="*/ 809869 h 809869"/>
                            <a:gd name="connsiteX3" fmla="*/ 0 w 1348191"/>
                            <a:gd name="connsiteY3" fmla="*/ 630409 h 809869"/>
                            <a:gd name="connsiteX4" fmla="*/ 1329786 w 1348191"/>
                            <a:gd name="connsiteY4" fmla="*/ 0 h 809869"/>
                            <a:gd name="connsiteX0" fmla="*/ 1329786 w 1348191"/>
                            <a:gd name="connsiteY0" fmla="*/ 0 h 791462"/>
                            <a:gd name="connsiteX1" fmla="*/ 1348191 w 1348191"/>
                            <a:gd name="connsiteY1" fmla="*/ 381926 h 791462"/>
                            <a:gd name="connsiteX2" fmla="*/ 487742 w 1348191"/>
                            <a:gd name="connsiteY2" fmla="*/ 791462 h 791462"/>
                            <a:gd name="connsiteX3" fmla="*/ 0 w 1348191"/>
                            <a:gd name="connsiteY3" fmla="*/ 612002 h 791462"/>
                            <a:gd name="connsiteX4" fmla="*/ 1329786 w 1348191"/>
                            <a:gd name="connsiteY4" fmla="*/ 0 h 791462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</a:cxnLst>
                          <a:rect l="l" t="t" r="r" b="b"/>
                          <a:pathLst>
                            <a:path w="1348191" h="791462">
                              <a:moveTo>
                                <a:pt x="1329786" y="0"/>
                              </a:moveTo>
                              <a:lnTo>
                                <a:pt x="1348191" y="381926"/>
                              </a:lnTo>
                              <a:lnTo>
                                <a:pt x="487742" y="791462"/>
                              </a:lnTo>
                              <a:lnTo>
                                <a:pt x="0" y="612002"/>
                              </a:lnTo>
                              <a:lnTo>
                                <a:pt x="1329786" y="0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3333CC">
                            <a:lumMod val="75000"/>
                          </a:srgbClr>
                        </a:solidFill>
                        <a:ln w="9525" cap="flat" cmpd="sng" algn="ctr">
                          <a:noFill/>
                          <a:prstDash val="solid"/>
                        </a:ln>
                        <a:effectLst>
                          <a:outerShdw blurRad="40000" dist="23000" dir="5400000" rotWithShape="0">
                            <a:srgbClr val="000000">
                              <a:alpha val="35000"/>
                            </a:srgbClr>
                          </a:outerShdw>
                        </a:effectLst>
                      </p:spPr>
                      <p:txBody>
                        <a:bodyPr anchor="ctr"/>
                        <a:lstStyle/>
                        <a:p>
                          <a:pPr marL="0" marR="0" lvl="0" indent="0" algn="ctr" defTabSz="914400" eaLnBrk="0" fontAlgn="base" latinLnBrk="0" hangingPunct="0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8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Gill Sans MT"/>
                            <a:ea typeface="+mn-ea"/>
                            <a:cs typeface="+mn-cs"/>
                          </a:endParaRPr>
                        </a:p>
                      </p:txBody>
                    </p:sp>
                    <p:cxnSp>
                      <p:nvCxnSpPr>
                        <p:cNvPr id="428" name="Straight Connector 427">
                          <a:extLst>
                            <a:ext uri="{FF2B5EF4-FFF2-40B4-BE49-F238E27FC236}">
                              <a16:creationId xmlns:a16="http://schemas.microsoft.com/office/drawing/2014/main" id="{951F50BA-F65D-08E1-ECD1-54AF5B6937CE}"/>
                            </a:ext>
                          </a:extLst>
                        </p:cNvPr>
                        <p:cNvCxnSpPr>
                          <a:endCxn id="423" idx="2"/>
                        </p:cNvCxnSpPr>
                        <p:nvPr/>
                      </p:nvCxnSpPr>
                      <p:spPr bwMode="auto">
                        <a:xfrm flipH="1" flipV="1">
                          <a:off x="1871277" y="1735739"/>
                          <a:ext cx="3169" cy="123743"/>
                        </a:xfrm>
                        <a:prstGeom prst="line">
                          <a:avLst/>
                        </a:prstGeom>
                        <a:noFill/>
                        <a:ln w="6350" cap="flat" cmpd="sng" algn="ctr">
                          <a:solidFill>
                            <a:srgbClr val="000000"/>
                          </a:solidFill>
                          <a:prstDash val="solid"/>
                        </a:ln>
                        <a:effectLst>
                          <a:outerShdw blurRad="40005" dist="19939" dir="5400000" algn="tl" rotWithShape="0">
                            <a:srgbClr val="000000">
                              <a:alpha val="38000"/>
                            </a:srgbClr>
                          </a:outerShdw>
                        </a:effectLst>
                      </p:spPr>
                    </p:cxnSp>
                    <p:cxnSp>
                      <p:nvCxnSpPr>
                        <p:cNvPr id="429" name="Straight Connector 428">
                          <a:extLst>
                            <a:ext uri="{FF2B5EF4-FFF2-40B4-BE49-F238E27FC236}">
                              <a16:creationId xmlns:a16="http://schemas.microsoft.com/office/drawing/2014/main" id="{3805AEA1-AA19-C6C8-B388-B362A260E220}"/>
                            </a:ext>
                          </a:extLst>
                        </p:cNvPr>
                        <p:cNvCxnSpPr/>
                        <p:nvPr/>
                      </p:nvCxnSpPr>
                      <p:spPr bwMode="auto">
                        <a:xfrm flipH="1" flipV="1">
                          <a:off x="2996477" y="1733359"/>
                          <a:ext cx="3171" cy="123743"/>
                        </a:xfrm>
                        <a:prstGeom prst="line">
                          <a:avLst/>
                        </a:prstGeom>
                        <a:noFill/>
                        <a:ln w="6350" cap="flat" cmpd="sng" algn="ctr">
                          <a:solidFill>
                            <a:srgbClr val="000000"/>
                          </a:solidFill>
                          <a:prstDash val="solid"/>
                        </a:ln>
                        <a:effectLst>
                          <a:outerShdw blurRad="40005" dist="19939" dir="5400000" algn="tl" rotWithShape="0">
                            <a:srgbClr val="000000">
                              <a:alpha val="38000"/>
                            </a:srgbClr>
                          </a:outerShdw>
                        </a:effectLst>
                      </p:spPr>
                    </p:cxnSp>
                  </p:grpSp>
                  <p:grpSp>
                    <p:nvGrpSpPr>
                      <p:cNvPr id="418" name="Group 417">
                        <a:extLst>
                          <a:ext uri="{FF2B5EF4-FFF2-40B4-BE49-F238E27FC236}">
                            <a16:creationId xmlns:a16="http://schemas.microsoft.com/office/drawing/2014/main" id="{C7798864-D68C-525F-178C-03130CB163F7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1770362" y="2873352"/>
                        <a:ext cx="428460" cy="369332"/>
                        <a:chOff x="667045" y="1708643"/>
                        <a:chExt cx="428460" cy="369332"/>
                      </a:xfrm>
                    </p:grpSpPr>
                    <p:sp>
                      <p:nvSpPr>
                        <p:cNvPr id="419" name="Oval 418">
                          <a:extLst>
                            <a:ext uri="{FF2B5EF4-FFF2-40B4-BE49-F238E27FC236}">
                              <a16:creationId xmlns:a16="http://schemas.microsoft.com/office/drawing/2014/main" id="{4F167AE6-C28A-165D-FFE3-913E1E60240F}"/>
                            </a:ext>
                          </a:extLst>
                        </p:cNvPr>
                        <p:cNvSpPr/>
                        <p:nvPr/>
                      </p:nvSpPr>
                      <p:spPr bwMode="auto">
                        <a:xfrm>
                          <a:off x="725417" y="1787240"/>
                          <a:ext cx="356365" cy="231962"/>
                        </a:xfrm>
                        <a:prstGeom prst="ellipse">
                          <a:avLst/>
                        </a:prstGeom>
                        <a:solidFill>
                          <a:srgbClr val="FFFFFF">
                            <a:alpha val="76000"/>
                          </a:srgbClr>
                        </a:solidFill>
                        <a:ln w="9525" cap="flat" cmpd="sng" algn="ctr">
                          <a:noFill/>
                          <a:prstDash val="solid"/>
                        </a:ln>
                        <a:effectLst/>
                      </p:spPr>
                      <p:txBody>
                        <a:bodyPr rtlCol="0" anchor="ctr"/>
                        <a:lstStyle/>
                        <a:p>
                          <a:pPr marL="0" marR="0" lvl="0" indent="0" algn="ctr" defTabSz="914400" eaLnBrk="0" fontAlgn="base" latinLnBrk="0" hangingPunct="0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8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Gill Sans MT"/>
                            <a:ea typeface="+mn-ea"/>
                            <a:cs typeface="+mn-cs"/>
                          </a:endParaRPr>
                        </a:p>
                      </p:txBody>
                    </p:sp>
                    <p:sp>
                      <p:nvSpPr>
                        <p:cNvPr id="420" name="TextBox 419">
                          <a:extLst>
                            <a:ext uri="{FF2B5EF4-FFF2-40B4-BE49-F238E27FC236}">
                              <a16:creationId xmlns:a16="http://schemas.microsoft.com/office/drawing/2014/main" id="{75C6FE61-D511-A0BC-4FFF-B9347B167D08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667045" y="1708643"/>
                          <a:ext cx="428460" cy="369332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rtlCol="0">
                          <a:spAutoFit/>
                        </a:bodyPr>
                        <a:lstStyle/>
                        <a:p>
                          <a:pPr marL="0" marR="0" lvl="0" indent="0" defTabSz="914400" eaLnBrk="0" fontAlgn="base" latinLnBrk="0" hangingPunct="0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LnTx/>
                              <a:uFillTx/>
                              <a:latin typeface="Arial" charset="0"/>
                              <a:ea typeface="ＭＳ Ｐゴシック" charset="0"/>
                            </a:rPr>
                            <a:t>3c</a:t>
                          </a:r>
                        </a:p>
                      </p:txBody>
                    </p:sp>
                  </p:grpSp>
                </p:grpSp>
                <p:grpSp>
                  <p:nvGrpSpPr>
                    <p:cNvPr id="398" name="Group 397">
                      <a:extLst>
                        <a:ext uri="{FF2B5EF4-FFF2-40B4-BE49-F238E27FC236}">
                          <a16:creationId xmlns:a16="http://schemas.microsoft.com/office/drawing/2014/main" id="{3B7FAA4B-B31C-B1FA-4B75-33B7964C2B59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833331" y="3478719"/>
                      <a:ext cx="565150" cy="369332"/>
                      <a:chOff x="1736090" y="2873352"/>
                      <a:chExt cx="565150" cy="369332"/>
                    </a:xfrm>
                  </p:grpSpPr>
                  <p:grpSp>
                    <p:nvGrpSpPr>
                      <p:cNvPr id="404" name="Group 327">
                        <a:extLst>
                          <a:ext uri="{FF2B5EF4-FFF2-40B4-BE49-F238E27FC236}">
                            <a16:creationId xmlns:a16="http://schemas.microsoft.com/office/drawing/2014/main" id="{4F74558C-4B9A-AFD8-1644-5137AE0AF326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1736090" y="2893762"/>
                        <a:ext cx="565150" cy="292100"/>
                        <a:chOff x="1871277" y="1576300"/>
                        <a:chExt cx="1128371" cy="437861"/>
                      </a:xfrm>
                    </p:grpSpPr>
                    <p:sp>
                      <p:nvSpPr>
                        <p:cNvPr id="408" name="Oval 407">
                          <a:extLst>
                            <a:ext uri="{FF2B5EF4-FFF2-40B4-BE49-F238E27FC236}">
                              <a16:creationId xmlns:a16="http://schemas.microsoft.com/office/drawing/2014/main" id="{6D0F641D-84FC-F2AD-8287-618007F04D7D}"/>
                            </a:ext>
                          </a:extLst>
                        </p:cNvPr>
                        <p:cNvSpPr/>
                        <p:nvPr/>
                      </p:nvSpPr>
                      <p:spPr bwMode="auto">
                        <a:xfrm flipV="1">
                          <a:off x="1874446" y="1692905"/>
                          <a:ext cx="1125202" cy="321256"/>
                        </a:xfrm>
                        <a:prstGeom prst="ellipse">
                          <a:avLst/>
                        </a:prstGeom>
                        <a:gradFill flip="none" rotWithShape="1">
                          <a:gsLst>
                            <a:gs pos="0">
                              <a:srgbClr val="3333CC">
                                <a:lumMod val="75000"/>
                              </a:srgbClr>
                            </a:gs>
                            <a:gs pos="53000">
                              <a:srgbClr val="3333CC">
                                <a:lumMod val="60000"/>
                                <a:lumOff val="40000"/>
                              </a:srgbClr>
                            </a:gs>
                            <a:gs pos="100000">
                              <a:srgbClr val="3333CC">
                                <a:lumMod val="75000"/>
                              </a:srgbClr>
                            </a:gs>
                          </a:gsLst>
                          <a:lin ang="0" scaled="1"/>
                          <a:tileRect/>
                        </a:gradFill>
                        <a:ln w="6350" cap="flat" cmpd="sng" algn="ctr">
                          <a:solidFill>
                            <a:srgbClr val="000000"/>
                          </a:solidFill>
                          <a:prstDash val="solid"/>
                        </a:ln>
                        <a:effectLst>
                          <a:outerShdw blurRad="40000" dist="23000" dir="5400000" rotWithShape="0">
                            <a:srgbClr val="000000">
                              <a:alpha val="35000"/>
                            </a:srgbClr>
                          </a:outerShdw>
                        </a:effectLst>
                      </p:spPr>
                      <p:txBody>
                        <a:bodyPr anchor="ctr"/>
                        <a:lstStyle/>
                        <a:p>
                          <a:pPr marL="0" marR="0" lvl="0" indent="0" algn="ctr" defTabSz="914400" eaLnBrk="0" fontAlgn="base" latinLnBrk="0" hangingPunct="0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800" b="0" i="0" u="none" strike="noStrike" kern="0" cap="none" spc="0" normalizeH="0" baseline="0" noProof="0" dirty="0">
                            <a:ln>
                              <a:solidFill>
                                <a:srgbClr val="000000"/>
                              </a:solidFill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Gill Sans MT"/>
                            <a:ea typeface="+mn-ea"/>
                            <a:cs typeface="+mn-cs"/>
                          </a:endParaRPr>
                        </a:p>
                      </p:txBody>
                    </p:sp>
                    <p:sp>
                      <p:nvSpPr>
                        <p:cNvPr id="409" name="Rectangle 408">
                          <a:extLst>
                            <a:ext uri="{FF2B5EF4-FFF2-40B4-BE49-F238E27FC236}">
                              <a16:creationId xmlns:a16="http://schemas.microsoft.com/office/drawing/2014/main" id="{C87E7790-0C21-FACF-8808-81832B13E415}"/>
                            </a:ext>
                          </a:extLst>
                        </p:cNvPr>
                        <p:cNvSpPr/>
                        <p:nvPr/>
                      </p:nvSpPr>
                      <p:spPr bwMode="auto">
                        <a:xfrm>
                          <a:off x="1871277" y="1740499"/>
                          <a:ext cx="1128371" cy="114225"/>
                        </a:xfrm>
                        <a:prstGeom prst="rect">
                          <a:avLst/>
                        </a:prstGeom>
                        <a:gradFill rotWithShape="1">
                          <a:gsLst>
                            <a:gs pos="0">
                              <a:srgbClr val="3333CC">
                                <a:lumMod val="75000"/>
                              </a:srgbClr>
                            </a:gs>
                            <a:gs pos="53000">
                              <a:srgbClr val="3333CC">
                                <a:lumMod val="60000"/>
                                <a:lumOff val="40000"/>
                              </a:srgbClr>
                            </a:gs>
                            <a:gs pos="100000">
                              <a:srgbClr val="3333CC">
                                <a:lumMod val="75000"/>
                              </a:srgbClr>
                            </a:gs>
                          </a:gsLst>
                          <a:lin ang="10800000" scaled="0"/>
                        </a:gradFill>
                        <a:ln w="25400" cap="flat" cmpd="sng" algn="ctr">
                          <a:noFill/>
                          <a:prstDash val="solid"/>
                        </a:ln>
                        <a:effectLst/>
                      </p:spPr>
                      <p:txBody>
                        <a:bodyPr anchor="ctr"/>
                        <a:lstStyle/>
                        <a:p>
                          <a:pPr marL="0" marR="0" lvl="0" indent="0" algn="ctr" defTabSz="914400" eaLnBrk="0" fontAlgn="base" latinLnBrk="0" hangingPunct="0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8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Gill Sans MT"/>
                            <a:ea typeface="+mn-ea"/>
                            <a:cs typeface="+mn-cs"/>
                          </a:endParaRPr>
                        </a:p>
                      </p:txBody>
                    </p:sp>
                    <p:sp>
                      <p:nvSpPr>
                        <p:cNvPr id="410" name="Oval 409">
                          <a:extLst>
                            <a:ext uri="{FF2B5EF4-FFF2-40B4-BE49-F238E27FC236}">
                              <a16:creationId xmlns:a16="http://schemas.microsoft.com/office/drawing/2014/main" id="{CB23349F-A143-D81A-5AFE-B694DB93C87A}"/>
                            </a:ext>
                          </a:extLst>
                        </p:cNvPr>
                        <p:cNvSpPr/>
                        <p:nvPr/>
                      </p:nvSpPr>
                      <p:spPr bwMode="auto">
                        <a:xfrm flipV="1">
                          <a:off x="1871277" y="1576300"/>
                          <a:ext cx="1125200" cy="321257"/>
                        </a:xfrm>
                        <a:prstGeom prst="ellipse">
                          <a:avLst/>
                        </a:prstGeom>
                        <a:solidFill>
                          <a:srgbClr val="FFFFFF">
                            <a:lumMod val="75000"/>
                          </a:srgbClr>
                        </a:solidFill>
                        <a:ln w="6350" cap="flat" cmpd="sng" algn="ctr">
                          <a:solidFill>
                            <a:srgbClr val="000000"/>
                          </a:solidFill>
                          <a:prstDash val="solid"/>
                        </a:ln>
                        <a:effectLst>
                          <a:outerShdw blurRad="40000" dist="23000" dir="5400000" rotWithShape="0">
                            <a:srgbClr val="000000">
                              <a:alpha val="35000"/>
                            </a:srgbClr>
                          </a:outerShdw>
                        </a:effectLst>
                      </p:spPr>
                      <p:txBody>
                        <a:bodyPr anchor="ctr"/>
                        <a:lstStyle/>
                        <a:p>
                          <a:pPr marL="0" marR="0" lvl="0" indent="0" algn="ctr" defTabSz="914400" eaLnBrk="0" fontAlgn="base" latinLnBrk="0" hangingPunct="0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800" b="0" i="0" u="none" strike="noStrike" kern="0" cap="none" spc="0" normalizeH="0" baseline="0" noProof="0" dirty="0">
                            <a:ln>
                              <a:solidFill>
                                <a:srgbClr val="000000"/>
                              </a:solidFill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Gill Sans MT"/>
                            <a:ea typeface="+mn-ea"/>
                            <a:cs typeface="+mn-cs"/>
                          </a:endParaRPr>
                        </a:p>
                      </p:txBody>
                    </p:sp>
                    <p:sp>
                      <p:nvSpPr>
                        <p:cNvPr id="411" name="Freeform 410">
                          <a:extLst>
                            <a:ext uri="{FF2B5EF4-FFF2-40B4-BE49-F238E27FC236}">
                              <a16:creationId xmlns:a16="http://schemas.microsoft.com/office/drawing/2014/main" id="{7146EB0E-44F9-3BA2-A8FD-5D05B18B514D}"/>
                            </a:ext>
                          </a:extLst>
                        </p:cNvPr>
                        <p:cNvSpPr/>
                        <p:nvPr/>
                      </p:nvSpPr>
                      <p:spPr bwMode="auto">
                        <a:xfrm>
                          <a:off x="2159708" y="1673868"/>
                          <a:ext cx="548339" cy="159438"/>
                        </a:xfrm>
                        <a:custGeom>
                          <a:avLst/>
                          <a:gdLst>
                            <a:gd name="connsiteX0" fmla="*/ 1486231 w 2944854"/>
                            <a:gd name="connsiteY0" fmla="*/ 727041 h 1302232"/>
                            <a:gd name="connsiteX1" fmla="*/ 257675 w 2944854"/>
                            <a:gd name="connsiteY1" fmla="*/ 1302232 h 1302232"/>
                            <a:gd name="connsiteX2" fmla="*/ 0 w 2944854"/>
                            <a:gd name="connsiteY2" fmla="*/ 1228607 h 1302232"/>
                            <a:gd name="connsiteX3" fmla="*/ 911064 w 2944854"/>
                            <a:gd name="connsiteY3" fmla="*/ 837478 h 1302232"/>
                            <a:gd name="connsiteX4" fmla="*/ 883456 w 2944854"/>
                            <a:gd name="connsiteY4" fmla="*/ 450949 h 1302232"/>
                            <a:gd name="connsiteX5" fmla="*/ 161047 w 2944854"/>
                            <a:gd name="connsiteY5" fmla="*/ 119640 h 1302232"/>
                            <a:gd name="connsiteX6" fmla="*/ 404917 w 2944854"/>
                            <a:gd name="connsiteY6" fmla="*/ 50617 h 1302232"/>
                            <a:gd name="connsiteX7" fmla="*/ 1477028 w 2944854"/>
                            <a:gd name="connsiteY7" fmla="*/ 501566 h 1302232"/>
                            <a:gd name="connsiteX8" fmla="*/ 2572146 w 2944854"/>
                            <a:gd name="connsiteY8" fmla="*/ 0 h 1302232"/>
                            <a:gd name="connsiteX9" fmla="*/ 2875834 w 2944854"/>
                            <a:gd name="connsiteY9" fmla="*/ 96632 h 1302232"/>
                            <a:gd name="connsiteX10" fmla="*/ 2079803 w 2944854"/>
                            <a:gd name="connsiteY10" fmla="*/ 432543 h 1302232"/>
                            <a:gd name="connsiteX11" fmla="*/ 2240850 w 2944854"/>
                            <a:gd name="connsiteY11" fmla="*/ 920305 h 1302232"/>
                            <a:gd name="connsiteX12" fmla="*/ 2944854 w 2944854"/>
                            <a:gd name="connsiteY12" fmla="*/ 1228607 h 1302232"/>
                            <a:gd name="connsiteX13" fmla="*/ 2733192 w 2944854"/>
                            <a:gd name="connsiteY13" fmla="*/ 1297630 h 1302232"/>
                            <a:gd name="connsiteX14" fmla="*/ 1486231 w 2944854"/>
                            <a:gd name="connsiteY14" fmla="*/ 727041 h 1302232"/>
                            <a:gd name="connsiteX0" fmla="*/ 1486231 w 2944854"/>
                            <a:gd name="connsiteY0" fmla="*/ 727041 h 1316375"/>
                            <a:gd name="connsiteX1" fmla="*/ 257675 w 2944854"/>
                            <a:gd name="connsiteY1" fmla="*/ 1302232 h 1316375"/>
                            <a:gd name="connsiteX2" fmla="*/ 0 w 2944854"/>
                            <a:gd name="connsiteY2" fmla="*/ 1228607 h 1316375"/>
                            <a:gd name="connsiteX3" fmla="*/ 911064 w 2944854"/>
                            <a:gd name="connsiteY3" fmla="*/ 837478 h 1316375"/>
                            <a:gd name="connsiteX4" fmla="*/ 883456 w 2944854"/>
                            <a:gd name="connsiteY4" fmla="*/ 450949 h 1316375"/>
                            <a:gd name="connsiteX5" fmla="*/ 161047 w 2944854"/>
                            <a:gd name="connsiteY5" fmla="*/ 119640 h 1316375"/>
                            <a:gd name="connsiteX6" fmla="*/ 404917 w 2944854"/>
                            <a:gd name="connsiteY6" fmla="*/ 50617 h 1316375"/>
                            <a:gd name="connsiteX7" fmla="*/ 1477028 w 2944854"/>
                            <a:gd name="connsiteY7" fmla="*/ 501566 h 1316375"/>
                            <a:gd name="connsiteX8" fmla="*/ 2572146 w 2944854"/>
                            <a:gd name="connsiteY8" fmla="*/ 0 h 1316375"/>
                            <a:gd name="connsiteX9" fmla="*/ 2875834 w 2944854"/>
                            <a:gd name="connsiteY9" fmla="*/ 96632 h 1316375"/>
                            <a:gd name="connsiteX10" fmla="*/ 2079803 w 2944854"/>
                            <a:gd name="connsiteY10" fmla="*/ 432543 h 1316375"/>
                            <a:gd name="connsiteX11" fmla="*/ 2240850 w 2944854"/>
                            <a:gd name="connsiteY11" fmla="*/ 920305 h 1316375"/>
                            <a:gd name="connsiteX12" fmla="*/ 2944854 w 2944854"/>
                            <a:gd name="connsiteY12" fmla="*/ 1228607 h 1316375"/>
                            <a:gd name="connsiteX13" fmla="*/ 2756623 w 2944854"/>
                            <a:gd name="connsiteY13" fmla="*/ 1316375 h 1316375"/>
                            <a:gd name="connsiteX14" fmla="*/ 1486231 w 2944854"/>
                            <a:gd name="connsiteY14" fmla="*/ 727041 h 1316375"/>
                            <a:gd name="connsiteX0" fmla="*/ 1486231 w 3024520"/>
                            <a:gd name="connsiteY0" fmla="*/ 727041 h 1316375"/>
                            <a:gd name="connsiteX1" fmla="*/ 257675 w 3024520"/>
                            <a:gd name="connsiteY1" fmla="*/ 1302232 h 1316375"/>
                            <a:gd name="connsiteX2" fmla="*/ 0 w 3024520"/>
                            <a:gd name="connsiteY2" fmla="*/ 1228607 h 1316375"/>
                            <a:gd name="connsiteX3" fmla="*/ 911064 w 3024520"/>
                            <a:gd name="connsiteY3" fmla="*/ 837478 h 1316375"/>
                            <a:gd name="connsiteX4" fmla="*/ 883456 w 3024520"/>
                            <a:gd name="connsiteY4" fmla="*/ 450949 h 1316375"/>
                            <a:gd name="connsiteX5" fmla="*/ 161047 w 3024520"/>
                            <a:gd name="connsiteY5" fmla="*/ 119640 h 1316375"/>
                            <a:gd name="connsiteX6" fmla="*/ 404917 w 3024520"/>
                            <a:gd name="connsiteY6" fmla="*/ 50617 h 1316375"/>
                            <a:gd name="connsiteX7" fmla="*/ 1477028 w 3024520"/>
                            <a:gd name="connsiteY7" fmla="*/ 501566 h 1316375"/>
                            <a:gd name="connsiteX8" fmla="*/ 2572146 w 3024520"/>
                            <a:gd name="connsiteY8" fmla="*/ 0 h 1316375"/>
                            <a:gd name="connsiteX9" fmla="*/ 2875834 w 3024520"/>
                            <a:gd name="connsiteY9" fmla="*/ 96632 h 1316375"/>
                            <a:gd name="connsiteX10" fmla="*/ 2079803 w 3024520"/>
                            <a:gd name="connsiteY10" fmla="*/ 432543 h 1316375"/>
                            <a:gd name="connsiteX11" fmla="*/ 2240850 w 3024520"/>
                            <a:gd name="connsiteY11" fmla="*/ 920305 h 1316375"/>
                            <a:gd name="connsiteX12" fmla="*/ 3024520 w 3024520"/>
                            <a:gd name="connsiteY12" fmla="*/ 1228607 h 1316375"/>
                            <a:gd name="connsiteX13" fmla="*/ 2756623 w 3024520"/>
                            <a:gd name="connsiteY13" fmla="*/ 1316375 h 1316375"/>
                            <a:gd name="connsiteX14" fmla="*/ 1486231 w 3024520"/>
                            <a:gd name="connsiteY14" fmla="*/ 727041 h 1316375"/>
                            <a:gd name="connsiteX0" fmla="*/ 1537780 w 3076069"/>
                            <a:gd name="connsiteY0" fmla="*/ 727041 h 1316375"/>
                            <a:gd name="connsiteX1" fmla="*/ 309224 w 3076069"/>
                            <a:gd name="connsiteY1" fmla="*/ 1302232 h 1316375"/>
                            <a:gd name="connsiteX2" fmla="*/ 0 w 3076069"/>
                            <a:gd name="connsiteY2" fmla="*/ 1228607 h 1316375"/>
                            <a:gd name="connsiteX3" fmla="*/ 962613 w 3076069"/>
                            <a:gd name="connsiteY3" fmla="*/ 837478 h 1316375"/>
                            <a:gd name="connsiteX4" fmla="*/ 935005 w 3076069"/>
                            <a:gd name="connsiteY4" fmla="*/ 450949 h 1316375"/>
                            <a:gd name="connsiteX5" fmla="*/ 212596 w 3076069"/>
                            <a:gd name="connsiteY5" fmla="*/ 119640 h 1316375"/>
                            <a:gd name="connsiteX6" fmla="*/ 456466 w 3076069"/>
                            <a:gd name="connsiteY6" fmla="*/ 50617 h 1316375"/>
                            <a:gd name="connsiteX7" fmla="*/ 1528577 w 3076069"/>
                            <a:gd name="connsiteY7" fmla="*/ 501566 h 1316375"/>
                            <a:gd name="connsiteX8" fmla="*/ 2623695 w 3076069"/>
                            <a:gd name="connsiteY8" fmla="*/ 0 h 1316375"/>
                            <a:gd name="connsiteX9" fmla="*/ 2927383 w 3076069"/>
                            <a:gd name="connsiteY9" fmla="*/ 96632 h 1316375"/>
                            <a:gd name="connsiteX10" fmla="*/ 2131352 w 3076069"/>
                            <a:gd name="connsiteY10" fmla="*/ 432543 h 1316375"/>
                            <a:gd name="connsiteX11" fmla="*/ 2292399 w 3076069"/>
                            <a:gd name="connsiteY11" fmla="*/ 920305 h 1316375"/>
                            <a:gd name="connsiteX12" fmla="*/ 3076069 w 3076069"/>
                            <a:gd name="connsiteY12" fmla="*/ 1228607 h 1316375"/>
                            <a:gd name="connsiteX13" fmla="*/ 2808172 w 3076069"/>
                            <a:gd name="connsiteY13" fmla="*/ 1316375 h 1316375"/>
                            <a:gd name="connsiteX14" fmla="*/ 1537780 w 3076069"/>
                            <a:gd name="connsiteY14" fmla="*/ 727041 h 1316375"/>
                            <a:gd name="connsiteX0" fmla="*/ 1537780 w 3076069"/>
                            <a:gd name="connsiteY0" fmla="*/ 727041 h 1321259"/>
                            <a:gd name="connsiteX1" fmla="*/ 313981 w 3076069"/>
                            <a:gd name="connsiteY1" fmla="*/ 1321259 h 1321259"/>
                            <a:gd name="connsiteX2" fmla="*/ 0 w 3076069"/>
                            <a:gd name="connsiteY2" fmla="*/ 1228607 h 1321259"/>
                            <a:gd name="connsiteX3" fmla="*/ 962613 w 3076069"/>
                            <a:gd name="connsiteY3" fmla="*/ 837478 h 1321259"/>
                            <a:gd name="connsiteX4" fmla="*/ 935005 w 3076069"/>
                            <a:gd name="connsiteY4" fmla="*/ 450949 h 1321259"/>
                            <a:gd name="connsiteX5" fmla="*/ 212596 w 3076069"/>
                            <a:gd name="connsiteY5" fmla="*/ 119640 h 1321259"/>
                            <a:gd name="connsiteX6" fmla="*/ 456466 w 3076069"/>
                            <a:gd name="connsiteY6" fmla="*/ 50617 h 1321259"/>
                            <a:gd name="connsiteX7" fmla="*/ 1528577 w 3076069"/>
                            <a:gd name="connsiteY7" fmla="*/ 501566 h 1321259"/>
                            <a:gd name="connsiteX8" fmla="*/ 2623695 w 3076069"/>
                            <a:gd name="connsiteY8" fmla="*/ 0 h 1321259"/>
                            <a:gd name="connsiteX9" fmla="*/ 2927383 w 3076069"/>
                            <a:gd name="connsiteY9" fmla="*/ 96632 h 1321259"/>
                            <a:gd name="connsiteX10" fmla="*/ 2131352 w 3076069"/>
                            <a:gd name="connsiteY10" fmla="*/ 432543 h 1321259"/>
                            <a:gd name="connsiteX11" fmla="*/ 2292399 w 3076069"/>
                            <a:gd name="connsiteY11" fmla="*/ 920305 h 1321259"/>
                            <a:gd name="connsiteX12" fmla="*/ 3076069 w 3076069"/>
                            <a:gd name="connsiteY12" fmla="*/ 1228607 h 1321259"/>
                            <a:gd name="connsiteX13" fmla="*/ 2808172 w 3076069"/>
                            <a:gd name="connsiteY13" fmla="*/ 1316375 h 1321259"/>
                            <a:gd name="connsiteX14" fmla="*/ 1537780 w 3076069"/>
                            <a:gd name="connsiteY14" fmla="*/ 727041 h 1321259"/>
                            <a:gd name="connsiteX0" fmla="*/ 1537780 w 3076069"/>
                            <a:gd name="connsiteY0" fmla="*/ 750825 h 1321259"/>
                            <a:gd name="connsiteX1" fmla="*/ 313981 w 3076069"/>
                            <a:gd name="connsiteY1" fmla="*/ 1321259 h 1321259"/>
                            <a:gd name="connsiteX2" fmla="*/ 0 w 3076069"/>
                            <a:gd name="connsiteY2" fmla="*/ 1228607 h 1321259"/>
                            <a:gd name="connsiteX3" fmla="*/ 962613 w 3076069"/>
                            <a:gd name="connsiteY3" fmla="*/ 837478 h 1321259"/>
                            <a:gd name="connsiteX4" fmla="*/ 935005 w 3076069"/>
                            <a:gd name="connsiteY4" fmla="*/ 450949 h 1321259"/>
                            <a:gd name="connsiteX5" fmla="*/ 212596 w 3076069"/>
                            <a:gd name="connsiteY5" fmla="*/ 119640 h 1321259"/>
                            <a:gd name="connsiteX6" fmla="*/ 456466 w 3076069"/>
                            <a:gd name="connsiteY6" fmla="*/ 50617 h 1321259"/>
                            <a:gd name="connsiteX7" fmla="*/ 1528577 w 3076069"/>
                            <a:gd name="connsiteY7" fmla="*/ 501566 h 1321259"/>
                            <a:gd name="connsiteX8" fmla="*/ 2623695 w 3076069"/>
                            <a:gd name="connsiteY8" fmla="*/ 0 h 1321259"/>
                            <a:gd name="connsiteX9" fmla="*/ 2927383 w 3076069"/>
                            <a:gd name="connsiteY9" fmla="*/ 96632 h 1321259"/>
                            <a:gd name="connsiteX10" fmla="*/ 2131352 w 3076069"/>
                            <a:gd name="connsiteY10" fmla="*/ 432543 h 1321259"/>
                            <a:gd name="connsiteX11" fmla="*/ 2292399 w 3076069"/>
                            <a:gd name="connsiteY11" fmla="*/ 920305 h 1321259"/>
                            <a:gd name="connsiteX12" fmla="*/ 3076069 w 3076069"/>
                            <a:gd name="connsiteY12" fmla="*/ 1228607 h 1321259"/>
                            <a:gd name="connsiteX13" fmla="*/ 2808172 w 3076069"/>
                            <a:gd name="connsiteY13" fmla="*/ 1316375 h 1321259"/>
                            <a:gd name="connsiteX14" fmla="*/ 1537780 w 3076069"/>
                            <a:gd name="connsiteY14" fmla="*/ 750825 h 1321259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  <a:cxn ang="0">
                              <a:pos x="connsiteX5" y="connsiteY5"/>
                            </a:cxn>
                            <a:cxn ang="0">
                              <a:pos x="connsiteX6" y="connsiteY6"/>
                            </a:cxn>
                            <a:cxn ang="0">
                              <a:pos x="connsiteX7" y="connsiteY7"/>
                            </a:cxn>
                            <a:cxn ang="0">
                              <a:pos x="connsiteX8" y="connsiteY8"/>
                            </a:cxn>
                            <a:cxn ang="0">
                              <a:pos x="connsiteX9" y="connsiteY9"/>
                            </a:cxn>
                            <a:cxn ang="0">
                              <a:pos x="connsiteX10" y="connsiteY10"/>
                            </a:cxn>
                            <a:cxn ang="0">
                              <a:pos x="connsiteX11" y="connsiteY11"/>
                            </a:cxn>
                            <a:cxn ang="0">
                              <a:pos x="connsiteX12" y="connsiteY12"/>
                            </a:cxn>
                            <a:cxn ang="0">
                              <a:pos x="connsiteX13" y="connsiteY13"/>
                            </a:cxn>
                            <a:cxn ang="0">
                              <a:pos x="connsiteX14" y="connsiteY14"/>
                            </a:cxn>
                          </a:cxnLst>
                          <a:rect l="l" t="t" r="r" b="b"/>
                          <a:pathLst>
                            <a:path w="3076069" h="1321259">
                              <a:moveTo>
                                <a:pt x="1537780" y="750825"/>
                              </a:moveTo>
                              <a:lnTo>
                                <a:pt x="313981" y="1321259"/>
                              </a:lnTo>
                              <a:lnTo>
                                <a:pt x="0" y="1228607"/>
                              </a:lnTo>
                              <a:lnTo>
                                <a:pt x="962613" y="837478"/>
                              </a:lnTo>
                              <a:lnTo>
                                <a:pt x="935005" y="450949"/>
                              </a:lnTo>
                              <a:lnTo>
                                <a:pt x="212596" y="119640"/>
                              </a:lnTo>
                              <a:lnTo>
                                <a:pt x="456466" y="50617"/>
                              </a:lnTo>
                              <a:lnTo>
                                <a:pt x="1528577" y="501566"/>
                              </a:lnTo>
                              <a:lnTo>
                                <a:pt x="2623695" y="0"/>
                              </a:lnTo>
                              <a:lnTo>
                                <a:pt x="2927383" y="96632"/>
                              </a:lnTo>
                              <a:lnTo>
                                <a:pt x="2131352" y="432543"/>
                              </a:lnTo>
                              <a:lnTo>
                                <a:pt x="2292399" y="920305"/>
                              </a:lnTo>
                              <a:lnTo>
                                <a:pt x="3076069" y="1228607"/>
                              </a:lnTo>
                              <a:lnTo>
                                <a:pt x="2808172" y="1316375"/>
                              </a:lnTo>
                              <a:lnTo>
                                <a:pt x="1537780" y="750825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3333CC">
                            <a:lumMod val="60000"/>
                            <a:lumOff val="40000"/>
                          </a:srgbClr>
                        </a:solidFill>
                        <a:ln w="9525" cap="flat" cmpd="sng" algn="ctr">
                          <a:noFill/>
                          <a:prstDash val="solid"/>
                        </a:ln>
                        <a:effectLst/>
                      </p:spPr>
                      <p:txBody>
                        <a:bodyPr anchor="ctr"/>
                        <a:lstStyle/>
                        <a:p>
                          <a:pPr marL="0" marR="0" lvl="0" indent="0" algn="ctr" defTabSz="914400" eaLnBrk="0" fontAlgn="base" latinLnBrk="0" hangingPunct="0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8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Gill Sans MT"/>
                            <a:ea typeface="+mn-ea"/>
                            <a:cs typeface="+mn-cs"/>
                          </a:endParaRPr>
                        </a:p>
                      </p:txBody>
                    </p:sp>
                    <p:sp>
                      <p:nvSpPr>
                        <p:cNvPr id="412" name="Freeform 411">
                          <a:extLst>
                            <a:ext uri="{FF2B5EF4-FFF2-40B4-BE49-F238E27FC236}">
                              <a16:creationId xmlns:a16="http://schemas.microsoft.com/office/drawing/2014/main" id="{EA0634E3-15C8-1A5F-3415-61A39898BBF5}"/>
                            </a:ext>
                          </a:extLst>
                        </p:cNvPr>
                        <p:cNvSpPr/>
                        <p:nvPr/>
                      </p:nvSpPr>
                      <p:spPr bwMode="auto">
                        <a:xfrm>
                          <a:off x="2102655" y="1633412"/>
                          <a:ext cx="662444" cy="111846"/>
                        </a:xfrm>
                        <a:custGeom>
                          <a:avLst/>
                          <a:gdLst>
                            <a:gd name="connsiteX0" fmla="*/ 0 w 3645229"/>
                            <a:gd name="connsiteY0" fmla="*/ 214441 h 923747"/>
                            <a:gd name="connsiteX1" fmla="*/ 659770 w 3645229"/>
                            <a:gd name="connsiteY1" fmla="*/ 16495 h 923747"/>
                            <a:gd name="connsiteX2" fmla="*/ 1814367 w 3645229"/>
                            <a:gd name="connsiteY2" fmla="*/ 511360 h 923747"/>
                            <a:gd name="connsiteX3" fmla="*/ 2968965 w 3645229"/>
                            <a:gd name="connsiteY3" fmla="*/ 0 h 923747"/>
                            <a:gd name="connsiteX4" fmla="*/ 3645229 w 3645229"/>
                            <a:gd name="connsiteY4" fmla="*/ 197946 h 923747"/>
                            <a:gd name="connsiteX5" fmla="*/ 3199884 w 3645229"/>
                            <a:gd name="connsiteY5" fmla="*/ 461874 h 923747"/>
                            <a:gd name="connsiteX6" fmla="*/ 2985459 w 3645229"/>
                            <a:gd name="connsiteY6" fmla="*/ 379396 h 923747"/>
                            <a:gd name="connsiteX7" fmla="*/ 1830861 w 3645229"/>
                            <a:gd name="connsiteY7" fmla="*/ 923747 h 923747"/>
                            <a:gd name="connsiteX8" fmla="*/ 676264 w 3645229"/>
                            <a:gd name="connsiteY8" fmla="*/ 412387 h 923747"/>
                            <a:gd name="connsiteX9" fmla="*/ 527816 w 3645229"/>
                            <a:gd name="connsiteY9" fmla="*/ 478369 h 923747"/>
                            <a:gd name="connsiteX10" fmla="*/ 0 w 3645229"/>
                            <a:gd name="connsiteY10" fmla="*/ 214441 h 923747"/>
                            <a:gd name="connsiteX0" fmla="*/ 0 w 3640627"/>
                            <a:gd name="connsiteY0" fmla="*/ 242051 h 923747"/>
                            <a:gd name="connsiteX1" fmla="*/ 655168 w 3640627"/>
                            <a:gd name="connsiteY1" fmla="*/ 16495 h 923747"/>
                            <a:gd name="connsiteX2" fmla="*/ 1809765 w 3640627"/>
                            <a:gd name="connsiteY2" fmla="*/ 511360 h 923747"/>
                            <a:gd name="connsiteX3" fmla="*/ 2964363 w 3640627"/>
                            <a:gd name="connsiteY3" fmla="*/ 0 h 923747"/>
                            <a:gd name="connsiteX4" fmla="*/ 3640627 w 3640627"/>
                            <a:gd name="connsiteY4" fmla="*/ 197946 h 923747"/>
                            <a:gd name="connsiteX5" fmla="*/ 3195282 w 3640627"/>
                            <a:gd name="connsiteY5" fmla="*/ 461874 h 923747"/>
                            <a:gd name="connsiteX6" fmla="*/ 2980857 w 3640627"/>
                            <a:gd name="connsiteY6" fmla="*/ 379396 h 923747"/>
                            <a:gd name="connsiteX7" fmla="*/ 1826259 w 3640627"/>
                            <a:gd name="connsiteY7" fmla="*/ 923747 h 923747"/>
                            <a:gd name="connsiteX8" fmla="*/ 671662 w 3640627"/>
                            <a:gd name="connsiteY8" fmla="*/ 412387 h 923747"/>
                            <a:gd name="connsiteX9" fmla="*/ 523214 w 3640627"/>
                            <a:gd name="connsiteY9" fmla="*/ 478369 h 923747"/>
                            <a:gd name="connsiteX10" fmla="*/ 0 w 3640627"/>
                            <a:gd name="connsiteY10" fmla="*/ 242051 h 923747"/>
                            <a:gd name="connsiteX0" fmla="*/ 0 w 3640627"/>
                            <a:gd name="connsiteY0" fmla="*/ 242051 h 923747"/>
                            <a:gd name="connsiteX1" fmla="*/ 655168 w 3640627"/>
                            <a:gd name="connsiteY1" fmla="*/ 16495 h 923747"/>
                            <a:gd name="connsiteX2" fmla="*/ 1809765 w 3640627"/>
                            <a:gd name="connsiteY2" fmla="*/ 511360 h 923747"/>
                            <a:gd name="connsiteX3" fmla="*/ 2964363 w 3640627"/>
                            <a:gd name="connsiteY3" fmla="*/ 0 h 923747"/>
                            <a:gd name="connsiteX4" fmla="*/ 3640627 w 3640627"/>
                            <a:gd name="connsiteY4" fmla="*/ 197946 h 923747"/>
                            <a:gd name="connsiteX5" fmla="*/ 3195282 w 3640627"/>
                            <a:gd name="connsiteY5" fmla="*/ 461874 h 923747"/>
                            <a:gd name="connsiteX6" fmla="*/ 2980857 w 3640627"/>
                            <a:gd name="connsiteY6" fmla="*/ 379396 h 923747"/>
                            <a:gd name="connsiteX7" fmla="*/ 1826259 w 3640627"/>
                            <a:gd name="connsiteY7" fmla="*/ 923747 h 923747"/>
                            <a:gd name="connsiteX8" fmla="*/ 671662 w 3640627"/>
                            <a:gd name="connsiteY8" fmla="*/ 412387 h 923747"/>
                            <a:gd name="connsiteX9" fmla="*/ 523214 w 3640627"/>
                            <a:gd name="connsiteY9" fmla="*/ 482971 h 923747"/>
                            <a:gd name="connsiteX10" fmla="*/ 0 w 3640627"/>
                            <a:gd name="connsiteY10" fmla="*/ 242051 h 923747"/>
                            <a:gd name="connsiteX0" fmla="*/ 0 w 3640627"/>
                            <a:gd name="connsiteY0" fmla="*/ 242051 h 923747"/>
                            <a:gd name="connsiteX1" fmla="*/ 655168 w 3640627"/>
                            <a:gd name="connsiteY1" fmla="*/ 16495 h 923747"/>
                            <a:gd name="connsiteX2" fmla="*/ 1809765 w 3640627"/>
                            <a:gd name="connsiteY2" fmla="*/ 511360 h 923747"/>
                            <a:gd name="connsiteX3" fmla="*/ 2964363 w 3640627"/>
                            <a:gd name="connsiteY3" fmla="*/ 0 h 923747"/>
                            <a:gd name="connsiteX4" fmla="*/ 3640627 w 3640627"/>
                            <a:gd name="connsiteY4" fmla="*/ 197946 h 923747"/>
                            <a:gd name="connsiteX5" fmla="*/ 3195282 w 3640627"/>
                            <a:gd name="connsiteY5" fmla="*/ 461874 h 923747"/>
                            <a:gd name="connsiteX6" fmla="*/ 2980857 w 3640627"/>
                            <a:gd name="connsiteY6" fmla="*/ 379396 h 923747"/>
                            <a:gd name="connsiteX7" fmla="*/ 1826259 w 3640627"/>
                            <a:gd name="connsiteY7" fmla="*/ 923747 h 923747"/>
                            <a:gd name="connsiteX8" fmla="*/ 690067 w 3640627"/>
                            <a:gd name="connsiteY8" fmla="*/ 412387 h 923747"/>
                            <a:gd name="connsiteX9" fmla="*/ 523214 w 3640627"/>
                            <a:gd name="connsiteY9" fmla="*/ 482971 h 923747"/>
                            <a:gd name="connsiteX10" fmla="*/ 0 w 3640627"/>
                            <a:gd name="connsiteY10" fmla="*/ 242051 h 923747"/>
                            <a:gd name="connsiteX0" fmla="*/ 0 w 3640627"/>
                            <a:gd name="connsiteY0" fmla="*/ 242051 h 946755"/>
                            <a:gd name="connsiteX1" fmla="*/ 655168 w 3640627"/>
                            <a:gd name="connsiteY1" fmla="*/ 16495 h 946755"/>
                            <a:gd name="connsiteX2" fmla="*/ 1809765 w 3640627"/>
                            <a:gd name="connsiteY2" fmla="*/ 511360 h 946755"/>
                            <a:gd name="connsiteX3" fmla="*/ 2964363 w 3640627"/>
                            <a:gd name="connsiteY3" fmla="*/ 0 h 946755"/>
                            <a:gd name="connsiteX4" fmla="*/ 3640627 w 3640627"/>
                            <a:gd name="connsiteY4" fmla="*/ 197946 h 946755"/>
                            <a:gd name="connsiteX5" fmla="*/ 3195282 w 3640627"/>
                            <a:gd name="connsiteY5" fmla="*/ 461874 h 946755"/>
                            <a:gd name="connsiteX6" fmla="*/ 2980857 w 3640627"/>
                            <a:gd name="connsiteY6" fmla="*/ 379396 h 946755"/>
                            <a:gd name="connsiteX7" fmla="*/ 1876873 w 3640627"/>
                            <a:gd name="connsiteY7" fmla="*/ 946755 h 946755"/>
                            <a:gd name="connsiteX8" fmla="*/ 690067 w 3640627"/>
                            <a:gd name="connsiteY8" fmla="*/ 412387 h 946755"/>
                            <a:gd name="connsiteX9" fmla="*/ 523214 w 3640627"/>
                            <a:gd name="connsiteY9" fmla="*/ 482971 h 946755"/>
                            <a:gd name="connsiteX10" fmla="*/ 0 w 3640627"/>
                            <a:gd name="connsiteY10" fmla="*/ 242051 h 946755"/>
                            <a:gd name="connsiteX0" fmla="*/ 0 w 3640627"/>
                            <a:gd name="connsiteY0" fmla="*/ 242051 h 946755"/>
                            <a:gd name="connsiteX1" fmla="*/ 655168 w 3640627"/>
                            <a:gd name="connsiteY1" fmla="*/ 16495 h 946755"/>
                            <a:gd name="connsiteX2" fmla="*/ 1855778 w 3640627"/>
                            <a:gd name="connsiteY2" fmla="*/ 534367 h 946755"/>
                            <a:gd name="connsiteX3" fmla="*/ 2964363 w 3640627"/>
                            <a:gd name="connsiteY3" fmla="*/ 0 h 946755"/>
                            <a:gd name="connsiteX4" fmla="*/ 3640627 w 3640627"/>
                            <a:gd name="connsiteY4" fmla="*/ 197946 h 946755"/>
                            <a:gd name="connsiteX5" fmla="*/ 3195282 w 3640627"/>
                            <a:gd name="connsiteY5" fmla="*/ 461874 h 946755"/>
                            <a:gd name="connsiteX6" fmla="*/ 2980857 w 3640627"/>
                            <a:gd name="connsiteY6" fmla="*/ 379396 h 946755"/>
                            <a:gd name="connsiteX7" fmla="*/ 1876873 w 3640627"/>
                            <a:gd name="connsiteY7" fmla="*/ 946755 h 946755"/>
                            <a:gd name="connsiteX8" fmla="*/ 690067 w 3640627"/>
                            <a:gd name="connsiteY8" fmla="*/ 412387 h 946755"/>
                            <a:gd name="connsiteX9" fmla="*/ 523214 w 3640627"/>
                            <a:gd name="connsiteY9" fmla="*/ 482971 h 946755"/>
                            <a:gd name="connsiteX10" fmla="*/ 0 w 3640627"/>
                            <a:gd name="connsiteY10" fmla="*/ 242051 h 946755"/>
                            <a:gd name="connsiteX0" fmla="*/ 0 w 3640627"/>
                            <a:gd name="connsiteY0" fmla="*/ 242051 h 946755"/>
                            <a:gd name="connsiteX1" fmla="*/ 655168 w 3640627"/>
                            <a:gd name="connsiteY1" fmla="*/ 16495 h 946755"/>
                            <a:gd name="connsiteX2" fmla="*/ 1855778 w 3640627"/>
                            <a:gd name="connsiteY2" fmla="*/ 534367 h 946755"/>
                            <a:gd name="connsiteX3" fmla="*/ 2964363 w 3640627"/>
                            <a:gd name="connsiteY3" fmla="*/ 0 h 946755"/>
                            <a:gd name="connsiteX4" fmla="*/ 3640627 w 3640627"/>
                            <a:gd name="connsiteY4" fmla="*/ 197946 h 946755"/>
                            <a:gd name="connsiteX5" fmla="*/ 3195282 w 3640627"/>
                            <a:gd name="connsiteY5" fmla="*/ 461874 h 946755"/>
                            <a:gd name="connsiteX6" fmla="*/ 3008465 w 3640627"/>
                            <a:gd name="connsiteY6" fmla="*/ 402404 h 946755"/>
                            <a:gd name="connsiteX7" fmla="*/ 1876873 w 3640627"/>
                            <a:gd name="connsiteY7" fmla="*/ 946755 h 946755"/>
                            <a:gd name="connsiteX8" fmla="*/ 690067 w 3640627"/>
                            <a:gd name="connsiteY8" fmla="*/ 412387 h 946755"/>
                            <a:gd name="connsiteX9" fmla="*/ 523214 w 3640627"/>
                            <a:gd name="connsiteY9" fmla="*/ 482971 h 946755"/>
                            <a:gd name="connsiteX10" fmla="*/ 0 w 3640627"/>
                            <a:gd name="connsiteY10" fmla="*/ 242051 h 946755"/>
                            <a:gd name="connsiteX0" fmla="*/ 0 w 3723451"/>
                            <a:gd name="connsiteY0" fmla="*/ 242051 h 946755"/>
                            <a:gd name="connsiteX1" fmla="*/ 655168 w 3723451"/>
                            <a:gd name="connsiteY1" fmla="*/ 16495 h 946755"/>
                            <a:gd name="connsiteX2" fmla="*/ 1855778 w 3723451"/>
                            <a:gd name="connsiteY2" fmla="*/ 534367 h 946755"/>
                            <a:gd name="connsiteX3" fmla="*/ 2964363 w 3723451"/>
                            <a:gd name="connsiteY3" fmla="*/ 0 h 946755"/>
                            <a:gd name="connsiteX4" fmla="*/ 3723451 w 3723451"/>
                            <a:gd name="connsiteY4" fmla="*/ 220954 h 946755"/>
                            <a:gd name="connsiteX5" fmla="*/ 3195282 w 3723451"/>
                            <a:gd name="connsiteY5" fmla="*/ 461874 h 946755"/>
                            <a:gd name="connsiteX6" fmla="*/ 3008465 w 3723451"/>
                            <a:gd name="connsiteY6" fmla="*/ 402404 h 946755"/>
                            <a:gd name="connsiteX7" fmla="*/ 1876873 w 3723451"/>
                            <a:gd name="connsiteY7" fmla="*/ 946755 h 946755"/>
                            <a:gd name="connsiteX8" fmla="*/ 690067 w 3723451"/>
                            <a:gd name="connsiteY8" fmla="*/ 412387 h 946755"/>
                            <a:gd name="connsiteX9" fmla="*/ 523214 w 3723451"/>
                            <a:gd name="connsiteY9" fmla="*/ 482971 h 946755"/>
                            <a:gd name="connsiteX10" fmla="*/ 0 w 3723451"/>
                            <a:gd name="connsiteY10" fmla="*/ 242051 h 946755"/>
                            <a:gd name="connsiteX0" fmla="*/ 0 w 3723451"/>
                            <a:gd name="connsiteY0" fmla="*/ 228246 h 932950"/>
                            <a:gd name="connsiteX1" fmla="*/ 655168 w 3723451"/>
                            <a:gd name="connsiteY1" fmla="*/ 2690 h 932950"/>
                            <a:gd name="connsiteX2" fmla="*/ 1855778 w 3723451"/>
                            <a:gd name="connsiteY2" fmla="*/ 520562 h 932950"/>
                            <a:gd name="connsiteX3" fmla="*/ 3001174 w 3723451"/>
                            <a:gd name="connsiteY3" fmla="*/ 0 h 932950"/>
                            <a:gd name="connsiteX4" fmla="*/ 3723451 w 3723451"/>
                            <a:gd name="connsiteY4" fmla="*/ 207149 h 932950"/>
                            <a:gd name="connsiteX5" fmla="*/ 3195282 w 3723451"/>
                            <a:gd name="connsiteY5" fmla="*/ 448069 h 932950"/>
                            <a:gd name="connsiteX6" fmla="*/ 3008465 w 3723451"/>
                            <a:gd name="connsiteY6" fmla="*/ 388599 h 932950"/>
                            <a:gd name="connsiteX7" fmla="*/ 1876873 w 3723451"/>
                            <a:gd name="connsiteY7" fmla="*/ 932950 h 932950"/>
                            <a:gd name="connsiteX8" fmla="*/ 690067 w 3723451"/>
                            <a:gd name="connsiteY8" fmla="*/ 398582 h 932950"/>
                            <a:gd name="connsiteX9" fmla="*/ 523214 w 3723451"/>
                            <a:gd name="connsiteY9" fmla="*/ 469166 h 932950"/>
                            <a:gd name="connsiteX10" fmla="*/ 0 w 3723451"/>
                            <a:gd name="connsiteY10" fmla="*/ 228246 h 932950"/>
                            <a:gd name="connsiteX0" fmla="*/ 0 w 3723451"/>
                            <a:gd name="connsiteY0" fmla="*/ 228246 h 932950"/>
                            <a:gd name="connsiteX1" fmla="*/ 655168 w 3723451"/>
                            <a:gd name="connsiteY1" fmla="*/ 2690 h 932950"/>
                            <a:gd name="connsiteX2" fmla="*/ 1855778 w 3723451"/>
                            <a:gd name="connsiteY2" fmla="*/ 520562 h 932950"/>
                            <a:gd name="connsiteX3" fmla="*/ 3001174 w 3723451"/>
                            <a:gd name="connsiteY3" fmla="*/ 0 h 932950"/>
                            <a:gd name="connsiteX4" fmla="*/ 3723451 w 3723451"/>
                            <a:gd name="connsiteY4" fmla="*/ 207149 h 932950"/>
                            <a:gd name="connsiteX5" fmla="*/ 3195282 w 3723451"/>
                            <a:gd name="connsiteY5" fmla="*/ 448069 h 932950"/>
                            <a:gd name="connsiteX6" fmla="*/ 3013067 w 3723451"/>
                            <a:gd name="connsiteY6" fmla="*/ 393200 h 932950"/>
                            <a:gd name="connsiteX7" fmla="*/ 1876873 w 3723451"/>
                            <a:gd name="connsiteY7" fmla="*/ 932950 h 932950"/>
                            <a:gd name="connsiteX8" fmla="*/ 690067 w 3723451"/>
                            <a:gd name="connsiteY8" fmla="*/ 398582 h 932950"/>
                            <a:gd name="connsiteX9" fmla="*/ 523214 w 3723451"/>
                            <a:gd name="connsiteY9" fmla="*/ 469166 h 932950"/>
                            <a:gd name="connsiteX10" fmla="*/ 0 w 3723451"/>
                            <a:gd name="connsiteY10" fmla="*/ 228246 h 932950"/>
                            <a:gd name="connsiteX0" fmla="*/ 0 w 3723451"/>
                            <a:gd name="connsiteY0" fmla="*/ 228246 h 932950"/>
                            <a:gd name="connsiteX1" fmla="*/ 655168 w 3723451"/>
                            <a:gd name="connsiteY1" fmla="*/ 2690 h 932950"/>
                            <a:gd name="connsiteX2" fmla="*/ 1855778 w 3723451"/>
                            <a:gd name="connsiteY2" fmla="*/ 520562 h 932950"/>
                            <a:gd name="connsiteX3" fmla="*/ 3001174 w 3723451"/>
                            <a:gd name="connsiteY3" fmla="*/ 0 h 932950"/>
                            <a:gd name="connsiteX4" fmla="*/ 3723451 w 3723451"/>
                            <a:gd name="connsiteY4" fmla="*/ 207149 h 932950"/>
                            <a:gd name="connsiteX5" fmla="*/ 3186079 w 3723451"/>
                            <a:gd name="connsiteY5" fmla="*/ 461874 h 932950"/>
                            <a:gd name="connsiteX6" fmla="*/ 3013067 w 3723451"/>
                            <a:gd name="connsiteY6" fmla="*/ 393200 h 932950"/>
                            <a:gd name="connsiteX7" fmla="*/ 1876873 w 3723451"/>
                            <a:gd name="connsiteY7" fmla="*/ 932950 h 932950"/>
                            <a:gd name="connsiteX8" fmla="*/ 690067 w 3723451"/>
                            <a:gd name="connsiteY8" fmla="*/ 398582 h 932950"/>
                            <a:gd name="connsiteX9" fmla="*/ 523214 w 3723451"/>
                            <a:gd name="connsiteY9" fmla="*/ 469166 h 932950"/>
                            <a:gd name="connsiteX10" fmla="*/ 0 w 3723451"/>
                            <a:gd name="connsiteY10" fmla="*/ 228246 h 932950"/>
                            <a:gd name="connsiteX0" fmla="*/ 0 w 3723451"/>
                            <a:gd name="connsiteY0" fmla="*/ 228246 h 932950"/>
                            <a:gd name="connsiteX1" fmla="*/ 655168 w 3723451"/>
                            <a:gd name="connsiteY1" fmla="*/ 2690 h 932950"/>
                            <a:gd name="connsiteX2" fmla="*/ 1855778 w 3723451"/>
                            <a:gd name="connsiteY2" fmla="*/ 520562 h 932950"/>
                            <a:gd name="connsiteX3" fmla="*/ 3001174 w 3723451"/>
                            <a:gd name="connsiteY3" fmla="*/ 0 h 932950"/>
                            <a:gd name="connsiteX4" fmla="*/ 3723451 w 3723451"/>
                            <a:gd name="connsiteY4" fmla="*/ 207149 h 932950"/>
                            <a:gd name="connsiteX5" fmla="*/ 3186079 w 3723451"/>
                            <a:gd name="connsiteY5" fmla="*/ 461874 h 932950"/>
                            <a:gd name="connsiteX6" fmla="*/ 3013067 w 3723451"/>
                            <a:gd name="connsiteY6" fmla="*/ 393200 h 932950"/>
                            <a:gd name="connsiteX7" fmla="*/ 1876873 w 3723451"/>
                            <a:gd name="connsiteY7" fmla="*/ 932950 h 932950"/>
                            <a:gd name="connsiteX8" fmla="*/ 711613 w 3723451"/>
                            <a:gd name="connsiteY8" fmla="*/ 413055 h 932950"/>
                            <a:gd name="connsiteX9" fmla="*/ 523214 w 3723451"/>
                            <a:gd name="connsiteY9" fmla="*/ 469166 h 932950"/>
                            <a:gd name="connsiteX10" fmla="*/ 0 w 3723451"/>
                            <a:gd name="connsiteY10" fmla="*/ 228246 h 932950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  <a:cxn ang="0">
                              <a:pos x="connsiteX5" y="connsiteY5"/>
                            </a:cxn>
                            <a:cxn ang="0">
                              <a:pos x="connsiteX6" y="connsiteY6"/>
                            </a:cxn>
                            <a:cxn ang="0">
                              <a:pos x="connsiteX7" y="connsiteY7"/>
                            </a:cxn>
                            <a:cxn ang="0">
                              <a:pos x="connsiteX8" y="connsiteY8"/>
                            </a:cxn>
                            <a:cxn ang="0">
                              <a:pos x="connsiteX9" y="connsiteY9"/>
                            </a:cxn>
                            <a:cxn ang="0">
                              <a:pos x="connsiteX10" y="connsiteY10"/>
                            </a:cxn>
                          </a:cxnLst>
                          <a:rect l="l" t="t" r="r" b="b"/>
                          <a:pathLst>
                            <a:path w="3723451" h="932950">
                              <a:moveTo>
                                <a:pt x="0" y="228246"/>
                              </a:moveTo>
                              <a:lnTo>
                                <a:pt x="655168" y="2690"/>
                              </a:lnTo>
                              <a:lnTo>
                                <a:pt x="1855778" y="520562"/>
                              </a:lnTo>
                              <a:lnTo>
                                <a:pt x="3001174" y="0"/>
                              </a:lnTo>
                              <a:lnTo>
                                <a:pt x="3723451" y="207149"/>
                              </a:lnTo>
                              <a:lnTo>
                                <a:pt x="3186079" y="461874"/>
                              </a:lnTo>
                              <a:lnTo>
                                <a:pt x="3013067" y="393200"/>
                              </a:lnTo>
                              <a:lnTo>
                                <a:pt x="1876873" y="932950"/>
                              </a:lnTo>
                              <a:lnTo>
                                <a:pt x="711613" y="413055"/>
                              </a:lnTo>
                              <a:lnTo>
                                <a:pt x="523214" y="469166"/>
                              </a:lnTo>
                              <a:lnTo>
                                <a:pt x="0" y="228246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3333CC">
                            <a:lumMod val="75000"/>
                          </a:srgbClr>
                        </a:solidFill>
                        <a:ln w="9525" cap="flat" cmpd="sng" algn="ctr">
                          <a:noFill/>
                          <a:prstDash val="solid"/>
                        </a:ln>
                        <a:effectLst>
                          <a:outerShdw blurRad="40000" dist="23000" dir="5400000" rotWithShape="0">
                            <a:srgbClr val="000000">
                              <a:alpha val="35000"/>
                            </a:srgbClr>
                          </a:outerShdw>
                        </a:effectLst>
                      </p:spPr>
                      <p:txBody>
                        <a:bodyPr anchor="ctr"/>
                        <a:lstStyle/>
                        <a:p>
                          <a:pPr marL="0" marR="0" lvl="0" indent="0" algn="ctr" defTabSz="914400" eaLnBrk="0" fontAlgn="base" latinLnBrk="0" hangingPunct="0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8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Gill Sans MT"/>
                            <a:ea typeface="+mn-ea"/>
                            <a:cs typeface="+mn-cs"/>
                          </a:endParaRPr>
                        </a:p>
                      </p:txBody>
                    </p:sp>
                    <p:sp>
                      <p:nvSpPr>
                        <p:cNvPr id="413" name="Freeform 412">
                          <a:extLst>
                            <a:ext uri="{FF2B5EF4-FFF2-40B4-BE49-F238E27FC236}">
                              <a16:creationId xmlns:a16="http://schemas.microsoft.com/office/drawing/2014/main" id="{2BFE3C4B-9007-B81A-A3DE-6118DCE53B21}"/>
                            </a:ext>
                          </a:extLst>
                        </p:cNvPr>
                        <p:cNvSpPr/>
                        <p:nvPr/>
                      </p:nvSpPr>
                      <p:spPr bwMode="auto">
                        <a:xfrm>
                          <a:off x="2536889" y="1728599"/>
                          <a:ext cx="244057" cy="97568"/>
                        </a:xfrm>
                        <a:custGeom>
                          <a:avLst/>
                          <a:gdLst>
                            <a:gd name="connsiteX0" fmla="*/ 55216 w 1421812"/>
                            <a:gd name="connsiteY0" fmla="*/ 0 h 800665"/>
                            <a:gd name="connsiteX1" fmla="*/ 1421812 w 1421812"/>
                            <a:gd name="connsiteY1" fmla="*/ 625807 h 800665"/>
                            <a:gd name="connsiteX2" fmla="*/ 947874 w 1421812"/>
                            <a:gd name="connsiteY2" fmla="*/ 800665 h 800665"/>
                            <a:gd name="connsiteX3" fmla="*/ 50614 w 1421812"/>
                            <a:gd name="connsiteY3" fmla="*/ 404934 h 800665"/>
                            <a:gd name="connsiteX4" fmla="*/ 0 w 1421812"/>
                            <a:gd name="connsiteY4" fmla="*/ 404934 h 800665"/>
                            <a:gd name="connsiteX5" fmla="*/ 55216 w 1421812"/>
                            <a:gd name="connsiteY5" fmla="*/ 0 h 800665"/>
                            <a:gd name="connsiteX0" fmla="*/ 4602 w 1371198"/>
                            <a:gd name="connsiteY0" fmla="*/ 0 h 800665"/>
                            <a:gd name="connsiteX1" fmla="*/ 1371198 w 1371198"/>
                            <a:gd name="connsiteY1" fmla="*/ 625807 h 800665"/>
                            <a:gd name="connsiteX2" fmla="*/ 897260 w 1371198"/>
                            <a:gd name="connsiteY2" fmla="*/ 800665 h 800665"/>
                            <a:gd name="connsiteX3" fmla="*/ 0 w 1371198"/>
                            <a:gd name="connsiteY3" fmla="*/ 404934 h 800665"/>
                            <a:gd name="connsiteX4" fmla="*/ 4602 w 1371198"/>
                            <a:gd name="connsiteY4" fmla="*/ 0 h 800665"/>
                            <a:gd name="connsiteX0" fmla="*/ 0 w 1366596"/>
                            <a:gd name="connsiteY0" fmla="*/ 0 h 800665"/>
                            <a:gd name="connsiteX1" fmla="*/ 1366596 w 1366596"/>
                            <a:gd name="connsiteY1" fmla="*/ 625807 h 800665"/>
                            <a:gd name="connsiteX2" fmla="*/ 892658 w 1366596"/>
                            <a:gd name="connsiteY2" fmla="*/ 800665 h 800665"/>
                            <a:gd name="connsiteX3" fmla="*/ 4601 w 1366596"/>
                            <a:gd name="connsiteY3" fmla="*/ 427942 h 800665"/>
                            <a:gd name="connsiteX4" fmla="*/ 0 w 1366596"/>
                            <a:gd name="connsiteY4" fmla="*/ 0 h 800665"/>
                            <a:gd name="connsiteX0" fmla="*/ 0 w 1366596"/>
                            <a:gd name="connsiteY0" fmla="*/ 0 h 800665"/>
                            <a:gd name="connsiteX1" fmla="*/ 1366596 w 1366596"/>
                            <a:gd name="connsiteY1" fmla="*/ 625807 h 800665"/>
                            <a:gd name="connsiteX2" fmla="*/ 892658 w 1366596"/>
                            <a:gd name="connsiteY2" fmla="*/ 800665 h 800665"/>
                            <a:gd name="connsiteX3" fmla="*/ 4601 w 1366596"/>
                            <a:gd name="connsiteY3" fmla="*/ 427942 h 800665"/>
                            <a:gd name="connsiteX4" fmla="*/ 0 w 1366596"/>
                            <a:gd name="connsiteY4" fmla="*/ 0 h 800665"/>
                            <a:gd name="connsiteX0" fmla="*/ 0 w 1366596"/>
                            <a:gd name="connsiteY0" fmla="*/ 0 h 800665"/>
                            <a:gd name="connsiteX1" fmla="*/ 1366596 w 1366596"/>
                            <a:gd name="connsiteY1" fmla="*/ 625807 h 800665"/>
                            <a:gd name="connsiteX2" fmla="*/ 892658 w 1366596"/>
                            <a:gd name="connsiteY2" fmla="*/ 800665 h 800665"/>
                            <a:gd name="connsiteX3" fmla="*/ 4601 w 1366596"/>
                            <a:gd name="connsiteY3" fmla="*/ 427942 h 800665"/>
                            <a:gd name="connsiteX4" fmla="*/ 0 w 1366596"/>
                            <a:gd name="connsiteY4" fmla="*/ 0 h 800665"/>
                            <a:gd name="connsiteX0" fmla="*/ 0 w 1366596"/>
                            <a:gd name="connsiteY0" fmla="*/ 0 h 809868"/>
                            <a:gd name="connsiteX1" fmla="*/ 1366596 w 1366596"/>
                            <a:gd name="connsiteY1" fmla="*/ 625807 h 809868"/>
                            <a:gd name="connsiteX2" fmla="*/ 865050 w 1366596"/>
                            <a:gd name="connsiteY2" fmla="*/ 809868 h 809868"/>
                            <a:gd name="connsiteX3" fmla="*/ 4601 w 1366596"/>
                            <a:gd name="connsiteY3" fmla="*/ 427942 h 809868"/>
                            <a:gd name="connsiteX4" fmla="*/ 0 w 1366596"/>
                            <a:gd name="connsiteY4" fmla="*/ 0 h 809868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</a:cxnLst>
                          <a:rect l="l" t="t" r="r" b="b"/>
                          <a:pathLst>
                            <a:path w="1366596" h="809868">
                              <a:moveTo>
                                <a:pt x="0" y="0"/>
                              </a:moveTo>
                              <a:lnTo>
                                <a:pt x="1366596" y="625807"/>
                              </a:lnTo>
                              <a:lnTo>
                                <a:pt x="865050" y="809868"/>
                              </a:lnTo>
                              <a:lnTo>
                                <a:pt x="4601" y="427942"/>
                              </a:lnTo>
                              <a:cubicBezTo>
                                <a:pt x="-1535" y="105836"/>
                                <a:pt x="1534" y="142647"/>
                                <a:pt x="0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3333CC">
                            <a:lumMod val="75000"/>
                          </a:srgbClr>
                        </a:solidFill>
                        <a:ln w="9525" cap="flat" cmpd="sng" algn="ctr">
                          <a:noFill/>
                          <a:prstDash val="solid"/>
                        </a:ln>
                        <a:effectLst>
                          <a:outerShdw blurRad="40000" dist="23000" dir="5400000" rotWithShape="0">
                            <a:srgbClr val="000000">
                              <a:alpha val="35000"/>
                            </a:srgbClr>
                          </a:outerShdw>
                        </a:effectLst>
                      </p:spPr>
                      <p:txBody>
                        <a:bodyPr anchor="ctr"/>
                        <a:lstStyle/>
                        <a:p>
                          <a:pPr marL="0" marR="0" lvl="0" indent="0" algn="ctr" defTabSz="914400" eaLnBrk="0" fontAlgn="base" latinLnBrk="0" hangingPunct="0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8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Gill Sans MT"/>
                            <a:ea typeface="+mn-ea"/>
                            <a:cs typeface="+mn-cs"/>
                          </a:endParaRPr>
                        </a:p>
                      </p:txBody>
                    </p:sp>
                    <p:sp>
                      <p:nvSpPr>
                        <p:cNvPr id="414" name="Freeform 413">
                          <a:extLst>
                            <a:ext uri="{FF2B5EF4-FFF2-40B4-BE49-F238E27FC236}">
                              <a16:creationId xmlns:a16="http://schemas.microsoft.com/office/drawing/2014/main" id="{9F46BD37-B695-7079-6B2D-B06433840C8E}"/>
                            </a:ext>
                          </a:extLst>
                        </p:cNvPr>
                        <p:cNvSpPr/>
                        <p:nvPr/>
                      </p:nvSpPr>
                      <p:spPr bwMode="auto">
                        <a:xfrm>
                          <a:off x="2089977" y="1730980"/>
                          <a:ext cx="240888" cy="95187"/>
                        </a:xfrm>
                        <a:custGeom>
                          <a:avLst/>
                          <a:gdLst>
                            <a:gd name="connsiteX0" fmla="*/ 1329786 w 1348191"/>
                            <a:gd name="connsiteY0" fmla="*/ 0 h 809869"/>
                            <a:gd name="connsiteX1" fmla="*/ 1348191 w 1348191"/>
                            <a:gd name="connsiteY1" fmla="*/ 400333 h 809869"/>
                            <a:gd name="connsiteX2" fmla="*/ 487742 w 1348191"/>
                            <a:gd name="connsiteY2" fmla="*/ 809869 h 809869"/>
                            <a:gd name="connsiteX3" fmla="*/ 0 w 1348191"/>
                            <a:gd name="connsiteY3" fmla="*/ 630409 h 809869"/>
                            <a:gd name="connsiteX4" fmla="*/ 1329786 w 1348191"/>
                            <a:gd name="connsiteY4" fmla="*/ 0 h 809869"/>
                            <a:gd name="connsiteX0" fmla="*/ 1329786 w 1348191"/>
                            <a:gd name="connsiteY0" fmla="*/ 0 h 791462"/>
                            <a:gd name="connsiteX1" fmla="*/ 1348191 w 1348191"/>
                            <a:gd name="connsiteY1" fmla="*/ 381926 h 791462"/>
                            <a:gd name="connsiteX2" fmla="*/ 487742 w 1348191"/>
                            <a:gd name="connsiteY2" fmla="*/ 791462 h 791462"/>
                            <a:gd name="connsiteX3" fmla="*/ 0 w 1348191"/>
                            <a:gd name="connsiteY3" fmla="*/ 612002 h 791462"/>
                            <a:gd name="connsiteX4" fmla="*/ 1329786 w 1348191"/>
                            <a:gd name="connsiteY4" fmla="*/ 0 h 791462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</a:cxnLst>
                          <a:rect l="l" t="t" r="r" b="b"/>
                          <a:pathLst>
                            <a:path w="1348191" h="791462">
                              <a:moveTo>
                                <a:pt x="1329786" y="0"/>
                              </a:moveTo>
                              <a:lnTo>
                                <a:pt x="1348191" y="381926"/>
                              </a:lnTo>
                              <a:lnTo>
                                <a:pt x="487742" y="791462"/>
                              </a:lnTo>
                              <a:lnTo>
                                <a:pt x="0" y="612002"/>
                              </a:lnTo>
                              <a:lnTo>
                                <a:pt x="1329786" y="0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3333CC">
                            <a:lumMod val="75000"/>
                          </a:srgbClr>
                        </a:solidFill>
                        <a:ln w="9525" cap="flat" cmpd="sng" algn="ctr">
                          <a:noFill/>
                          <a:prstDash val="solid"/>
                        </a:ln>
                        <a:effectLst>
                          <a:outerShdw blurRad="40000" dist="23000" dir="5400000" rotWithShape="0">
                            <a:srgbClr val="000000">
                              <a:alpha val="35000"/>
                            </a:srgbClr>
                          </a:outerShdw>
                        </a:effectLst>
                      </p:spPr>
                      <p:txBody>
                        <a:bodyPr anchor="ctr"/>
                        <a:lstStyle/>
                        <a:p>
                          <a:pPr marL="0" marR="0" lvl="0" indent="0" algn="ctr" defTabSz="914400" eaLnBrk="0" fontAlgn="base" latinLnBrk="0" hangingPunct="0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8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Gill Sans MT"/>
                            <a:ea typeface="+mn-ea"/>
                            <a:cs typeface="+mn-cs"/>
                          </a:endParaRPr>
                        </a:p>
                      </p:txBody>
                    </p:sp>
                    <p:cxnSp>
                      <p:nvCxnSpPr>
                        <p:cNvPr id="415" name="Straight Connector 414">
                          <a:extLst>
                            <a:ext uri="{FF2B5EF4-FFF2-40B4-BE49-F238E27FC236}">
                              <a16:creationId xmlns:a16="http://schemas.microsoft.com/office/drawing/2014/main" id="{2DD25289-035D-F443-7B0E-11D8E9A1FC59}"/>
                            </a:ext>
                          </a:extLst>
                        </p:cNvPr>
                        <p:cNvCxnSpPr>
                          <a:endCxn id="410" idx="2"/>
                        </p:cNvCxnSpPr>
                        <p:nvPr/>
                      </p:nvCxnSpPr>
                      <p:spPr bwMode="auto">
                        <a:xfrm flipH="1" flipV="1">
                          <a:off x="1871277" y="1735739"/>
                          <a:ext cx="3169" cy="123743"/>
                        </a:xfrm>
                        <a:prstGeom prst="line">
                          <a:avLst/>
                        </a:prstGeom>
                        <a:noFill/>
                        <a:ln w="6350" cap="flat" cmpd="sng" algn="ctr">
                          <a:solidFill>
                            <a:srgbClr val="000000"/>
                          </a:solidFill>
                          <a:prstDash val="solid"/>
                        </a:ln>
                        <a:effectLst>
                          <a:outerShdw blurRad="40005" dist="19939" dir="5400000" algn="tl" rotWithShape="0">
                            <a:srgbClr val="000000">
                              <a:alpha val="38000"/>
                            </a:srgbClr>
                          </a:outerShdw>
                        </a:effectLst>
                      </p:spPr>
                    </p:cxnSp>
                    <p:cxnSp>
                      <p:nvCxnSpPr>
                        <p:cNvPr id="416" name="Straight Connector 415">
                          <a:extLst>
                            <a:ext uri="{FF2B5EF4-FFF2-40B4-BE49-F238E27FC236}">
                              <a16:creationId xmlns:a16="http://schemas.microsoft.com/office/drawing/2014/main" id="{9B97D9CA-6310-0E47-A875-249EF878C36A}"/>
                            </a:ext>
                          </a:extLst>
                        </p:cNvPr>
                        <p:cNvCxnSpPr/>
                        <p:nvPr/>
                      </p:nvCxnSpPr>
                      <p:spPr bwMode="auto">
                        <a:xfrm flipH="1" flipV="1">
                          <a:off x="2996477" y="1733359"/>
                          <a:ext cx="3171" cy="123743"/>
                        </a:xfrm>
                        <a:prstGeom prst="line">
                          <a:avLst/>
                        </a:prstGeom>
                        <a:noFill/>
                        <a:ln w="6350" cap="flat" cmpd="sng" algn="ctr">
                          <a:solidFill>
                            <a:srgbClr val="000000"/>
                          </a:solidFill>
                          <a:prstDash val="solid"/>
                        </a:ln>
                        <a:effectLst>
                          <a:outerShdw blurRad="40005" dist="19939" dir="5400000" algn="tl" rotWithShape="0">
                            <a:srgbClr val="000000">
                              <a:alpha val="38000"/>
                            </a:srgbClr>
                          </a:outerShdw>
                        </a:effectLst>
                      </p:spPr>
                    </p:cxnSp>
                  </p:grpSp>
                  <p:grpSp>
                    <p:nvGrpSpPr>
                      <p:cNvPr id="405" name="Group 404">
                        <a:extLst>
                          <a:ext uri="{FF2B5EF4-FFF2-40B4-BE49-F238E27FC236}">
                            <a16:creationId xmlns:a16="http://schemas.microsoft.com/office/drawing/2014/main" id="{A47AD3B9-36F6-AC8F-096D-B0208665E9CC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1770362" y="2873352"/>
                        <a:ext cx="441422" cy="369332"/>
                        <a:chOff x="667045" y="1708643"/>
                        <a:chExt cx="441422" cy="369332"/>
                      </a:xfrm>
                    </p:grpSpPr>
                    <p:sp>
                      <p:nvSpPr>
                        <p:cNvPr id="406" name="Oval 405">
                          <a:extLst>
                            <a:ext uri="{FF2B5EF4-FFF2-40B4-BE49-F238E27FC236}">
                              <a16:creationId xmlns:a16="http://schemas.microsoft.com/office/drawing/2014/main" id="{883894FE-D35B-36E9-2270-E78C928F946B}"/>
                            </a:ext>
                          </a:extLst>
                        </p:cNvPr>
                        <p:cNvSpPr/>
                        <p:nvPr/>
                      </p:nvSpPr>
                      <p:spPr bwMode="auto">
                        <a:xfrm>
                          <a:off x="725417" y="1787240"/>
                          <a:ext cx="356365" cy="231962"/>
                        </a:xfrm>
                        <a:prstGeom prst="ellipse">
                          <a:avLst/>
                        </a:prstGeom>
                        <a:solidFill>
                          <a:srgbClr val="FFFFFF">
                            <a:alpha val="76000"/>
                          </a:srgbClr>
                        </a:solidFill>
                        <a:ln w="9525" cap="flat" cmpd="sng" algn="ctr">
                          <a:noFill/>
                          <a:prstDash val="solid"/>
                        </a:ln>
                        <a:effectLst/>
                      </p:spPr>
                      <p:txBody>
                        <a:bodyPr rtlCol="0" anchor="ctr"/>
                        <a:lstStyle/>
                        <a:p>
                          <a:pPr marL="0" marR="0" lvl="0" indent="0" algn="ctr" defTabSz="914400" eaLnBrk="0" fontAlgn="base" latinLnBrk="0" hangingPunct="0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8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Gill Sans MT"/>
                            <a:ea typeface="+mn-ea"/>
                            <a:cs typeface="+mn-cs"/>
                          </a:endParaRPr>
                        </a:p>
                      </p:txBody>
                    </p:sp>
                    <p:sp>
                      <p:nvSpPr>
                        <p:cNvPr id="407" name="TextBox 406">
                          <a:extLst>
                            <a:ext uri="{FF2B5EF4-FFF2-40B4-BE49-F238E27FC236}">
                              <a16:creationId xmlns:a16="http://schemas.microsoft.com/office/drawing/2014/main" id="{6D5E73DA-D605-9945-0A86-B5A2B1D6364D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667045" y="1708643"/>
                          <a:ext cx="441422" cy="369332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rtlCol="0">
                          <a:spAutoFit/>
                        </a:bodyPr>
                        <a:lstStyle/>
                        <a:p>
                          <a:pPr marL="0" marR="0" lvl="0" indent="0" defTabSz="914400" eaLnBrk="0" fontAlgn="base" latinLnBrk="0" hangingPunct="0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LnTx/>
                              <a:uFillTx/>
                              <a:latin typeface="Arial" charset="0"/>
                              <a:ea typeface="ＭＳ Ｐゴシック" charset="0"/>
                            </a:rPr>
                            <a:t>3a</a:t>
                          </a:r>
                        </a:p>
                      </p:txBody>
                    </p:sp>
                  </p:grpSp>
                </p:grpSp>
                <p:cxnSp>
                  <p:nvCxnSpPr>
                    <p:cNvPr id="399" name="Straight Connector 398">
                      <a:extLst>
                        <a:ext uri="{FF2B5EF4-FFF2-40B4-BE49-F238E27FC236}">
                          <a16:creationId xmlns:a16="http://schemas.microsoft.com/office/drawing/2014/main" id="{34DED96C-067D-ED8A-9C93-940A61F8552F}"/>
                        </a:ext>
                      </a:extLst>
                    </p:cNvPr>
                    <p:cNvCxnSpPr>
                      <a:stCxn id="446" idx="2"/>
                      <a:endCxn id="433" idx="0"/>
                    </p:cNvCxnSpPr>
                    <p:nvPr/>
                  </p:nvCxnSpPr>
                  <p:spPr bwMode="auto">
                    <a:xfrm>
                      <a:off x="1991073" y="3242684"/>
                      <a:ext cx="4230" cy="851985"/>
                    </a:xfrm>
                    <a:prstGeom prst="line">
                      <a:avLst/>
                    </a:prstGeom>
                    <a:solidFill>
                      <a:srgbClr val="00CC99"/>
                    </a:solidFill>
                    <a:ln w="19050" cap="flat" cmpd="sng" algn="ctr">
                      <a:solidFill>
                        <a:srgbClr val="000090"/>
                      </a:solidFill>
                      <a:prstDash val="dash"/>
                      <a:round/>
                      <a:headEnd type="none" w="med" len="med"/>
                      <a:tailEnd type="none" w="med" len="med"/>
                    </a:ln>
                    <a:effectLst/>
                    <a:extLst>
                      <a:ext uri="{AF507438-7753-43e0-B8FC-AC1667EBCBE1}">
                        <a14:hiddenEffects xmlns=""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</p:cxnSp>
                <p:cxnSp>
                  <p:nvCxnSpPr>
                    <p:cNvPr id="400" name="Straight Connector 399">
                      <a:extLst>
                        <a:ext uri="{FF2B5EF4-FFF2-40B4-BE49-F238E27FC236}">
                          <a16:creationId xmlns:a16="http://schemas.microsoft.com/office/drawing/2014/main" id="{F0F7D52B-3C8A-FD2B-0366-DC2B43544F3F}"/>
                        </a:ext>
                      </a:extLst>
                    </p:cNvPr>
                    <p:cNvCxnSpPr/>
                    <p:nvPr/>
                  </p:nvCxnSpPr>
                  <p:spPr bwMode="auto">
                    <a:xfrm>
                      <a:off x="1407477" y="3648621"/>
                      <a:ext cx="1204913" cy="6353"/>
                    </a:xfrm>
                    <a:prstGeom prst="line">
                      <a:avLst/>
                    </a:prstGeom>
                    <a:solidFill>
                      <a:srgbClr val="00CC99"/>
                    </a:solidFill>
                    <a:ln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  <a:extLst>
                      <a:ext uri="{AF507438-7753-43e0-B8FC-AC1667EBCBE1}">
                        <a14:hiddenEffects xmlns=""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</p:cxnSp>
                <p:cxnSp>
                  <p:nvCxnSpPr>
                    <p:cNvPr id="401" name="Straight Connector 400">
                      <a:extLst>
                        <a:ext uri="{FF2B5EF4-FFF2-40B4-BE49-F238E27FC236}">
                          <a16:creationId xmlns:a16="http://schemas.microsoft.com/office/drawing/2014/main" id="{E9F18401-F46E-350D-E515-09FD919EA8C6}"/>
                        </a:ext>
                      </a:extLst>
                    </p:cNvPr>
                    <p:cNvCxnSpPr>
                      <a:stCxn id="447" idx="7"/>
                    </p:cNvCxnSpPr>
                    <p:nvPr/>
                  </p:nvCxnSpPr>
                  <p:spPr bwMode="auto">
                    <a:xfrm>
                      <a:off x="2218708" y="3154477"/>
                      <a:ext cx="480042" cy="369773"/>
                    </a:xfrm>
                    <a:prstGeom prst="line">
                      <a:avLst/>
                    </a:prstGeom>
                    <a:solidFill>
                      <a:srgbClr val="00CC99"/>
                    </a:solidFill>
                    <a:ln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  <a:extLst>
                      <a:ext uri="{AF507438-7753-43e0-B8FC-AC1667EBCBE1}">
                        <a14:hiddenEffects xmlns=""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</p:cxnSp>
                <p:cxnSp>
                  <p:nvCxnSpPr>
                    <p:cNvPr id="402" name="Straight Connector 401">
                      <a:extLst>
                        <a:ext uri="{FF2B5EF4-FFF2-40B4-BE49-F238E27FC236}">
                          <a16:creationId xmlns:a16="http://schemas.microsoft.com/office/drawing/2014/main" id="{1ED14A4B-B471-E8AF-2F3D-E15B53FE9B65}"/>
                        </a:ext>
                      </a:extLst>
                    </p:cNvPr>
                    <p:cNvCxnSpPr/>
                    <p:nvPr/>
                  </p:nvCxnSpPr>
                  <p:spPr bwMode="auto">
                    <a:xfrm>
                      <a:off x="1300073" y="3786304"/>
                      <a:ext cx="477927" cy="357071"/>
                    </a:xfrm>
                    <a:prstGeom prst="line">
                      <a:avLst/>
                    </a:prstGeom>
                    <a:solidFill>
                      <a:srgbClr val="00CC99"/>
                    </a:solidFill>
                    <a:ln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  <a:extLst>
                      <a:ext uri="{AF507438-7753-43e0-B8FC-AC1667EBCBE1}">
                        <a14:hiddenEffects xmlns=""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</p:cxnSp>
                <p:cxnSp>
                  <p:nvCxnSpPr>
                    <p:cNvPr id="403" name="Straight Connector 402">
                      <a:extLst>
                        <a:ext uri="{FF2B5EF4-FFF2-40B4-BE49-F238E27FC236}">
                          <a16:creationId xmlns:a16="http://schemas.microsoft.com/office/drawing/2014/main" id="{01BFB5BE-E26B-D898-2DA4-697D67ADECF0}"/>
                        </a:ext>
                      </a:extLst>
                    </p:cNvPr>
                    <p:cNvCxnSpPr/>
                    <p:nvPr/>
                  </p:nvCxnSpPr>
                  <p:spPr bwMode="auto">
                    <a:xfrm flipH="1">
                      <a:off x="1287553" y="3166946"/>
                      <a:ext cx="508002" cy="349250"/>
                    </a:xfrm>
                    <a:prstGeom prst="line">
                      <a:avLst/>
                    </a:prstGeom>
                    <a:solidFill>
                      <a:srgbClr val="00CC99"/>
                    </a:solidFill>
                    <a:ln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  <a:extLst>
                      <a:ext uri="{AF507438-7753-43e0-B8FC-AC1667EBCBE1}">
                        <a14:hiddenEffects xmlns=""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</p:cxnSp>
              </p:grpSp>
              <p:sp>
                <p:nvSpPr>
                  <p:cNvPr id="394" name="TextBox 393">
                    <a:extLst>
                      <a:ext uri="{FF2B5EF4-FFF2-40B4-BE49-F238E27FC236}">
                        <a16:creationId xmlns:a16="http://schemas.microsoft.com/office/drawing/2014/main" id="{6D988D75-8B1E-EF7A-E0F1-C674A6B733F9}"/>
                      </a:ext>
                    </a:extLst>
                  </p:cNvPr>
                  <p:cNvSpPr txBox="1"/>
                  <p:nvPr/>
                </p:nvSpPr>
                <p:spPr>
                  <a:xfrm>
                    <a:off x="8136838" y="3735782"/>
                    <a:ext cx="753532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r>
                      <a:rPr lang="en-US" sz="2000" dirty="0">
                        <a:solidFill>
                          <a:srgbClr val="000090"/>
                        </a:solidFill>
                        <a:latin typeface="Arial" charset="0"/>
                        <a:ea typeface="ＭＳ Ｐゴシック" charset="0"/>
                      </a:rPr>
                      <a:t>AS 3</a:t>
                    </a:r>
                  </a:p>
                </p:txBody>
              </p:sp>
            </p:grpSp>
          </p:grpSp>
          <p:grpSp>
            <p:nvGrpSpPr>
              <p:cNvPr id="456" name="Group 455">
                <a:extLst>
                  <a:ext uri="{FF2B5EF4-FFF2-40B4-BE49-F238E27FC236}">
                    <a16:creationId xmlns:a16="http://schemas.microsoft.com/office/drawing/2014/main" id="{1162CB41-7D1C-B921-8608-F707E9D4F298}"/>
                  </a:ext>
                </a:extLst>
              </p:cNvPr>
              <p:cNvGrpSpPr/>
              <p:nvPr/>
            </p:nvGrpSpPr>
            <p:grpSpPr>
              <a:xfrm>
                <a:off x="1426553" y="4136253"/>
                <a:ext cx="3452487" cy="1719017"/>
                <a:chOff x="1426553" y="4136253"/>
                <a:chExt cx="3452487" cy="1719017"/>
              </a:xfrm>
            </p:grpSpPr>
            <p:grpSp>
              <p:nvGrpSpPr>
                <p:cNvPr id="457" name="Group 456">
                  <a:extLst>
                    <a:ext uri="{FF2B5EF4-FFF2-40B4-BE49-F238E27FC236}">
                      <a16:creationId xmlns:a16="http://schemas.microsoft.com/office/drawing/2014/main" id="{85111EF5-9ECE-8299-B843-199FADAB2D02}"/>
                    </a:ext>
                  </a:extLst>
                </p:cNvPr>
                <p:cNvGrpSpPr/>
                <p:nvPr/>
              </p:nvGrpSpPr>
              <p:grpSpPr>
                <a:xfrm>
                  <a:off x="1426553" y="4136253"/>
                  <a:ext cx="2557336" cy="1719017"/>
                  <a:chOff x="-2170772" y="2784954"/>
                  <a:chExt cx="2712783" cy="1853712"/>
                </a:xfrm>
              </p:grpSpPr>
              <p:sp>
                <p:nvSpPr>
                  <p:cNvPr id="460" name="Freeform 2">
                    <a:extLst>
                      <a:ext uri="{FF2B5EF4-FFF2-40B4-BE49-F238E27FC236}">
                        <a16:creationId xmlns:a16="http://schemas.microsoft.com/office/drawing/2014/main" id="{AE8F4B52-39ED-F2F6-7C39-CEA32FF44F1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-2170772" y="2784954"/>
                    <a:ext cx="2712783" cy="1853712"/>
                  </a:xfrm>
                  <a:custGeom>
                    <a:avLst/>
                    <a:gdLst>
                      <a:gd name="T0" fmla="*/ 648763 w 10001"/>
                      <a:gd name="T1" fmla="*/ 34777612 h 10125"/>
                      <a:gd name="T2" fmla="*/ 115976403 w 10001"/>
                      <a:gd name="T3" fmla="*/ 13733703 h 10125"/>
                      <a:gd name="T4" fmla="*/ 507700960 w 10001"/>
                      <a:gd name="T5" fmla="*/ 8662125 h 10125"/>
                      <a:gd name="T6" fmla="*/ 810212713 w 10001"/>
                      <a:gd name="T7" fmla="*/ 0 h 10125"/>
                      <a:gd name="T8" fmla="*/ 1090015738 w 10001"/>
                      <a:gd name="T9" fmla="*/ 8687929 h 10125"/>
                      <a:gd name="T10" fmla="*/ 1310938763 w 10001"/>
                      <a:gd name="T11" fmla="*/ 4279362 h 10125"/>
                      <a:gd name="T12" fmla="*/ 1620263134 w 10001"/>
                      <a:gd name="T13" fmla="*/ 25736690 h 10125"/>
                      <a:gd name="T14" fmla="*/ 1394798364 w 10001"/>
                      <a:gd name="T15" fmla="*/ 58525268 h 10125"/>
                      <a:gd name="T16" fmla="*/ 1134622140 w 10001"/>
                      <a:gd name="T17" fmla="*/ 80266624 h 10125"/>
                      <a:gd name="T18" fmla="*/ 860820276 w 10001"/>
                      <a:gd name="T19" fmla="*/ 76142271 h 10125"/>
                      <a:gd name="T20" fmla="*/ 708996782 w 10001"/>
                      <a:gd name="T21" fmla="*/ 85346835 h 10125"/>
                      <a:gd name="T22" fmla="*/ 509322667 w 10001"/>
                      <a:gd name="T23" fmla="*/ 86268164 h 10125"/>
                      <a:gd name="T24" fmla="*/ 353443899 w 10001"/>
                      <a:gd name="T25" fmla="*/ 67979516 h 10125"/>
                      <a:gd name="T26" fmla="*/ 192536914 w 10001"/>
                      <a:gd name="T27" fmla="*/ 64535347 h 10125"/>
                      <a:gd name="T28" fmla="*/ 648763 w 10001"/>
                      <a:gd name="T29" fmla="*/ 34777612 h 10125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connsiteX0" fmla="*/ 4 w 10040"/>
                      <a:gd name="connsiteY0" fmla="*/ 4039 h 10125"/>
                      <a:gd name="connsiteX1" fmla="*/ 715 w 10040"/>
                      <a:gd name="connsiteY1" fmla="*/ 1595 h 10125"/>
                      <a:gd name="connsiteX2" fmla="*/ 3130 w 10040"/>
                      <a:gd name="connsiteY2" fmla="*/ 1006 h 10125"/>
                      <a:gd name="connsiteX3" fmla="*/ 4995 w 10040"/>
                      <a:gd name="connsiteY3" fmla="*/ 0 h 10125"/>
                      <a:gd name="connsiteX4" fmla="*/ 6720 w 10040"/>
                      <a:gd name="connsiteY4" fmla="*/ 1009 h 10125"/>
                      <a:gd name="connsiteX5" fmla="*/ 9989 w 10040"/>
                      <a:gd name="connsiteY5" fmla="*/ 2989 h 10125"/>
                      <a:gd name="connsiteX6" fmla="*/ 8599 w 10040"/>
                      <a:gd name="connsiteY6" fmla="*/ 6797 h 10125"/>
                      <a:gd name="connsiteX7" fmla="*/ 6995 w 10040"/>
                      <a:gd name="connsiteY7" fmla="*/ 9322 h 10125"/>
                      <a:gd name="connsiteX8" fmla="*/ 5307 w 10040"/>
                      <a:gd name="connsiteY8" fmla="*/ 8843 h 10125"/>
                      <a:gd name="connsiteX9" fmla="*/ 4371 w 10040"/>
                      <a:gd name="connsiteY9" fmla="*/ 9912 h 10125"/>
                      <a:gd name="connsiteX10" fmla="*/ 3140 w 10040"/>
                      <a:gd name="connsiteY10" fmla="*/ 10019 h 10125"/>
                      <a:gd name="connsiteX11" fmla="*/ 2179 w 10040"/>
                      <a:gd name="connsiteY11" fmla="*/ 7895 h 10125"/>
                      <a:gd name="connsiteX12" fmla="*/ 1187 w 10040"/>
                      <a:gd name="connsiteY12" fmla="*/ 7495 h 10125"/>
                      <a:gd name="connsiteX13" fmla="*/ 4 w 10040"/>
                      <a:gd name="connsiteY13" fmla="*/ 4039 h 10125"/>
                      <a:gd name="connsiteX0" fmla="*/ 4 w 8600"/>
                      <a:gd name="connsiteY0" fmla="*/ 4042 h 10128"/>
                      <a:gd name="connsiteX1" fmla="*/ 715 w 8600"/>
                      <a:gd name="connsiteY1" fmla="*/ 1598 h 10128"/>
                      <a:gd name="connsiteX2" fmla="*/ 3130 w 8600"/>
                      <a:gd name="connsiteY2" fmla="*/ 1009 h 10128"/>
                      <a:gd name="connsiteX3" fmla="*/ 4995 w 8600"/>
                      <a:gd name="connsiteY3" fmla="*/ 3 h 10128"/>
                      <a:gd name="connsiteX4" fmla="*/ 6720 w 8600"/>
                      <a:gd name="connsiteY4" fmla="*/ 1012 h 10128"/>
                      <a:gd name="connsiteX5" fmla="*/ 8599 w 8600"/>
                      <a:gd name="connsiteY5" fmla="*/ 6800 h 10128"/>
                      <a:gd name="connsiteX6" fmla="*/ 6995 w 8600"/>
                      <a:gd name="connsiteY6" fmla="*/ 9325 h 10128"/>
                      <a:gd name="connsiteX7" fmla="*/ 5307 w 8600"/>
                      <a:gd name="connsiteY7" fmla="*/ 8846 h 10128"/>
                      <a:gd name="connsiteX8" fmla="*/ 4371 w 8600"/>
                      <a:gd name="connsiteY8" fmla="*/ 9915 h 10128"/>
                      <a:gd name="connsiteX9" fmla="*/ 3140 w 8600"/>
                      <a:gd name="connsiteY9" fmla="*/ 10022 h 10128"/>
                      <a:gd name="connsiteX10" fmla="*/ 2179 w 8600"/>
                      <a:gd name="connsiteY10" fmla="*/ 7898 h 10128"/>
                      <a:gd name="connsiteX11" fmla="*/ 1187 w 8600"/>
                      <a:gd name="connsiteY11" fmla="*/ 7498 h 10128"/>
                      <a:gd name="connsiteX12" fmla="*/ 4 w 8600"/>
                      <a:gd name="connsiteY12" fmla="*/ 4042 h 10128"/>
                      <a:gd name="connsiteX0" fmla="*/ 4 w 9326"/>
                      <a:gd name="connsiteY0" fmla="*/ 3988 h 9997"/>
                      <a:gd name="connsiteX1" fmla="*/ 830 w 9326"/>
                      <a:gd name="connsiteY1" fmla="*/ 1575 h 9997"/>
                      <a:gd name="connsiteX2" fmla="*/ 3639 w 9326"/>
                      <a:gd name="connsiteY2" fmla="*/ 993 h 9997"/>
                      <a:gd name="connsiteX3" fmla="*/ 5807 w 9326"/>
                      <a:gd name="connsiteY3" fmla="*/ 0 h 9997"/>
                      <a:gd name="connsiteX4" fmla="*/ 7813 w 9326"/>
                      <a:gd name="connsiteY4" fmla="*/ 996 h 9997"/>
                      <a:gd name="connsiteX5" fmla="*/ 9324 w 9326"/>
                      <a:gd name="connsiteY5" fmla="*/ 5746 h 9997"/>
                      <a:gd name="connsiteX6" fmla="*/ 8133 w 9326"/>
                      <a:gd name="connsiteY6" fmla="*/ 9204 h 9997"/>
                      <a:gd name="connsiteX7" fmla="*/ 6170 w 9326"/>
                      <a:gd name="connsiteY7" fmla="*/ 8731 h 9997"/>
                      <a:gd name="connsiteX8" fmla="*/ 5082 w 9326"/>
                      <a:gd name="connsiteY8" fmla="*/ 9787 h 9997"/>
                      <a:gd name="connsiteX9" fmla="*/ 3650 w 9326"/>
                      <a:gd name="connsiteY9" fmla="*/ 9892 h 9997"/>
                      <a:gd name="connsiteX10" fmla="*/ 2533 w 9326"/>
                      <a:gd name="connsiteY10" fmla="*/ 7795 h 9997"/>
                      <a:gd name="connsiteX11" fmla="*/ 1379 w 9326"/>
                      <a:gd name="connsiteY11" fmla="*/ 7400 h 9997"/>
                      <a:gd name="connsiteX12" fmla="*/ 4 w 9326"/>
                      <a:gd name="connsiteY12" fmla="*/ 3988 h 9997"/>
                      <a:gd name="connsiteX0" fmla="*/ 4 w 10001"/>
                      <a:gd name="connsiteY0" fmla="*/ 3989 h 10041"/>
                      <a:gd name="connsiteX1" fmla="*/ 890 w 10001"/>
                      <a:gd name="connsiteY1" fmla="*/ 1575 h 10041"/>
                      <a:gd name="connsiteX2" fmla="*/ 3902 w 10001"/>
                      <a:gd name="connsiteY2" fmla="*/ 993 h 10041"/>
                      <a:gd name="connsiteX3" fmla="*/ 6227 w 10001"/>
                      <a:gd name="connsiteY3" fmla="*/ 0 h 10041"/>
                      <a:gd name="connsiteX4" fmla="*/ 8378 w 10001"/>
                      <a:gd name="connsiteY4" fmla="*/ 996 h 10041"/>
                      <a:gd name="connsiteX5" fmla="*/ 9998 w 10001"/>
                      <a:gd name="connsiteY5" fmla="*/ 5748 h 10041"/>
                      <a:gd name="connsiteX6" fmla="*/ 8721 w 10001"/>
                      <a:gd name="connsiteY6" fmla="*/ 9207 h 10041"/>
                      <a:gd name="connsiteX7" fmla="*/ 5449 w 10001"/>
                      <a:gd name="connsiteY7" fmla="*/ 9790 h 10041"/>
                      <a:gd name="connsiteX8" fmla="*/ 3914 w 10001"/>
                      <a:gd name="connsiteY8" fmla="*/ 9895 h 10041"/>
                      <a:gd name="connsiteX9" fmla="*/ 2716 w 10001"/>
                      <a:gd name="connsiteY9" fmla="*/ 7797 h 10041"/>
                      <a:gd name="connsiteX10" fmla="*/ 1479 w 10001"/>
                      <a:gd name="connsiteY10" fmla="*/ 7402 h 10041"/>
                      <a:gd name="connsiteX11" fmla="*/ 4 w 10001"/>
                      <a:gd name="connsiteY11" fmla="*/ 3989 h 10041"/>
                      <a:gd name="connsiteX0" fmla="*/ 4 w 10001"/>
                      <a:gd name="connsiteY0" fmla="*/ 3989 h 14825"/>
                      <a:gd name="connsiteX1" fmla="*/ 890 w 10001"/>
                      <a:gd name="connsiteY1" fmla="*/ 1575 h 14825"/>
                      <a:gd name="connsiteX2" fmla="*/ 3902 w 10001"/>
                      <a:gd name="connsiteY2" fmla="*/ 993 h 14825"/>
                      <a:gd name="connsiteX3" fmla="*/ 6227 w 10001"/>
                      <a:gd name="connsiteY3" fmla="*/ 0 h 14825"/>
                      <a:gd name="connsiteX4" fmla="*/ 8378 w 10001"/>
                      <a:gd name="connsiteY4" fmla="*/ 996 h 14825"/>
                      <a:gd name="connsiteX5" fmla="*/ 9998 w 10001"/>
                      <a:gd name="connsiteY5" fmla="*/ 5748 h 14825"/>
                      <a:gd name="connsiteX6" fmla="*/ 8721 w 10001"/>
                      <a:gd name="connsiteY6" fmla="*/ 9207 h 14825"/>
                      <a:gd name="connsiteX7" fmla="*/ 6011 w 10001"/>
                      <a:gd name="connsiteY7" fmla="*/ 14823 h 14825"/>
                      <a:gd name="connsiteX8" fmla="*/ 3914 w 10001"/>
                      <a:gd name="connsiteY8" fmla="*/ 9895 h 14825"/>
                      <a:gd name="connsiteX9" fmla="*/ 2716 w 10001"/>
                      <a:gd name="connsiteY9" fmla="*/ 7797 h 14825"/>
                      <a:gd name="connsiteX10" fmla="*/ 1479 w 10001"/>
                      <a:gd name="connsiteY10" fmla="*/ 7402 h 14825"/>
                      <a:gd name="connsiteX11" fmla="*/ 4 w 10001"/>
                      <a:gd name="connsiteY11" fmla="*/ 3989 h 14825"/>
                      <a:gd name="connsiteX0" fmla="*/ 4 w 10001"/>
                      <a:gd name="connsiteY0" fmla="*/ 7436 h 18272"/>
                      <a:gd name="connsiteX1" fmla="*/ 890 w 10001"/>
                      <a:gd name="connsiteY1" fmla="*/ 5022 h 18272"/>
                      <a:gd name="connsiteX2" fmla="*/ 3902 w 10001"/>
                      <a:gd name="connsiteY2" fmla="*/ 4440 h 18272"/>
                      <a:gd name="connsiteX3" fmla="*/ 6026 w 10001"/>
                      <a:gd name="connsiteY3" fmla="*/ 0 h 18272"/>
                      <a:gd name="connsiteX4" fmla="*/ 8378 w 10001"/>
                      <a:gd name="connsiteY4" fmla="*/ 4443 h 18272"/>
                      <a:gd name="connsiteX5" fmla="*/ 9998 w 10001"/>
                      <a:gd name="connsiteY5" fmla="*/ 9195 h 18272"/>
                      <a:gd name="connsiteX6" fmla="*/ 8721 w 10001"/>
                      <a:gd name="connsiteY6" fmla="*/ 12654 h 18272"/>
                      <a:gd name="connsiteX7" fmla="*/ 6011 w 10001"/>
                      <a:gd name="connsiteY7" fmla="*/ 18270 h 18272"/>
                      <a:gd name="connsiteX8" fmla="*/ 3914 w 10001"/>
                      <a:gd name="connsiteY8" fmla="*/ 13342 h 18272"/>
                      <a:gd name="connsiteX9" fmla="*/ 2716 w 10001"/>
                      <a:gd name="connsiteY9" fmla="*/ 11244 h 18272"/>
                      <a:gd name="connsiteX10" fmla="*/ 1479 w 10001"/>
                      <a:gd name="connsiteY10" fmla="*/ 10849 h 18272"/>
                      <a:gd name="connsiteX11" fmla="*/ 4 w 10001"/>
                      <a:gd name="connsiteY11" fmla="*/ 7436 h 18272"/>
                      <a:gd name="connsiteX0" fmla="*/ 1 w 9998"/>
                      <a:gd name="connsiteY0" fmla="*/ 7436 h 18272"/>
                      <a:gd name="connsiteX1" fmla="*/ 3899 w 9998"/>
                      <a:gd name="connsiteY1" fmla="*/ 4440 h 18272"/>
                      <a:gd name="connsiteX2" fmla="*/ 6023 w 9998"/>
                      <a:gd name="connsiteY2" fmla="*/ 0 h 18272"/>
                      <a:gd name="connsiteX3" fmla="*/ 8375 w 9998"/>
                      <a:gd name="connsiteY3" fmla="*/ 4443 h 18272"/>
                      <a:gd name="connsiteX4" fmla="*/ 9995 w 9998"/>
                      <a:gd name="connsiteY4" fmla="*/ 9195 h 18272"/>
                      <a:gd name="connsiteX5" fmla="*/ 8718 w 9998"/>
                      <a:gd name="connsiteY5" fmla="*/ 12654 h 18272"/>
                      <a:gd name="connsiteX6" fmla="*/ 6008 w 9998"/>
                      <a:gd name="connsiteY6" fmla="*/ 18270 h 18272"/>
                      <a:gd name="connsiteX7" fmla="*/ 3911 w 9998"/>
                      <a:gd name="connsiteY7" fmla="*/ 13342 h 18272"/>
                      <a:gd name="connsiteX8" fmla="*/ 2713 w 9998"/>
                      <a:gd name="connsiteY8" fmla="*/ 11244 h 18272"/>
                      <a:gd name="connsiteX9" fmla="*/ 1476 w 9998"/>
                      <a:gd name="connsiteY9" fmla="*/ 10849 h 18272"/>
                      <a:gd name="connsiteX10" fmla="*/ 1 w 9998"/>
                      <a:gd name="connsiteY10" fmla="*/ 7436 h 18272"/>
                      <a:gd name="connsiteX0" fmla="*/ 35 w 8559"/>
                      <a:gd name="connsiteY0" fmla="*/ 5938 h 10000"/>
                      <a:gd name="connsiteX1" fmla="*/ 2459 w 8559"/>
                      <a:gd name="connsiteY1" fmla="*/ 2430 h 10000"/>
                      <a:gd name="connsiteX2" fmla="*/ 4583 w 8559"/>
                      <a:gd name="connsiteY2" fmla="*/ 0 h 10000"/>
                      <a:gd name="connsiteX3" fmla="*/ 6936 w 8559"/>
                      <a:gd name="connsiteY3" fmla="*/ 2432 h 10000"/>
                      <a:gd name="connsiteX4" fmla="*/ 8556 w 8559"/>
                      <a:gd name="connsiteY4" fmla="*/ 5032 h 10000"/>
                      <a:gd name="connsiteX5" fmla="*/ 7279 w 8559"/>
                      <a:gd name="connsiteY5" fmla="*/ 6925 h 10000"/>
                      <a:gd name="connsiteX6" fmla="*/ 4568 w 8559"/>
                      <a:gd name="connsiteY6" fmla="*/ 9999 h 10000"/>
                      <a:gd name="connsiteX7" fmla="*/ 2471 w 8559"/>
                      <a:gd name="connsiteY7" fmla="*/ 7302 h 10000"/>
                      <a:gd name="connsiteX8" fmla="*/ 1273 w 8559"/>
                      <a:gd name="connsiteY8" fmla="*/ 6154 h 10000"/>
                      <a:gd name="connsiteX9" fmla="*/ 35 w 8559"/>
                      <a:gd name="connsiteY9" fmla="*/ 5938 h 10000"/>
                      <a:gd name="connsiteX0" fmla="*/ 49 w 9820"/>
                      <a:gd name="connsiteY0" fmla="*/ 4655 h 10000"/>
                      <a:gd name="connsiteX1" fmla="*/ 2693 w 9820"/>
                      <a:gd name="connsiteY1" fmla="*/ 2430 h 10000"/>
                      <a:gd name="connsiteX2" fmla="*/ 5175 w 9820"/>
                      <a:gd name="connsiteY2" fmla="*/ 0 h 10000"/>
                      <a:gd name="connsiteX3" fmla="*/ 7924 w 9820"/>
                      <a:gd name="connsiteY3" fmla="*/ 2432 h 10000"/>
                      <a:gd name="connsiteX4" fmla="*/ 9816 w 9820"/>
                      <a:gd name="connsiteY4" fmla="*/ 5032 h 10000"/>
                      <a:gd name="connsiteX5" fmla="*/ 8324 w 9820"/>
                      <a:gd name="connsiteY5" fmla="*/ 6925 h 10000"/>
                      <a:gd name="connsiteX6" fmla="*/ 5157 w 9820"/>
                      <a:gd name="connsiteY6" fmla="*/ 9999 h 10000"/>
                      <a:gd name="connsiteX7" fmla="*/ 2707 w 9820"/>
                      <a:gd name="connsiteY7" fmla="*/ 7302 h 10000"/>
                      <a:gd name="connsiteX8" fmla="*/ 1307 w 9820"/>
                      <a:gd name="connsiteY8" fmla="*/ 6154 h 10000"/>
                      <a:gd name="connsiteX9" fmla="*/ 49 w 9820"/>
                      <a:gd name="connsiteY9" fmla="*/ 4655 h 10000"/>
                      <a:gd name="connsiteX0" fmla="*/ 45 w 9995"/>
                      <a:gd name="connsiteY0" fmla="*/ 4655 h 10000"/>
                      <a:gd name="connsiteX1" fmla="*/ 2737 w 9995"/>
                      <a:gd name="connsiteY1" fmla="*/ 2430 h 10000"/>
                      <a:gd name="connsiteX2" fmla="*/ 5265 w 9995"/>
                      <a:gd name="connsiteY2" fmla="*/ 0 h 10000"/>
                      <a:gd name="connsiteX3" fmla="*/ 8064 w 9995"/>
                      <a:gd name="connsiteY3" fmla="*/ 2432 h 10000"/>
                      <a:gd name="connsiteX4" fmla="*/ 9991 w 9995"/>
                      <a:gd name="connsiteY4" fmla="*/ 5032 h 10000"/>
                      <a:gd name="connsiteX5" fmla="*/ 8472 w 9995"/>
                      <a:gd name="connsiteY5" fmla="*/ 6925 h 10000"/>
                      <a:gd name="connsiteX6" fmla="*/ 5247 w 9995"/>
                      <a:gd name="connsiteY6" fmla="*/ 9999 h 10000"/>
                      <a:gd name="connsiteX7" fmla="*/ 2752 w 9995"/>
                      <a:gd name="connsiteY7" fmla="*/ 7302 h 10000"/>
                      <a:gd name="connsiteX8" fmla="*/ 1374 w 9995"/>
                      <a:gd name="connsiteY8" fmla="*/ 6984 h 10000"/>
                      <a:gd name="connsiteX9" fmla="*/ 45 w 9995"/>
                      <a:gd name="connsiteY9" fmla="*/ 4655 h 10000"/>
                      <a:gd name="connsiteX0" fmla="*/ 45 w 10000"/>
                      <a:gd name="connsiteY0" fmla="*/ 5032 h 10377"/>
                      <a:gd name="connsiteX1" fmla="*/ 2738 w 10000"/>
                      <a:gd name="connsiteY1" fmla="*/ 2807 h 10377"/>
                      <a:gd name="connsiteX2" fmla="*/ 4886 w 10000"/>
                      <a:gd name="connsiteY2" fmla="*/ 0 h 10377"/>
                      <a:gd name="connsiteX3" fmla="*/ 8068 w 10000"/>
                      <a:gd name="connsiteY3" fmla="*/ 2809 h 10377"/>
                      <a:gd name="connsiteX4" fmla="*/ 9996 w 10000"/>
                      <a:gd name="connsiteY4" fmla="*/ 5409 h 10377"/>
                      <a:gd name="connsiteX5" fmla="*/ 8476 w 10000"/>
                      <a:gd name="connsiteY5" fmla="*/ 7302 h 10377"/>
                      <a:gd name="connsiteX6" fmla="*/ 5250 w 10000"/>
                      <a:gd name="connsiteY6" fmla="*/ 10376 h 10377"/>
                      <a:gd name="connsiteX7" fmla="*/ 2753 w 10000"/>
                      <a:gd name="connsiteY7" fmla="*/ 7679 h 10377"/>
                      <a:gd name="connsiteX8" fmla="*/ 1375 w 10000"/>
                      <a:gd name="connsiteY8" fmla="*/ 7361 h 10377"/>
                      <a:gd name="connsiteX9" fmla="*/ 45 w 10000"/>
                      <a:gd name="connsiteY9" fmla="*/ 5032 h 10377"/>
                      <a:gd name="connsiteX0" fmla="*/ 45 w 10000"/>
                      <a:gd name="connsiteY0" fmla="*/ 5036 h 10381"/>
                      <a:gd name="connsiteX1" fmla="*/ 2738 w 10000"/>
                      <a:gd name="connsiteY1" fmla="*/ 2811 h 10381"/>
                      <a:gd name="connsiteX2" fmla="*/ 4886 w 10000"/>
                      <a:gd name="connsiteY2" fmla="*/ 4 h 10381"/>
                      <a:gd name="connsiteX3" fmla="*/ 8068 w 10000"/>
                      <a:gd name="connsiteY3" fmla="*/ 2813 h 10381"/>
                      <a:gd name="connsiteX4" fmla="*/ 9996 w 10000"/>
                      <a:gd name="connsiteY4" fmla="*/ 5413 h 10381"/>
                      <a:gd name="connsiteX5" fmla="*/ 8476 w 10000"/>
                      <a:gd name="connsiteY5" fmla="*/ 7306 h 10381"/>
                      <a:gd name="connsiteX6" fmla="*/ 5250 w 10000"/>
                      <a:gd name="connsiteY6" fmla="*/ 10380 h 10381"/>
                      <a:gd name="connsiteX7" fmla="*/ 2753 w 10000"/>
                      <a:gd name="connsiteY7" fmla="*/ 7683 h 10381"/>
                      <a:gd name="connsiteX8" fmla="*/ 1375 w 10000"/>
                      <a:gd name="connsiteY8" fmla="*/ 7365 h 10381"/>
                      <a:gd name="connsiteX9" fmla="*/ 45 w 10000"/>
                      <a:gd name="connsiteY9" fmla="*/ 5036 h 10381"/>
                      <a:gd name="connsiteX0" fmla="*/ 45 w 10000"/>
                      <a:gd name="connsiteY0" fmla="*/ 5036 h 10796"/>
                      <a:gd name="connsiteX1" fmla="*/ 2738 w 10000"/>
                      <a:gd name="connsiteY1" fmla="*/ 2811 h 10796"/>
                      <a:gd name="connsiteX2" fmla="*/ 4886 w 10000"/>
                      <a:gd name="connsiteY2" fmla="*/ 4 h 10796"/>
                      <a:gd name="connsiteX3" fmla="*/ 8068 w 10000"/>
                      <a:gd name="connsiteY3" fmla="*/ 2813 h 10796"/>
                      <a:gd name="connsiteX4" fmla="*/ 9996 w 10000"/>
                      <a:gd name="connsiteY4" fmla="*/ 5413 h 10796"/>
                      <a:gd name="connsiteX5" fmla="*/ 8476 w 10000"/>
                      <a:gd name="connsiteY5" fmla="*/ 7306 h 10796"/>
                      <a:gd name="connsiteX6" fmla="*/ 5202 w 10000"/>
                      <a:gd name="connsiteY6" fmla="*/ 10795 h 10796"/>
                      <a:gd name="connsiteX7" fmla="*/ 2753 w 10000"/>
                      <a:gd name="connsiteY7" fmla="*/ 7683 h 10796"/>
                      <a:gd name="connsiteX8" fmla="*/ 1375 w 10000"/>
                      <a:gd name="connsiteY8" fmla="*/ 7365 h 10796"/>
                      <a:gd name="connsiteX9" fmla="*/ 45 w 10000"/>
                      <a:gd name="connsiteY9" fmla="*/ 5036 h 10796"/>
                      <a:gd name="connsiteX0" fmla="*/ 45 w 10000"/>
                      <a:gd name="connsiteY0" fmla="*/ 5036 h 10795"/>
                      <a:gd name="connsiteX1" fmla="*/ 2738 w 10000"/>
                      <a:gd name="connsiteY1" fmla="*/ 2811 h 10795"/>
                      <a:gd name="connsiteX2" fmla="*/ 4886 w 10000"/>
                      <a:gd name="connsiteY2" fmla="*/ 4 h 10795"/>
                      <a:gd name="connsiteX3" fmla="*/ 8068 w 10000"/>
                      <a:gd name="connsiteY3" fmla="*/ 2813 h 10795"/>
                      <a:gd name="connsiteX4" fmla="*/ 9996 w 10000"/>
                      <a:gd name="connsiteY4" fmla="*/ 5413 h 10795"/>
                      <a:gd name="connsiteX5" fmla="*/ 8476 w 10000"/>
                      <a:gd name="connsiteY5" fmla="*/ 7306 h 10795"/>
                      <a:gd name="connsiteX6" fmla="*/ 5202 w 10000"/>
                      <a:gd name="connsiteY6" fmla="*/ 10795 h 10795"/>
                      <a:gd name="connsiteX7" fmla="*/ 2753 w 10000"/>
                      <a:gd name="connsiteY7" fmla="*/ 7683 h 10795"/>
                      <a:gd name="connsiteX8" fmla="*/ 1375 w 10000"/>
                      <a:gd name="connsiteY8" fmla="*/ 7365 h 10795"/>
                      <a:gd name="connsiteX9" fmla="*/ 45 w 10000"/>
                      <a:gd name="connsiteY9" fmla="*/ 5036 h 10795"/>
                      <a:gd name="connsiteX0" fmla="*/ 45 w 10000"/>
                      <a:gd name="connsiteY0" fmla="*/ 5036 h 10795"/>
                      <a:gd name="connsiteX1" fmla="*/ 2738 w 10000"/>
                      <a:gd name="connsiteY1" fmla="*/ 2811 h 10795"/>
                      <a:gd name="connsiteX2" fmla="*/ 4886 w 10000"/>
                      <a:gd name="connsiteY2" fmla="*/ 4 h 10795"/>
                      <a:gd name="connsiteX3" fmla="*/ 8068 w 10000"/>
                      <a:gd name="connsiteY3" fmla="*/ 2813 h 10795"/>
                      <a:gd name="connsiteX4" fmla="*/ 9996 w 10000"/>
                      <a:gd name="connsiteY4" fmla="*/ 5413 h 10795"/>
                      <a:gd name="connsiteX5" fmla="*/ 8476 w 10000"/>
                      <a:gd name="connsiteY5" fmla="*/ 7306 h 10795"/>
                      <a:gd name="connsiteX6" fmla="*/ 5202 w 10000"/>
                      <a:gd name="connsiteY6" fmla="*/ 10795 h 10795"/>
                      <a:gd name="connsiteX7" fmla="*/ 2753 w 10000"/>
                      <a:gd name="connsiteY7" fmla="*/ 7683 h 10795"/>
                      <a:gd name="connsiteX8" fmla="*/ 1375 w 10000"/>
                      <a:gd name="connsiteY8" fmla="*/ 7365 h 10795"/>
                      <a:gd name="connsiteX9" fmla="*/ 45 w 10000"/>
                      <a:gd name="connsiteY9" fmla="*/ 5036 h 1079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0000" h="10795">
                        <a:moveTo>
                          <a:pt x="45" y="5036"/>
                        </a:moveTo>
                        <a:cubicBezTo>
                          <a:pt x="272" y="4277"/>
                          <a:pt x="1931" y="3650"/>
                          <a:pt x="2738" y="2811"/>
                        </a:cubicBezTo>
                        <a:cubicBezTo>
                          <a:pt x="3545" y="1972"/>
                          <a:pt x="3352" y="117"/>
                          <a:pt x="4886" y="4"/>
                        </a:cubicBezTo>
                        <a:cubicBezTo>
                          <a:pt x="6420" y="-109"/>
                          <a:pt x="7216" y="1912"/>
                          <a:pt x="8068" y="2813"/>
                        </a:cubicBezTo>
                        <a:cubicBezTo>
                          <a:pt x="8920" y="3715"/>
                          <a:pt x="9928" y="3420"/>
                          <a:pt x="9996" y="5413"/>
                        </a:cubicBezTo>
                        <a:cubicBezTo>
                          <a:pt x="10064" y="7406"/>
                          <a:pt x="9275" y="6409"/>
                          <a:pt x="8476" y="7306"/>
                        </a:cubicBezTo>
                        <a:cubicBezTo>
                          <a:pt x="7677" y="8203"/>
                          <a:pt x="7086" y="10770"/>
                          <a:pt x="5202" y="10795"/>
                        </a:cubicBezTo>
                        <a:cubicBezTo>
                          <a:pt x="3318" y="10820"/>
                          <a:pt x="3391" y="8255"/>
                          <a:pt x="2753" y="7683"/>
                        </a:cubicBezTo>
                        <a:cubicBezTo>
                          <a:pt x="2115" y="7111"/>
                          <a:pt x="2326" y="7496"/>
                          <a:pt x="1375" y="7365"/>
                        </a:cubicBezTo>
                        <a:cubicBezTo>
                          <a:pt x="493" y="6773"/>
                          <a:pt x="-182" y="5795"/>
                          <a:pt x="45" y="5036"/>
                        </a:cubicBezTo>
                        <a:close/>
                      </a:path>
                    </a:pathLst>
                  </a:custGeom>
                  <a:solidFill>
                    <a:srgbClr val="9CE0FA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endParaRPr>
                  </a:p>
                </p:txBody>
              </p:sp>
              <p:grpSp>
                <p:nvGrpSpPr>
                  <p:cNvPr id="461" name="Group 460">
                    <a:extLst>
                      <a:ext uri="{FF2B5EF4-FFF2-40B4-BE49-F238E27FC236}">
                        <a16:creationId xmlns:a16="http://schemas.microsoft.com/office/drawing/2014/main" id="{9AA3FDD9-1E9A-E01E-D113-1CB941A4D401}"/>
                      </a:ext>
                    </a:extLst>
                  </p:cNvPr>
                  <p:cNvGrpSpPr/>
                  <p:nvPr/>
                </p:nvGrpSpPr>
                <p:grpSpPr>
                  <a:xfrm>
                    <a:off x="-1935370" y="2935816"/>
                    <a:ext cx="2333625" cy="1590649"/>
                    <a:chOff x="833331" y="2873352"/>
                    <a:chExt cx="2333625" cy="1590649"/>
                  </a:xfrm>
                </p:grpSpPr>
                <p:grpSp>
                  <p:nvGrpSpPr>
                    <p:cNvPr id="462" name="Group 461">
                      <a:extLst>
                        <a:ext uri="{FF2B5EF4-FFF2-40B4-BE49-F238E27FC236}">
                          <a16:creationId xmlns:a16="http://schemas.microsoft.com/office/drawing/2014/main" id="{1651F918-65B0-8ADA-BF66-1E5ECE5E99E1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736090" y="2873352"/>
                      <a:ext cx="565150" cy="369332"/>
                      <a:chOff x="1736090" y="2873352"/>
                      <a:chExt cx="565150" cy="369332"/>
                    </a:xfrm>
                  </p:grpSpPr>
                  <p:grpSp>
                    <p:nvGrpSpPr>
                      <p:cNvPr id="509" name="Group 327">
                        <a:extLst>
                          <a:ext uri="{FF2B5EF4-FFF2-40B4-BE49-F238E27FC236}">
                            <a16:creationId xmlns:a16="http://schemas.microsoft.com/office/drawing/2014/main" id="{89CE6357-A405-CE22-4F05-00B6E43B9D55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1736090" y="2893762"/>
                        <a:ext cx="565150" cy="292100"/>
                        <a:chOff x="1871277" y="1576300"/>
                        <a:chExt cx="1128371" cy="437861"/>
                      </a:xfrm>
                    </p:grpSpPr>
                    <p:sp>
                      <p:nvSpPr>
                        <p:cNvPr id="513" name="Oval 512">
                          <a:extLst>
                            <a:ext uri="{FF2B5EF4-FFF2-40B4-BE49-F238E27FC236}">
                              <a16:creationId xmlns:a16="http://schemas.microsoft.com/office/drawing/2014/main" id="{B49AC776-3BB0-D45F-A524-4DA7B2C8C613}"/>
                            </a:ext>
                          </a:extLst>
                        </p:cNvPr>
                        <p:cNvSpPr/>
                        <p:nvPr/>
                      </p:nvSpPr>
                      <p:spPr bwMode="auto">
                        <a:xfrm flipV="1">
                          <a:off x="1874446" y="1692905"/>
                          <a:ext cx="1125202" cy="321256"/>
                        </a:xfrm>
                        <a:prstGeom prst="ellipse">
                          <a:avLst/>
                        </a:prstGeom>
                        <a:gradFill flip="none" rotWithShape="1">
                          <a:gsLst>
                            <a:gs pos="0">
                              <a:srgbClr val="3333CC">
                                <a:lumMod val="75000"/>
                              </a:srgbClr>
                            </a:gs>
                            <a:gs pos="53000">
                              <a:srgbClr val="3333CC">
                                <a:lumMod val="60000"/>
                                <a:lumOff val="40000"/>
                              </a:srgbClr>
                            </a:gs>
                            <a:gs pos="100000">
                              <a:srgbClr val="3333CC">
                                <a:lumMod val="75000"/>
                              </a:srgbClr>
                            </a:gs>
                          </a:gsLst>
                          <a:lin ang="0" scaled="1"/>
                          <a:tileRect/>
                        </a:gradFill>
                        <a:ln w="6350" cap="flat" cmpd="sng" algn="ctr">
                          <a:solidFill>
                            <a:srgbClr val="000000"/>
                          </a:solidFill>
                          <a:prstDash val="solid"/>
                        </a:ln>
                        <a:effectLst>
                          <a:outerShdw blurRad="40000" dist="23000" dir="5400000" rotWithShape="0">
                            <a:srgbClr val="000000">
                              <a:alpha val="35000"/>
                            </a:srgbClr>
                          </a:outerShdw>
                        </a:effectLst>
                      </p:spPr>
                      <p:txBody>
                        <a:bodyPr anchor="ctr"/>
                        <a:lstStyle/>
                        <a:p>
                          <a:pPr marL="0" marR="0" lvl="0" indent="0" algn="ctr" defTabSz="914400" eaLnBrk="0" fontAlgn="base" latinLnBrk="0" hangingPunct="0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800" b="0" i="0" u="none" strike="noStrike" kern="0" cap="none" spc="0" normalizeH="0" baseline="0" noProof="0" dirty="0">
                            <a:ln>
                              <a:solidFill>
                                <a:srgbClr val="000000"/>
                              </a:solidFill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Gill Sans MT"/>
                            <a:ea typeface="+mn-ea"/>
                            <a:cs typeface="+mn-cs"/>
                          </a:endParaRPr>
                        </a:p>
                      </p:txBody>
                    </p:sp>
                    <p:sp>
                      <p:nvSpPr>
                        <p:cNvPr id="514" name="Rectangle 513">
                          <a:extLst>
                            <a:ext uri="{FF2B5EF4-FFF2-40B4-BE49-F238E27FC236}">
                              <a16:creationId xmlns:a16="http://schemas.microsoft.com/office/drawing/2014/main" id="{F9566380-AEF5-9429-B867-38ED092DE066}"/>
                            </a:ext>
                          </a:extLst>
                        </p:cNvPr>
                        <p:cNvSpPr/>
                        <p:nvPr/>
                      </p:nvSpPr>
                      <p:spPr bwMode="auto">
                        <a:xfrm>
                          <a:off x="1871277" y="1740499"/>
                          <a:ext cx="1128371" cy="114225"/>
                        </a:xfrm>
                        <a:prstGeom prst="rect">
                          <a:avLst/>
                        </a:prstGeom>
                        <a:gradFill rotWithShape="1">
                          <a:gsLst>
                            <a:gs pos="0">
                              <a:srgbClr val="3333CC">
                                <a:lumMod val="75000"/>
                              </a:srgbClr>
                            </a:gs>
                            <a:gs pos="53000">
                              <a:srgbClr val="3333CC">
                                <a:lumMod val="60000"/>
                                <a:lumOff val="40000"/>
                              </a:srgbClr>
                            </a:gs>
                            <a:gs pos="100000">
                              <a:srgbClr val="3333CC">
                                <a:lumMod val="75000"/>
                              </a:srgbClr>
                            </a:gs>
                          </a:gsLst>
                          <a:lin ang="10800000" scaled="0"/>
                        </a:gradFill>
                        <a:ln w="25400" cap="flat" cmpd="sng" algn="ctr">
                          <a:noFill/>
                          <a:prstDash val="solid"/>
                        </a:ln>
                        <a:effectLst/>
                      </p:spPr>
                      <p:txBody>
                        <a:bodyPr anchor="ctr"/>
                        <a:lstStyle/>
                        <a:p>
                          <a:pPr marL="0" marR="0" lvl="0" indent="0" algn="ctr" defTabSz="914400" eaLnBrk="0" fontAlgn="base" latinLnBrk="0" hangingPunct="0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8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Gill Sans MT"/>
                            <a:ea typeface="+mn-ea"/>
                            <a:cs typeface="+mn-cs"/>
                          </a:endParaRPr>
                        </a:p>
                      </p:txBody>
                    </p:sp>
                    <p:sp>
                      <p:nvSpPr>
                        <p:cNvPr id="515" name="Oval 514">
                          <a:extLst>
                            <a:ext uri="{FF2B5EF4-FFF2-40B4-BE49-F238E27FC236}">
                              <a16:creationId xmlns:a16="http://schemas.microsoft.com/office/drawing/2014/main" id="{A6DA25D8-3CFE-CB92-6CC7-0A853CC0E2AF}"/>
                            </a:ext>
                          </a:extLst>
                        </p:cNvPr>
                        <p:cNvSpPr/>
                        <p:nvPr/>
                      </p:nvSpPr>
                      <p:spPr bwMode="auto">
                        <a:xfrm flipV="1">
                          <a:off x="1871277" y="1576300"/>
                          <a:ext cx="1125200" cy="321257"/>
                        </a:xfrm>
                        <a:prstGeom prst="ellipse">
                          <a:avLst/>
                        </a:prstGeom>
                        <a:solidFill>
                          <a:srgbClr val="FFFFFF">
                            <a:lumMod val="75000"/>
                          </a:srgbClr>
                        </a:solidFill>
                        <a:ln w="6350" cap="flat" cmpd="sng" algn="ctr">
                          <a:solidFill>
                            <a:srgbClr val="000000"/>
                          </a:solidFill>
                          <a:prstDash val="solid"/>
                        </a:ln>
                        <a:effectLst>
                          <a:outerShdw blurRad="40000" dist="23000" dir="5400000" rotWithShape="0">
                            <a:srgbClr val="000000">
                              <a:alpha val="35000"/>
                            </a:srgbClr>
                          </a:outerShdw>
                        </a:effectLst>
                      </p:spPr>
                      <p:txBody>
                        <a:bodyPr anchor="ctr"/>
                        <a:lstStyle/>
                        <a:p>
                          <a:pPr marL="0" marR="0" lvl="0" indent="0" algn="ctr" defTabSz="914400" eaLnBrk="0" fontAlgn="base" latinLnBrk="0" hangingPunct="0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800" b="0" i="0" u="none" strike="noStrike" kern="0" cap="none" spc="0" normalizeH="0" baseline="0" noProof="0" dirty="0">
                            <a:ln>
                              <a:solidFill>
                                <a:srgbClr val="000000"/>
                              </a:solidFill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Gill Sans MT"/>
                            <a:ea typeface="+mn-ea"/>
                            <a:cs typeface="+mn-cs"/>
                          </a:endParaRPr>
                        </a:p>
                      </p:txBody>
                    </p:sp>
                    <p:sp>
                      <p:nvSpPr>
                        <p:cNvPr id="516" name="Freeform 515">
                          <a:extLst>
                            <a:ext uri="{FF2B5EF4-FFF2-40B4-BE49-F238E27FC236}">
                              <a16:creationId xmlns:a16="http://schemas.microsoft.com/office/drawing/2014/main" id="{DF0A1380-D443-3C66-92A4-B65CDF5C797E}"/>
                            </a:ext>
                          </a:extLst>
                        </p:cNvPr>
                        <p:cNvSpPr/>
                        <p:nvPr/>
                      </p:nvSpPr>
                      <p:spPr bwMode="auto">
                        <a:xfrm>
                          <a:off x="2159708" y="1673868"/>
                          <a:ext cx="548339" cy="159438"/>
                        </a:xfrm>
                        <a:custGeom>
                          <a:avLst/>
                          <a:gdLst>
                            <a:gd name="connsiteX0" fmla="*/ 1486231 w 2944854"/>
                            <a:gd name="connsiteY0" fmla="*/ 727041 h 1302232"/>
                            <a:gd name="connsiteX1" fmla="*/ 257675 w 2944854"/>
                            <a:gd name="connsiteY1" fmla="*/ 1302232 h 1302232"/>
                            <a:gd name="connsiteX2" fmla="*/ 0 w 2944854"/>
                            <a:gd name="connsiteY2" fmla="*/ 1228607 h 1302232"/>
                            <a:gd name="connsiteX3" fmla="*/ 911064 w 2944854"/>
                            <a:gd name="connsiteY3" fmla="*/ 837478 h 1302232"/>
                            <a:gd name="connsiteX4" fmla="*/ 883456 w 2944854"/>
                            <a:gd name="connsiteY4" fmla="*/ 450949 h 1302232"/>
                            <a:gd name="connsiteX5" fmla="*/ 161047 w 2944854"/>
                            <a:gd name="connsiteY5" fmla="*/ 119640 h 1302232"/>
                            <a:gd name="connsiteX6" fmla="*/ 404917 w 2944854"/>
                            <a:gd name="connsiteY6" fmla="*/ 50617 h 1302232"/>
                            <a:gd name="connsiteX7" fmla="*/ 1477028 w 2944854"/>
                            <a:gd name="connsiteY7" fmla="*/ 501566 h 1302232"/>
                            <a:gd name="connsiteX8" fmla="*/ 2572146 w 2944854"/>
                            <a:gd name="connsiteY8" fmla="*/ 0 h 1302232"/>
                            <a:gd name="connsiteX9" fmla="*/ 2875834 w 2944854"/>
                            <a:gd name="connsiteY9" fmla="*/ 96632 h 1302232"/>
                            <a:gd name="connsiteX10" fmla="*/ 2079803 w 2944854"/>
                            <a:gd name="connsiteY10" fmla="*/ 432543 h 1302232"/>
                            <a:gd name="connsiteX11" fmla="*/ 2240850 w 2944854"/>
                            <a:gd name="connsiteY11" fmla="*/ 920305 h 1302232"/>
                            <a:gd name="connsiteX12" fmla="*/ 2944854 w 2944854"/>
                            <a:gd name="connsiteY12" fmla="*/ 1228607 h 1302232"/>
                            <a:gd name="connsiteX13" fmla="*/ 2733192 w 2944854"/>
                            <a:gd name="connsiteY13" fmla="*/ 1297630 h 1302232"/>
                            <a:gd name="connsiteX14" fmla="*/ 1486231 w 2944854"/>
                            <a:gd name="connsiteY14" fmla="*/ 727041 h 1302232"/>
                            <a:gd name="connsiteX0" fmla="*/ 1486231 w 2944854"/>
                            <a:gd name="connsiteY0" fmla="*/ 727041 h 1316375"/>
                            <a:gd name="connsiteX1" fmla="*/ 257675 w 2944854"/>
                            <a:gd name="connsiteY1" fmla="*/ 1302232 h 1316375"/>
                            <a:gd name="connsiteX2" fmla="*/ 0 w 2944854"/>
                            <a:gd name="connsiteY2" fmla="*/ 1228607 h 1316375"/>
                            <a:gd name="connsiteX3" fmla="*/ 911064 w 2944854"/>
                            <a:gd name="connsiteY3" fmla="*/ 837478 h 1316375"/>
                            <a:gd name="connsiteX4" fmla="*/ 883456 w 2944854"/>
                            <a:gd name="connsiteY4" fmla="*/ 450949 h 1316375"/>
                            <a:gd name="connsiteX5" fmla="*/ 161047 w 2944854"/>
                            <a:gd name="connsiteY5" fmla="*/ 119640 h 1316375"/>
                            <a:gd name="connsiteX6" fmla="*/ 404917 w 2944854"/>
                            <a:gd name="connsiteY6" fmla="*/ 50617 h 1316375"/>
                            <a:gd name="connsiteX7" fmla="*/ 1477028 w 2944854"/>
                            <a:gd name="connsiteY7" fmla="*/ 501566 h 1316375"/>
                            <a:gd name="connsiteX8" fmla="*/ 2572146 w 2944854"/>
                            <a:gd name="connsiteY8" fmla="*/ 0 h 1316375"/>
                            <a:gd name="connsiteX9" fmla="*/ 2875834 w 2944854"/>
                            <a:gd name="connsiteY9" fmla="*/ 96632 h 1316375"/>
                            <a:gd name="connsiteX10" fmla="*/ 2079803 w 2944854"/>
                            <a:gd name="connsiteY10" fmla="*/ 432543 h 1316375"/>
                            <a:gd name="connsiteX11" fmla="*/ 2240850 w 2944854"/>
                            <a:gd name="connsiteY11" fmla="*/ 920305 h 1316375"/>
                            <a:gd name="connsiteX12" fmla="*/ 2944854 w 2944854"/>
                            <a:gd name="connsiteY12" fmla="*/ 1228607 h 1316375"/>
                            <a:gd name="connsiteX13" fmla="*/ 2756623 w 2944854"/>
                            <a:gd name="connsiteY13" fmla="*/ 1316375 h 1316375"/>
                            <a:gd name="connsiteX14" fmla="*/ 1486231 w 2944854"/>
                            <a:gd name="connsiteY14" fmla="*/ 727041 h 1316375"/>
                            <a:gd name="connsiteX0" fmla="*/ 1486231 w 3024520"/>
                            <a:gd name="connsiteY0" fmla="*/ 727041 h 1316375"/>
                            <a:gd name="connsiteX1" fmla="*/ 257675 w 3024520"/>
                            <a:gd name="connsiteY1" fmla="*/ 1302232 h 1316375"/>
                            <a:gd name="connsiteX2" fmla="*/ 0 w 3024520"/>
                            <a:gd name="connsiteY2" fmla="*/ 1228607 h 1316375"/>
                            <a:gd name="connsiteX3" fmla="*/ 911064 w 3024520"/>
                            <a:gd name="connsiteY3" fmla="*/ 837478 h 1316375"/>
                            <a:gd name="connsiteX4" fmla="*/ 883456 w 3024520"/>
                            <a:gd name="connsiteY4" fmla="*/ 450949 h 1316375"/>
                            <a:gd name="connsiteX5" fmla="*/ 161047 w 3024520"/>
                            <a:gd name="connsiteY5" fmla="*/ 119640 h 1316375"/>
                            <a:gd name="connsiteX6" fmla="*/ 404917 w 3024520"/>
                            <a:gd name="connsiteY6" fmla="*/ 50617 h 1316375"/>
                            <a:gd name="connsiteX7" fmla="*/ 1477028 w 3024520"/>
                            <a:gd name="connsiteY7" fmla="*/ 501566 h 1316375"/>
                            <a:gd name="connsiteX8" fmla="*/ 2572146 w 3024520"/>
                            <a:gd name="connsiteY8" fmla="*/ 0 h 1316375"/>
                            <a:gd name="connsiteX9" fmla="*/ 2875834 w 3024520"/>
                            <a:gd name="connsiteY9" fmla="*/ 96632 h 1316375"/>
                            <a:gd name="connsiteX10" fmla="*/ 2079803 w 3024520"/>
                            <a:gd name="connsiteY10" fmla="*/ 432543 h 1316375"/>
                            <a:gd name="connsiteX11" fmla="*/ 2240850 w 3024520"/>
                            <a:gd name="connsiteY11" fmla="*/ 920305 h 1316375"/>
                            <a:gd name="connsiteX12" fmla="*/ 3024520 w 3024520"/>
                            <a:gd name="connsiteY12" fmla="*/ 1228607 h 1316375"/>
                            <a:gd name="connsiteX13" fmla="*/ 2756623 w 3024520"/>
                            <a:gd name="connsiteY13" fmla="*/ 1316375 h 1316375"/>
                            <a:gd name="connsiteX14" fmla="*/ 1486231 w 3024520"/>
                            <a:gd name="connsiteY14" fmla="*/ 727041 h 1316375"/>
                            <a:gd name="connsiteX0" fmla="*/ 1537780 w 3076069"/>
                            <a:gd name="connsiteY0" fmla="*/ 727041 h 1316375"/>
                            <a:gd name="connsiteX1" fmla="*/ 309224 w 3076069"/>
                            <a:gd name="connsiteY1" fmla="*/ 1302232 h 1316375"/>
                            <a:gd name="connsiteX2" fmla="*/ 0 w 3076069"/>
                            <a:gd name="connsiteY2" fmla="*/ 1228607 h 1316375"/>
                            <a:gd name="connsiteX3" fmla="*/ 962613 w 3076069"/>
                            <a:gd name="connsiteY3" fmla="*/ 837478 h 1316375"/>
                            <a:gd name="connsiteX4" fmla="*/ 935005 w 3076069"/>
                            <a:gd name="connsiteY4" fmla="*/ 450949 h 1316375"/>
                            <a:gd name="connsiteX5" fmla="*/ 212596 w 3076069"/>
                            <a:gd name="connsiteY5" fmla="*/ 119640 h 1316375"/>
                            <a:gd name="connsiteX6" fmla="*/ 456466 w 3076069"/>
                            <a:gd name="connsiteY6" fmla="*/ 50617 h 1316375"/>
                            <a:gd name="connsiteX7" fmla="*/ 1528577 w 3076069"/>
                            <a:gd name="connsiteY7" fmla="*/ 501566 h 1316375"/>
                            <a:gd name="connsiteX8" fmla="*/ 2623695 w 3076069"/>
                            <a:gd name="connsiteY8" fmla="*/ 0 h 1316375"/>
                            <a:gd name="connsiteX9" fmla="*/ 2927383 w 3076069"/>
                            <a:gd name="connsiteY9" fmla="*/ 96632 h 1316375"/>
                            <a:gd name="connsiteX10" fmla="*/ 2131352 w 3076069"/>
                            <a:gd name="connsiteY10" fmla="*/ 432543 h 1316375"/>
                            <a:gd name="connsiteX11" fmla="*/ 2292399 w 3076069"/>
                            <a:gd name="connsiteY11" fmla="*/ 920305 h 1316375"/>
                            <a:gd name="connsiteX12" fmla="*/ 3076069 w 3076069"/>
                            <a:gd name="connsiteY12" fmla="*/ 1228607 h 1316375"/>
                            <a:gd name="connsiteX13" fmla="*/ 2808172 w 3076069"/>
                            <a:gd name="connsiteY13" fmla="*/ 1316375 h 1316375"/>
                            <a:gd name="connsiteX14" fmla="*/ 1537780 w 3076069"/>
                            <a:gd name="connsiteY14" fmla="*/ 727041 h 1316375"/>
                            <a:gd name="connsiteX0" fmla="*/ 1537780 w 3076069"/>
                            <a:gd name="connsiteY0" fmla="*/ 727041 h 1321259"/>
                            <a:gd name="connsiteX1" fmla="*/ 313981 w 3076069"/>
                            <a:gd name="connsiteY1" fmla="*/ 1321259 h 1321259"/>
                            <a:gd name="connsiteX2" fmla="*/ 0 w 3076069"/>
                            <a:gd name="connsiteY2" fmla="*/ 1228607 h 1321259"/>
                            <a:gd name="connsiteX3" fmla="*/ 962613 w 3076069"/>
                            <a:gd name="connsiteY3" fmla="*/ 837478 h 1321259"/>
                            <a:gd name="connsiteX4" fmla="*/ 935005 w 3076069"/>
                            <a:gd name="connsiteY4" fmla="*/ 450949 h 1321259"/>
                            <a:gd name="connsiteX5" fmla="*/ 212596 w 3076069"/>
                            <a:gd name="connsiteY5" fmla="*/ 119640 h 1321259"/>
                            <a:gd name="connsiteX6" fmla="*/ 456466 w 3076069"/>
                            <a:gd name="connsiteY6" fmla="*/ 50617 h 1321259"/>
                            <a:gd name="connsiteX7" fmla="*/ 1528577 w 3076069"/>
                            <a:gd name="connsiteY7" fmla="*/ 501566 h 1321259"/>
                            <a:gd name="connsiteX8" fmla="*/ 2623695 w 3076069"/>
                            <a:gd name="connsiteY8" fmla="*/ 0 h 1321259"/>
                            <a:gd name="connsiteX9" fmla="*/ 2927383 w 3076069"/>
                            <a:gd name="connsiteY9" fmla="*/ 96632 h 1321259"/>
                            <a:gd name="connsiteX10" fmla="*/ 2131352 w 3076069"/>
                            <a:gd name="connsiteY10" fmla="*/ 432543 h 1321259"/>
                            <a:gd name="connsiteX11" fmla="*/ 2292399 w 3076069"/>
                            <a:gd name="connsiteY11" fmla="*/ 920305 h 1321259"/>
                            <a:gd name="connsiteX12" fmla="*/ 3076069 w 3076069"/>
                            <a:gd name="connsiteY12" fmla="*/ 1228607 h 1321259"/>
                            <a:gd name="connsiteX13" fmla="*/ 2808172 w 3076069"/>
                            <a:gd name="connsiteY13" fmla="*/ 1316375 h 1321259"/>
                            <a:gd name="connsiteX14" fmla="*/ 1537780 w 3076069"/>
                            <a:gd name="connsiteY14" fmla="*/ 727041 h 1321259"/>
                            <a:gd name="connsiteX0" fmla="*/ 1537780 w 3076069"/>
                            <a:gd name="connsiteY0" fmla="*/ 750825 h 1321259"/>
                            <a:gd name="connsiteX1" fmla="*/ 313981 w 3076069"/>
                            <a:gd name="connsiteY1" fmla="*/ 1321259 h 1321259"/>
                            <a:gd name="connsiteX2" fmla="*/ 0 w 3076069"/>
                            <a:gd name="connsiteY2" fmla="*/ 1228607 h 1321259"/>
                            <a:gd name="connsiteX3" fmla="*/ 962613 w 3076069"/>
                            <a:gd name="connsiteY3" fmla="*/ 837478 h 1321259"/>
                            <a:gd name="connsiteX4" fmla="*/ 935005 w 3076069"/>
                            <a:gd name="connsiteY4" fmla="*/ 450949 h 1321259"/>
                            <a:gd name="connsiteX5" fmla="*/ 212596 w 3076069"/>
                            <a:gd name="connsiteY5" fmla="*/ 119640 h 1321259"/>
                            <a:gd name="connsiteX6" fmla="*/ 456466 w 3076069"/>
                            <a:gd name="connsiteY6" fmla="*/ 50617 h 1321259"/>
                            <a:gd name="connsiteX7" fmla="*/ 1528577 w 3076069"/>
                            <a:gd name="connsiteY7" fmla="*/ 501566 h 1321259"/>
                            <a:gd name="connsiteX8" fmla="*/ 2623695 w 3076069"/>
                            <a:gd name="connsiteY8" fmla="*/ 0 h 1321259"/>
                            <a:gd name="connsiteX9" fmla="*/ 2927383 w 3076069"/>
                            <a:gd name="connsiteY9" fmla="*/ 96632 h 1321259"/>
                            <a:gd name="connsiteX10" fmla="*/ 2131352 w 3076069"/>
                            <a:gd name="connsiteY10" fmla="*/ 432543 h 1321259"/>
                            <a:gd name="connsiteX11" fmla="*/ 2292399 w 3076069"/>
                            <a:gd name="connsiteY11" fmla="*/ 920305 h 1321259"/>
                            <a:gd name="connsiteX12" fmla="*/ 3076069 w 3076069"/>
                            <a:gd name="connsiteY12" fmla="*/ 1228607 h 1321259"/>
                            <a:gd name="connsiteX13" fmla="*/ 2808172 w 3076069"/>
                            <a:gd name="connsiteY13" fmla="*/ 1316375 h 1321259"/>
                            <a:gd name="connsiteX14" fmla="*/ 1537780 w 3076069"/>
                            <a:gd name="connsiteY14" fmla="*/ 750825 h 1321259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  <a:cxn ang="0">
                              <a:pos x="connsiteX5" y="connsiteY5"/>
                            </a:cxn>
                            <a:cxn ang="0">
                              <a:pos x="connsiteX6" y="connsiteY6"/>
                            </a:cxn>
                            <a:cxn ang="0">
                              <a:pos x="connsiteX7" y="connsiteY7"/>
                            </a:cxn>
                            <a:cxn ang="0">
                              <a:pos x="connsiteX8" y="connsiteY8"/>
                            </a:cxn>
                            <a:cxn ang="0">
                              <a:pos x="connsiteX9" y="connsiteY9"/>
                            </a:cxn>
                            <a:cxn ang="0">
                              <a:pos x="connsiteX10" y="connsiteY10"/>
                            </a:cxn>
                            <a:cxn ang="0">
                              <a:pos x="connsiteX11" y="connsiteY11"/>
                            </a:cxn>
                            <a:cxn ang="0">
                              <a:pos x="connsiteX12" y="connsiteY12"/>
                            </a:cxn>
                            <a:cxn ang="0">
                              <a:pos x="connsiteX13" y="connsiteY13"/>
                            </a:cxn>
                            <a:cxn ang="0">
                              <a:pos x="connsiteX14" y="connsiteY14"/>
                            </a:cxn>
                          </a:cxnLst>
                          <a:rect l="l" t="t" r="r" b="b"/>
                          <a:pathLst>
                            <a:path w="3076069" h="1321259">
                              <a:moveTo>
                                <a:pt x="1537780" y="750825"/>
                              </a:moveTo>
                              <a:lnTo>
                                <a:pt x="313981" y="1321259"/>
                              </a:lnTo>
                              <a:lnTo>
                                <a:pt x="0" y="1228607"/>
                              </a:lnTo>
                              <a:lnTo>
                                <a:pt x="962613" y="837478"/>
                              </a:lnTo>
                              <a:lnTo>
                                <a:pt x="935005" y="450949"/>
                              </a:lnTo>
                              <a:lnTo>
                                <a:pt x="212596" y="119640"/>
                              </a:lnTo>
                              <a:lnTo>
                                <a:pt x="456466" y="50617"/>
                              </a:lnTo>
                              <a:lnTo>
                                <a:pt x="1528577" y="501566"/>
                              </a:lnTo>
                              <a:lnTo>
                                <a:pt x="2623695" y="0"/>
                              </a:lnTo>
                              <a:lnTo>
                                <a:pt x="2927383" y="96632"/>
                              </a:lnTo>
                              <a:lnTo>
                                <a:pt x="2131352" y="432543"/>
                              </a:lnTo>
                              <a:lnTo>
                                <a:pt x="2292399" y="920305"/>
                              </a:lnTo>
                              <a:lnTo>
                                <a:pt x="3076069" y="1228607"/>
                              </a:lnTo>
                              <a:lnTo>
                                <a:pt x="2808172" y="1316375"/>
                              </a:lnTo>
                              <a:lnTo>
                                <a:pt x="1537780" y="750825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3333CC">
                            <a:lumMod val="60000"/>
                            <a:lumOff val="40000"/>
                          </a:srgbClr>
                        </a:solidFill>
                        <a:ln w="9525" cap="flat" cmpd="sng" algn="ctr">
                          <a:noFill/>
                          <a:prstDash val="solid"/>
                        </a:ln>
                        <a:effectLst/>
                      </p:spPr>
                      <p:txBody>
                        <a:bodyPr anchor="ctr"/>
                        <a:lstStyle/>
                        <a:p>
                          <a:pPr marL="0" marR="0" lvl="0" indent="0" algn="ctr" defTabSz="914400" eaLnBrk="0" fontAlgn="base" latinLnBrk="0" hangingPunct="0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8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Gill Sans MT"/>
                            <a:ea typeface="+mn-ea"/>
                            <a:cs typeface="+mn-cs"/>
                          </a:endParaRPr>
                        </a:p>
                      </p:txBody>
                    </p:sp>
                    <p:sp>
                      <p:nvSpPr>
                        <p:cNvPr id="517" name="Freeform 516">
                          <a:extLst>
                            <a:ext uri="{FF2B5EF4-FFF2-40B4-BE49-F238E27FC236}">
                              <a16:creationId xmlns:a16="http://schemas.microsoft.com/office/drawing/2014/main" id="{FB7B2FBE-B8B5-CA8C-91DF-1D4CD6314ADD}"/>
                            </a:ext>
                          </a:extLst>
                        </p:cNvPr>
                        <p:cNvSpPr/>
                        <p:nvPr/>
                      </p:nvSpPr>
                      <p:spPr bwMode="auto">
                        <a:xfrm>
                          <a:off x="2102655" y="1633412"/>
                          <a:ext cx="662444" cy="111846"/>
                        </a:xfrm>
                        <a:custGeom>
                          <a:avLst/>
                          <a:gdLst>
                            <a:gd name="connsiteX0" fmla="*/ 0 w 3645229"/>
                            <a:gd name="connsiteY0" fmla="*/ 214441 h 923747"/>
                            <a:gd name="connsiteX1" fmla="*/ 659770 w 3645229"/>
                            <a:gd name="connsiteY1" fmla="*/ 16495 h 923747"/>
                            <a:gd name="connsiteX2" fmla="*/ 1814367 w 3645229"/>
                            <a:gd name="connsiteY2" fmla="*/ 511360 h 923747"/>
                            <a:gd name="connsiteX3" fmla="*/ 2968965 w 3645229"/>
                            <a:gd name="connsiteY3" fmla="*/ 0 h 923747"/>
                            <a:gd name="connsiteX4" fmla="*/ 3645229 w 3645229"/>
                            <a:gd name="connsiteY4" fmla="*/ 197946 h 923747"/>
                            <a:gd name="connsiteX5" fmla="*/ 3199884 w 3645229"/>
                            <a:gd name="connsiteY5" fmla="*/ 461874 h 923747"/>
                            <a:gd name="connsiteX6" fmla="*/ 2985459 w 3645229"/>
                            <a:gd name="connsiteY6" fmla="*/ 379396 h 923747"/>
                            <a:gd name="connsiteX7" fmla="*/ 1830861 w 3645229"/>
                            <a:gd name="connsiteY7" fmla="*/ 923747 h 923747"/>
                            <a:gd name="connsiteX8" fmla="*/ 676264 w 3645229"/>
                            <a:gd name="connsiteY8" fmla="*/ 412387 h 923747"/>
                            <a:gd name="connsiteX9" fmla="*/ 527816 w 3645229"/>
                            <a:gd name="connsiteY9" fmla="*/ 478369 h 923747"/>
                            <a:gd name="connsiteX10" fmla="*/ 0 w 3645229"/>
                            <a:gd name="connsiteY10" fmla="*/ 214441 h 923747"/>
                            <a:gd name="connsiteX0" fmla="*/ 0 w 3640627"/>
                            <a:gd name="connsiteY0" fmla="*/ 242051 h 923747"/>
                            <a:gd name="connsiteX1" fmla="*/ 655168 w 3640627"/>
                            <a:gd name="connsiteY1" fmla="*/ 16495 h 923747"/>
                            <a:gd name="connsiteX2" fmla="*/ 1809765 w 3640627"/>
                            <a:gd name="connsiteY2" fmla="*/ 511360 h 923747"/>
                            <a:gd name="connsiteX3" fmla="*/ 2964363 w 3640627"/>
                            <a:gd name="connsiteY3" fmla="*/ 0 h 923747"/>
                            <a:gd name="connsiteX4" fmla="*/ 3640627 w 3640627"/>
                            <a:gd name="connsiteY4" fmla="*/ 197946 h 923747"/>
                            <a:gd name="connsiteX5" fmla="*/ 3195282 w 3640627"/>
                            <a:gd name="connsiteY5" fmla="*/ 461874 h 923747"/>
                            <a:gd name="connsiteX6" fmla="*/ 2980857 w 3640627"/>
                            <a:gd name="connsiteY6" fmla="*/ 379396 h 923747"/>
                            <a:gd name="connsiteX7" fmla="*/ 1826259 w 3640627"/>
                            <a:gd name="connsiteY7" fmla="*/ 923747 h 923747"/>
                            <a:gd name="connsiteX8" fmla="*/ 671662 w 3640627"/>
                            <a:gd name="connsiteY8" fmla="*/ 412387 h 923747"/>
                            <a:gd name="connsiteX9" fmla="*/ 523214 w 3640627"/>
                            <a:gd name="connsiteY9" fmla="*/ 478369 h 923747"/>
                            <a:gd name="connsiteX10" fmla="*/ 0 w 3640627"/>
                            <a:gd name="connsiteY10" fmla="*/ 242051 h 923747"/>
                            <a:gd name="connsiteX0" fmla="*/ 0 w 3640627"/>
                            <a:gd name="connsiteY0" fmla="*/ 242051 h 923747"/>
                            <a:gd name="connsiteX1" fmla="*/ 655168 w 3640627"/>
                            <a:gd name="connsiteY1" fmla="*/ 16495 h 923747"/>
                            <a:gd name="connsiteX2" fmla="*/ 1809765 w 3640627"/>
                            <a:gd name="connsiteY2" fmla="*/ 511360 h 923747"/>
                            <a:gd name="connsiteX3" fmla="*/ 2964363 w 3640627"/>
                            <a:gd name="connsiteY3" fmla="*/ 0 h 923747"/>
                            <a:gd name="connsiteX4" fmla="*/ 3640627 w 3640627"/>
                            <a:gd name="connsiteY4" fmla="*/ 197946 h 923747"/>
                            <a:gd name="connsiteX5" fmla="*/ 3195282 w 3640627"/>
                            <a:gd name="connsiteY5" fmla="*/ 461874 h 923747"/>
                            <a:gd name="connsiteX6" fmla="*/ 2980857 w 3640627"/>
                            <a:gd name="connsiteY6" fmla="*/ 379396 h 923747"/>
                            <a:gd name="connsiteX7" fmla="*/ 1826259 w 3640627"/>
                            <a:gd name="connsiteY7" fmla="*/ 923747 h 923747"/>
                            <a:gd name="connsiteX8" fmla="*/ 671662 w 3640627"/>
                            <a:gd name="connsiteY8" fmla="*/ 412387 h 923747"/>
                            <a:gd name="connsiteX9" fmla="*/ 523214 w 3640627"/>
                            <a:gd name="connsiteY9" fmla="*/ 482971 h 923747"/>
                            <a:gd name="connsiteX10" fmla="*/ 0 w 3640627"/>
                            <a:gd name="connsiteY10" fmla="*/ 242051 h 923747"/>
                            <a:gd name="connsiteX0" fmla="*/ 0 w 3640627"/>
                            <a:gd name="connsiteY0" fmla="*/ 242051 h 923747"/>
                            <a:gd name="connsiteX1" fmla="*/ 655168 w 3640627"/>
                            <a:gd name="connsiteY1" fmla="*/ 16495 h 923747"/>
                            <a:gd name="connsiteX2" fmla="*/ 1809765 w 3640627"/>
                            <a:gd name="connsiteY2" fmla="*/ 511360 h 923747"/>
                            <a:gd name="connsiteX3" fmla="*/ 2964363 w 3640627"/>
                            <a:gd name="connsiteY3" fmla="*/ 0 h 923747"/>
                            <a:gd name="connsiteX4" fmla="*/ 3640627 w 3640627"/>
                            <a:gd name="connsiteY4" fmla="*/ 197946 h 923747"/>
                            <a:gd name="connsiteX5" fmla="*/ 3195282 w 3640627"/>
                            <a:gd name="connsiteY5" fmla="*/ 461874 h 923747"/>
                            <a:gd name="connsiteX6" fmla="*/ 2980857 w 3640627"/>
                            <a:gd name="connsiteY6" fmla="*/ 379396 h 923747"/>
                            <a:gd name="connsiteX7" fmla="*/ 1826259 w 3640627"/>
                            <a:gd name="connsiteY7" fmla="*/ 923747 h 923747"/>
                            <a:gd name="connsiteX8" fmla="*/ 690067 w 3640627"/>
                            <a:gd name="connsiteY8" fmla="*/ 412387 h 923747"/>
                            <a:gd name="connsiteX9" fmla="*/ 523214 w 3640627"/>
                            <a:gd name="connsiteY9" fmla="*/ 482971 h 923747"/>
                            <a:gd name="connsiteX10" fmla="*/ 0 w 3640627"/>
                            <a:gd name="connsiteY10" fmla="*/ 242051 h 923747"/>
                            <a:gd name="connsiteX0" fmla="*/ 0 w 3640627"/>
                            <a:gd name="connsiteY0" fmla="*/ 242051 h 946755"/>
                            <a:gd name="connsiteX1" fmla="*/ 655168 w 3640627"/>
                            <a:gd name="connsiteY1" fmla="*/ 16495 h 946755"/>
                            <a:gd name="connsiteX2" fmla="*/ 1809765 w 3640627"/>
                            <a:gd name="connsiteY2" fmla="*/ 511360 h 946755"/>
                            <a:gd name="connsiteX3" fmla="*/ 2964363 w 3640627"/>
                            <a:gd name="connsiteY3" fmla="*/ 0 h 946755"/>
                            <a:gd name="connsiteX4" fmla="*/ 3640627 w 3640627"/>
                            <a:gd name="connsiteY4" fmla="*/ 197946 h 946755"/>
                            <a:gd name="connsiteX5" fmla="*/ 3195282 w 3640627"/>
                            <a:gd name="connsiteY5" fmla="*/ 461874 h 946755"/>
                            <a:gd name="connsiteX6" fmla="*/ 2980857 w 3640627"/>
                            <a:gd name="connsiteY6" fmla="*/ 379396 h 946755"/>
                            <a:gd name="connsiteX7" fmla="*/ 1876873 w 3640627"/>
                            <a:gd name="connsiteY7" fmla="*/ 946755 h 946755"/>
                            <a:gd name="connsiteX8" fmla="*/ 690067 w 3640627"/>
                            <a:gd name="connsiteY8" fmla="*/ 412387 h 946755"/>
                            <a:gd name="connsiteX9" fmla="*/ 523214 w 3640627"/>
                            <a:gd name="connsiteY9" fmla="*/ 482971 h 946755"/>
                            <a:gd name="connsiteX10" fmla="*/ 0 w 3640627"/>
                            <a:gd name="connsiteY10" fmla="*/ 242051 h 946755"/>
                            <a:gd name="connsiteX0" fmla="*/ 0 w 3640627"/>
                            <a:gd name="connsiteY0" fmla="*/ 242051 h 946755"/>
                            <a:gd name="connsiteX1" fmla="*/ 655168 w 3640627"/>
                            <a:gd name="connsiteY1" fmla="*/ 16495 h 946755"/>
                            <a:gd name="connsiteX2" fmla="*/ 1855778 w 3640627"/>
                            <a:gd name="connsiteY2" fmla="*/ 534367 h 946755"/>
                            <a:gd name="connsiteX3" fmla="*/ 2964363 w 3640627"/>
                            <a:gd name="connsiteY3" fmla="*/ 0 h 946755"/>
                            <a:gd name="connsiteX4" fmla="*/ 3640627 w 3640627"/>
                            <a:gd name="connsiteY4" fmla="*/ 197946 h 946755"/>
                            <a:gd name="connsiteX5" fmla="*/ 3195282 w 3640627"/>
                            <a:gd name="connsiteY5" fmla="*/ 461874 h 946755"/>
                            <a:gd name="connsiteX6" fmla="*/ 2980857 w 3640627"/>
                            <a:gd name="connsiteY6" fmla="*/ 379396 h 946755"/>
                            <a:gd name="connsiteX7" fmla="*/ 1876873 w 3640627"/>
                            <a:gd name="connsiteY7" fmla="*/ 946755 h 946755"/>
                            <a:gd name="connsiteX8" fmla="*/ 690067 w 3640627"/>
                            <a:gd name="connsiteY8" fmla="*/ 412387 h 946755"/>
                            <a:gd name="connsiteX9" fmla="*/ 523214 w 3640627"/>
                            <a:gd name="connsiteY9" fmla="*/ 482971 h 946755"/>
                            <a:gd name="connsiteX10" fmla="*/ 0 w 3640627"/>
                            <a:gd name="connsiteY10" fmla="*/ 242051 h 946755"/>
                            <a:gd name="connsiteX0" fmla="*/ 0 w 3640627"/>
                            <a:gd name="connsiteY0" fmla="*/ 242051 h 946755"/>
                            <a:gd name="connsiteX1" fmla="*/ 655168 w 3640627"/>
                            <a:gd name="connsiteY1" fmla="*/ 16495 h 946755"/>
                            <a:gd name="connsiteX2" fmla="*/ 1855778 w 3640627"/>
                            <a:gd name="connsiteY2" fmla="*/ 534367 h 946755"/>
                            <a:gd name="connsiteX3" fmla="*/ 2964363 w 3640627"/>
                            <a:gd name="connsiteY3" fmla="*/ 0 h 946755"/>
                            <a:gd name="connsiteX4" fmla="*/ 3640627 w 3640627"/>
                            <a:gd name="connsiteY4" fmla="*/ 197946 h 946755"/>
                            <a:gd name="connsiteX5" fmla="*/ 3195282 w 3640627"/>
                            <a:gd name="connsiteY5" fmla="*/ 461874 h 946755"/>
                            <a:gd name="connsiteX6" fmla="*/ 3008465 w 3640627"/>
                            <a:gd name="connsiteY6" fmla="*/ 402404 h 946755"/>
                            <a:gd name="connsiteX7" fmla="*/ 1876873 w 3640627"/>
                            <a:gd name="connsiteY7" fmla="*/ 946755 h 946755"/>
                            <a:gd name="connsiteX8" fmla="*/ 690067 w 3640627"/>
                            <a:gd name="connsiteY8" fmla="*/ 412387 h 946755"/>
                            <a:gd name="connsiteX9" fmla="*/ 523214 w 3640627"/>
                            <a:gd name="connsiteY9" fmla="*/ 482971 h 946755"/>
                            <a:gd name="connsiteX10" fmla="*/ 0 w 3640627"/>
                            <a:gd name="connsiteY10" fmla="*/ 242051 h 946755"/>
                            <a:gd name="connsiteX0" fmla="*/ 0 w 3723451"/>
                            <a:gd name="connsiteY0" fmla="*/ 242051 h 946755"/>
                            <a:gd name="connsiteX1" fmla="*/ 655168 w 3723451"/>
                            <a:gd name="connsiteY1" fmla="*/ 16495 h 946755"/>
                            <a:gd name="connsiteX2" fmla="*/ 1855778 w 3723451"/>
                            <a:gd name="connsiteY2" fmla="*/ 534367 h 946755"/>
                            <a:gd name="connsiteX3" fmla="*/ 2964363 w 3723451"/>
                            <a:gd name="connsiteY3" fmla="*/ 0 h 946755"/>
                            <a:gd name="connsiteX4" fmla="*/ 3723451 w 3723451"/>
                            <a:gd name="connsiteY4" fmla="*/ 220954 h 946755"/>
                            <a:gd name="connsiteX5" fmla="*/ 3195282 w 3723451"/>
                            <a:gd name="connsiteY5" fmla="*/ 461874 h 946755"/>
                            <a:gd name="connsiteX6" fmla="*/ 3008465 w 3723451"/>
                            <a:gd name="connsiteY6" fmla="*/ 402404 h 946755"/>
                            <a:gd name="connsiteX7" fmla="*/ 1876873 w 3723451"/>
                            <a:gd name="connsiteY7" fmla="*/ 946755 h 946755"/>
                            <a:gd name="connsiteX8" fmla="*/ 690067 w 3723451"/>
                            <a:gd name="connsiteY8" fmla="*/ 412387 h 946755"/>
                            <a:gd name="connsiteX9" fmla="*/ 523214 w 3723451"/>
                            <a:gd name="connsiteY9" fmla="*/ 482971 h 946755"/>
                            <a:gd name="connsiteX10" fmla="*/ 0 w 3723451"/>
                            <a:gd name="connsiteY10" fmla="*/ 242051 h 946755"/>
                            <a:gd name="connsiteX0" fmla="*/ 0 w 3723451"/>
                            <a:gd name="connsiteY0" fmla="*/ 228246 h 932950"/>
                            <a:gd name="connsiteX1" fmla="*/ 655168 w 3723451"/>
                            <a:gd name="connsiteY1" fmla="*/ 2690 h 932950"/>
                            <a:gd name="connsiteX2" fmla="*/ 1855778 w 3723451"/>
                            <a:gd name="connsiteY2" fmla="*/ 520562 h 932950"/>
                            <a:gd name="connsiteX3" fmla="*/ 3001174 w 3723451"/>
                            <a:gd name="connsiteY3" fmla="*/ 0 h 932950"/>
                            <a:gd name="connsiteX4" fmla="*/ 3723451 w 3723451"/>
                            <a:gd name="connsiteY4" fmla="*/ 207149 h 932950"/>
                            <a:gd name="connsiteX5" fmla="*/ 3195282 w 3723451"/>
                            <a:gd name="connsiteY5" fmla="*/ 448069 h 932950"/>
                            <a:gd name="connsiteX6" fmla="*/ 3008465 w 3723451"/>
                            <a:gd name="connsiteY6" fmla="*/ 388599 h 932950"/>
                            <a:gd name="connsiteX7" fmla="*/ 1876873 w 3723451"/>
                            <a:gd name="connsiteY7" fmla="*/ 932950 h 932950"/>
                            <a:gd name="connsiteX8" fmla="*/ 690067 w 3723451"/>
                            <a:gd name="connsiteY8" fmla="*/ 398582 h 932950"/>
                            <a:gd name="connsiteX9" fmla="*/ 523214 w 3723451"/>
                            <a:gd name="connsiteY9" fmla="*/ 469166 h 932950"/>
                            <a:gd name="connsiteX10" fmla="*/ 0 w 3723451"/>
                            <a:gd name="connsiteY10" fmla="*/ 228246 h 932950"/>
                            <a:gd name="connsiteX0" fmla="*/ 0 w 3723451"/>
                            <a:gd name="connsiteY0" fmla="*/ 228246 h 932950"/>
                            <a:gd name="connsiteX1" fmla="*/ 655168 w 3723451"/>
                            <a:gd name="connsiteY1" fmla="*/ 2690 h 932950"/>
                            <a:gd name="connsiteX2" fmla="*/ 1855778 w 3723451"/>
                            <a:gd name="connsiteY2" fmla="*/ 520562 h 932950"/>
                            <a:gd name="connsiteX3" fmla="*/ 3001174 w 3723451"/>
                            <a:gd name="connsiteY3" fmla="*/ 0 h 932950"/>
                            <a:gd name="connsiteX4" fmla="*/ 3723451 w 3723451"/>
                            <a:gd name="connsiteY4" fmla="*/ 207149 h 932950"/>
                            <a:gd name="connsiteX5" fmla="*/ 3195282 w 3723451"/>
                            <a:gd name="connsiteY5" fmla="*/ 448069 h 932950"/>
                            <a:gd name="connsiteX6" fmla="*/ 3013067 w 3723451"/>
                            <a:gd name="connsiteY6" fmla="*/ 393200 h 932950"/>
                            <a:gd name="connsiteX7" fmla="*/ 1876873 w 3723451"/>
                            <a:gd name="connsiteY7" fmla="*/ 932950 h 932950"/>
                            <a:gd name="connsiteX8" fmla="*/ 690067 w 3723451"/>
                            <a:gd name="connsiteY8" fmla="*/ 398582 h 932950"/>
                            <a:gd name="connsiteX9" fmla="*/ 523214 w 3723451"/>
                            <a:gd name="connsiteY9" fmla="*/ 469166 h 932950"/>
                            <a:gd name="connsiteX10" fmla="*/ 0 w 3723451"/>
                            <a:gd name="connsiteY10" fmla="*/ 228246 h 932950"/>
                            <a:gd name="connsiteX0" fmla="*/ 0 w 3723451"/>
                            <a:gd name="connsiteY0" fmla="*/ 228246 h 932950"/>
                            <a:gd name="connsiteX1" fmla="*/ 655168 w 3723451"/>
                            <a:gd name="connsiteY1" fmla="*/ 2690 h 932950"/>
                            <a:gd name="connsiteX2" fmla="*/ 1855778 w 3723451"/>
                            <a:gd name="connsiteY2" fmla="*/ 520562 h 932950"/>
                            <a:gd name="connsiteX3" fmla="*/ 3001174 w 3723451"/>
                            <a:gd name="connsiteY3" fmla="*/ 0 h 932950"/>
                            <a:gd name="connsiteX4" fmla="*/ 3723451 w 3723451"/>
                            <a:gd name="connsiteY4" fmla="*/ 207149 h 932950"/>
                            <a:gd name="connsiteX5" fmla="*/ 3186079 w 3723451"/>
                            <a:gd name="connsiteY5" fmla="*/ 461874 h 932950"/>
                            <a:gd name="connsiteX6" fmla="*/ 3013067 w 3723451"/>
                            <a:gd name="connsiteY6" fmla="*/ 393200 h 932950"/>
                            <a:gd name="connsiteX7" fmla="*/ 1876873 w 3723451"/>
                            <a:gd name="connsiteY7" fmla="*/ 932950 h 932950"/>
                            <a:gd name="connsiteX8" fmla="*/ 690067 w 3723451"/>
                            <a:gd name="connsiteY8" fmla="*/ 398582 h 932950"/>
                            <a:gd name="connsiteX9" fmla="*/ 523214 w 3723451"/>
                            <a:gd name="connsiteY9" fmla="*/ 469166 h 932950"/>
                            <a:gd name="connsiteX10" fmla="*/ 0 w 3723451"/>
                            <a:gd name="connsiteY10" fmla="*/ 228246 h 932950"/>
                            <a:gd name="connsiteX0" fmla="*/ 0 w 3723451"/>
                            <a:gd name="connsiteY0" fmla="*/ 228246 h 932950"/>
                            <a:gd name="connsiteX1" fmla="*/ 655168 w 3723451"/>
                            <a:gd name="connsiteY1" fmla="*/ 2690 h 932950"/>
                            <a:gd name="connsiteX2" fmla="*/ 1855778 w 3723451"/>
                            <a:gd name="connsiteY2" fmla="*/ 520562 h 932950"/>
                            <a:gd name="connsiteX3" fmla="*/ 3001174 w 3723451"/>
                            <a:gd name="connsiteY3" fmla="*/ 0 h 932950"/>
                            <a:gd name="connsiteX4" fmla="*/ 3723451 w 3723451"/>
                            <a:gd name="connsiteY4" fmla="*/ 207149 h 932950"/>
                            <a:gd name="connsiteX5" fmla="*/ 3186079 w 3723451"/>
                            <a:gd name="connsiteY5" fmla="*/ 461874 h 932950"/>
                            <a:gd name="connsiteX6" fmla="*/ 3013067 w 3723451"/>
                            <a:gd name="connsiteY6" fmla="*/ 393200 h 932950"/>
                            <a:gd name="connsiteX7" fmla="*/ 1876873 w 3723451"/>
                            <a:gd name="connsiteY7" fmla="*/ 932950 h 932950"/>
                            <a:gd name="connsiteX8" fmla="*/ 711613 w 3723451"/>
                            <a:gd name="connsiteY8" fmla="*/ 413055 h 932950"/>
                            <a:gd name="connsiteX9" fmla="*/ 523214 w 3723451"/>
                            <a:gd name="connsiteY9" fmla="*/ 469166 h 932950"/>
                            <a:gd name="connsiteX10" fmla="*/ 0 w 3723451"/>
                            <a:gd name="connsiteY10" fmla="*/ 228246 h 932950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  <a:cxn ang="0">
                              <a:pos x="connsiteX5" y="connsiteY5"/>
                            </a:cxn>
                            <a:cxn ang="0">
                              <a:pos x="connsiteX6" y="connsiteY6"/>
                            </a:cxn>
                            <a:cxn ang="0">
                              <a:pos x="connsiteX7" y="connsiteY7"/>
                            </a:cxn>
                            <a:cxn ang="0">
                              <a:pos x="connsiteX8" y="connsiteY8"/>
                            </a:cxn>
                            <a:cxn ang="0">
                              <a:pos x="connsiteX9" y="connsiteY9"/>
                            </a:cxn>
                            <a:cxn ang="0">
                              <a:pos x="connsiteX10" y="connsiteY10"/>
                            </a:cxn>
                          </a:cxnLst>
                          <a:rect l="l" t="t" r="r" b="b"/>
                          <a:pathLst>
                            <a:path w="3723451" h="932950">
                              <a:moveTo>
                                <a:pt x="0" y="228246"/>
                              </a:moveTo>
                              <a:lnTo>
                                <a:pt x="655168" y="2690"/>
                              </a:lnTo>
                              <a:lnTo>
                                <a:pt x="1855778" y="520562"/>
                              </a:lnTo>
                              <a:lnTo>
                                <a:pt x="3001174" y="0"/>
                              </a:lnTo>
                              <a:lnTo>
                                <a:pt x="3723451" y="207149"/>
                              </a:lnTo>
                              <a:lnTo>
                                <a:pt x="3186079" y="461874"/>
                              </a:lnTo>
                              <a:lnTo>
                                <a:pt x="3013067" y="393200"/>
                              </a:lnTo>
                              <a:lnTo>
                                <a:pt x="1876873" y="932950"/>
                              </a:lnTo>
                              <a:lnTo>
                                <a:pt x="711613" y="413055"/>
                              </a:lnTo>
                              <a:lnTo>
                                <a:pt x="523214" y="469166"/>
                              </a:lnTo>
                              <a:lnTo>
                                <a:pt x="0" y="228246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3333CC">
                            <a:lumMod val="75000"/>
                          </a:srgbClr>
                        </a:solidFill>
                        <a:ln w="9525" cap="flat" cmpd="sng" algn="ctr">
                          <a:noFill/>
                          <a:prstDash val="solid"/>
                        </a:ln>
                        <a:effectLst>
                          <a:outerShdw blurRad="40000" dist="23000" dir="5400000" rotWithShape="0">
                            <a:srgbClr val="000000">
                              <a:alpha val="35000"/>
                            </a:srgbClr>
                          </a:outerShdw>
                        </a:effectLst>
                      </p:spPr>
                      <p:txBody>
                        <a:bodyPr anchor="ctr"/>
                        <a:lstStyle/>
                        <a:p>
                          <a:pPr marL="0" marR="0" lvl="0" indent="0" algn="ctr" defTabSz="914400" eaLnBrk="0" fontAlgn="base" latinLnBrk="0" hangingPunct="0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8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Gill Sans MT"/>
                            <a:ea typeface="+mn-ea"/>
                            <a:cs typeface="+mn-cs"/>
                          </a:endParaRPr>
                        </a:p>
                      </p:txBody>
                    </p:sp>
                    <p:sp>
                      <p:nvSpPr>
                        <p:cNvPr id="518" name="Freeform 517">
                          <a:extLst>
                            <a:ext uri="{FF2B5EF4-FFF2-40B4-BE49-F238E27FC236}">
                              <a16:creationId xmlns:a16="http://schemas.microsoft.com/office/drawing/2014/main" id="{67E03BD4-9E82-B777-72DA-DC18606D2AB1}"/>
                            </a:ext>
                          </a:extLst>
                        </p:cNvPr>
                        <p:cNvSpPr/>
                        <p:nvPr/>
                      </p:nvSpPr>
                      <p:spPr bwMode="auto">
                        <a:xfrm>
                          <a:off x="2536889" y="1728599"/>
                          <a:ext cx="244057" cy="97568"/>
                        </a:xfrm>
                        <a:custGeom>
                          <a:avLst/>
                          <a:gdLst>
                            <a:gd name="connsiteX0" fmla="*/ 55216 w 1421812"/>
                            <a:gd name="connsiteY0" fmla="*/ 0 h 800665"/>
                            <a:gd name="connsiteX1" fmla="*/ 1421812 w 1421812"/>
                            <a:gd name="connsiteY1" fmla="*/ 625807 h 800665"/>
                            <a:gd name="connsiteX2" fmla="*/ 947874 w 1421812"/>
                            <a:gd name="connsiteY2" fmla="*/ 800665 h 800665"/>
                            <a:gd name="connsiteX3" fmla="*/ 50614 w 1421812"/>
                            <a:gd name="connsiteY3" fmla="*/ 404934 h 800665"/>
                            <a:gd name="connsiteX4" fmla="*/ 0 w 1421812"/>
                            <a:gd name="connsiteY4" fmla="*/ 404934 h 800665"/>
                            <a:gd name="connsiteX5" fmla="*/ 55216 w 1421812"/>
                            <a:gd name="connsiteY5" fmla="*/ 0 h 800665"/>
                            <a:gd name="connsiteX0" fmla="*/ 4602 w 1371198"/>
                            <a:gd name="connsiteY0" fmla="*/ 0 h 800665"/>
                            <a:gd name="connsiteX1" fmla="*/ 1371198 w 1371198"/>
                            <a:gd name="connsiteY1" fmla="*/ 625807 h 800665"/>
                            <a:gd name="connsiteX2" fmla="*/ 897260 w 1371198"/>
                            <a:gd name="connsiteY2" fmla="*/ 800665 h 800665"/>
                            <a:gd name="connsiteX3" fmla="*/ 0 w 1371198"/>
                            <a:gd name="connsiteY3" fmla="*/ 404934 h 800665"/>
                            <a:gd name="connsiteX4" fmla="*/ 4602 w 1371198"/>
                            <a:gd name="connsiteY4" fmla="*/ 0 h 800665"/>
                            <a:gd name="connsiteX0" fmla="*/ 0 w 1366596"/>
                            <a:gd name="connsiteY0" fmla="*/ 0 h 800665"/>
                            <a:gd name="connsiteX1" fmla="*/ 1366596 w 1366596"/>
                            <a:gd name="connsiteY1" fmla="*/ 625807 h 800665"/>
                            <a:gd name="connsiteX2" fmla="*/ 892658 w 1366596"/>
                            <a:gd name="connsiteY2" fmla="*/ 800665 h 800665"/>
                            <a:gd name="connsiteX3" fmla="*/ 4601 w 1366596"/>
                            <a:gd name="connsiteY3" fmla="*/ 427942 h 800665"/>
                            <a:gd name="connsiteX4" fmla="*/ 0 w 1366596"/>
                            <a:gd name="connsiteY4" fmla="*/ 0 h 800665"/>
                            <a:gd name="connsiteX0" fmla="*/ 0 w 1366596"/>
                            <a:gd name="connsiteY0" fmla="*/ 0 h 800665"/>
                            <a:gd name="connsiteX1" fmla="*/ 1366596 w 1366596"/>
                            <a:gd name="connsiteY1" fmla="*/ 625807 h 800665"/>
                            <a:gd name="connsiteX2" fmla="*/ 892658 w 1366596"/>
                            <a:gd name="connsiteY2" fmla="*/ 800665 h 800665"/>
                            <a:gd name="connsiteX3" fmla="*/ 4601 w 1366596"/>
                            <a:gd name="connsiteY3" fmla="*/ 427942 h 800665"/>
                            <a:gd name="connsiteX4" fmla="*/ 0 w 1366596"/>
                            <a:gd name="connsiteY4" fmla="*/ 0 h 800665"/>
                            <a:gd name="connsiteX0" fmla="*/ 0 w 1366596"/>
                            <a:gd name="connsiteY0" fmla="*/ 0 h 800665"/>
                            <a:gd name="connsiteX1" fmla="*/ 1366596 w 1366596"/>
                            <a:gd name="connsiteY1" fmla="*/ 625807 h 800665"/>
                            <a:gd name="connsiteX2" fmla="*/ 892658 w 1366596"/>
                            <a:gd name="connsiteY2" fmla="*/ 800665 h 800665"/>
                            <a:gd name="connsiteX3" fmla="*/ 4601 w 1366596"/>
                            <a:gd name="connsiteY3" fmla="*/ 427942 h 800665"/>
                            <a:gd name="connsiteX4" fmla="*/ 0 w 1366596"/>
                            <a:gd name="connsiteY4" fmla="*/ 0 h 800665"/>
                            <a:gd name="connsiteX0" fmla="*/ 0 w 1366596"/>
                            <a:gd name="connsiteY0" fmla="*/ 0 h 809868"/>
                            <a:gd name="connsiteX1" fmla="*/ 1366596 w 1366596"/>
                            <a:gd name="connsiteY1" fmla="*/ 625807 h 809868"/>
                            <a:gd name="connsiteX2" fmla="*/ 865050 w 1366596"/>
                            <a:gd name="connsiteY2" fmla="*/ 809868 h 809868"/>
                            <a:gd name="connsiteX3" fmla="*/ 4601 w 1366596"/>
                            <a:gd name="connsiteY3" fmla="*/ 427942 h 809868"/>
                            <a:gd name="connsiteX4" fmla="*/ 0 w 1366596"/>
                            <a:gd name="connsiteY4" fmla="*/ 0 h 809868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</a:cxnLst>
                          <a:rect l="l" t="t" r="r" b="b"/>
                          <a:pathLst>
                            <a:path w="1366596" h="809868">
                              <a:moveTo>
                                <a:pt x="0" y="0"/>
                              </a:moveTo>
                              <a:lnTo>
                                <a:pt x="1366596" y="625807"/>
                              </a:lnTo>
                              <a:lnTo>
                                <a:pt x="865050" y="809868"/>
                              </a:lnTo>
                              <a:lnTo>
                                <a:pt x="4601" y="427942"/>
                              </a:lnTo>
                              <a:cubicBezTo>
                                <a:pt x="-1535" y="105836"/>
                                <a:pt x="1534" y="142647"/>
                                <a:pt x="0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3333CC">
                            <a:lumMod val="75000"/>
                          </a:srgbClr>
                        </a:solidFill>
                        <a:ln w="9525" cap="flat" cmpd="sng" algn="ctr">
                          <a:noFill/>
                          <a:prstDash val="solid"/>
                        </a:ln>
                        <a:effectLst>
                          <a:outerShdw blurRad="40000" dist="23000" dir="5400000" rotWithShape="0">
                            <a:srgbClr val="000000">
                              <a:alpha val="35000"/>
                            </a:srgbClr>
                          </a:outerShdw>
                        </a:effectLst>
                      </p:spPr>
                      <p:txBody>
                        <a:bodyPr anchor="ctr"/>
                        <a:lstStyle/>
                        <a:p>
                          <a:pPr marL="0" marR="0" lvl="0" indent="0" algn="ctr" defTabSz="914400" eaLnBrk="0" fontAlgn="base" latinLnBrk="0" hangingPunct="0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8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Gill Sans MT"/>
                            <a:ea typeface="+mn-ea"/>
                            <a:cs typeface="+mn-cs"/>
                          </a:endParaRPr>
                        </a:p>
                      </p:txBody>
                    </p:sp>
                    <p:sp>
                      <p:nvSpPr>
                        <p:cNvPr id="519" name="Freeform 518">
                          <a:extLst>
                            <a:ext uri="{FF2B5EF4-FFF2-40B4-BE49-F238E27FC236}">
                              <a16:creationId xmlns:a16="http://schemas.microsoft.com/office/drawing/2014/main" id="{498EF9F9-2839-58F1-5593-8130A97E29F7}"/>
                            </a:ext>
                          </a:extLst>
                        </p:cNvPr>
                        <p:cNvSpPr/>
                        <p:nvPr/>
                      </p:nvSpPr>
                      <p:spPr bwMode="auto">
                        <a:xfrm>
                          <a:off x="2089977" y="1730980"/>
                          <a:ext cx="240888" cy="95187"/>
                        </a:xfrm>
                        <a:custGeom>
                          <a:avLst/>
                          <a:gdLst>
                            <a:gd name="connsiteX0" fmla="*/ 1329786 w 1348191"/>
                            <a:gd name="connsiteY0" fmla="*/ 0 h 809869"/>
                            <a:gd name="connsiteX1" fmla="*/ 1348191 w 1348191"/>
                            <a:gd name="connsiteY1" fmla="*/ 400333 h 809869"/>
                            <a:gd name="connsiteX2" fmla="*/ 487742 w 1348191"/>
                            <a:gd name="connsiteY2" fmla="*/ 809869 h 809869"/>
                            <a:gd name="connsiteX3" fmla="*/ 0 w 1348191"/>
                            <a:gd name="connsiteY3" fmla="*/ 630409 h 809869"/>
                            <a:gd name="connsiteX4" fmla="*/ 1329786 w 1348191"/>
                            <a:gd name="connsiteY4" fmla="*/ 0 h 809869"/>
                            <a:gd name="connsiteX0" fmla="*/ 1329786 w 1348191"/>
                            <a:gd name="connsiteY0" fmla="*/ 0 h 791462"/>
                            <a:gd name="connsiteX1" fmla="*/ 1348191 w 1348191"/>
                            <a:gd name="connsiteY1" fmla="*/ 381926 h 791462"/>
                            <a:gd name="connsiteX2" fmla="*/ 487742 w 1348191"/>
                            <a:gd name="connsiteY2" fmla="*/ 791462 h 791462"/>
                            <a:gd name="connsiteX3" fmla="*/ 0 w 1348191"/>
                            <a:gd name="connsiteY3" fmla="*/ 612002 h 791462"/>
                            <a:gd name="connsiteX4" fmla="*/ 1329786 w 1348191"/>
                            <a:gd name="connsiteY4" fmla="*/ 0 h 791462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</a:cxnLst>
                          <a:rect l="l" t="t" r="r" b="b"/>
                          <a:pathLst>
                            <a:path w="1348191" h="791462">
                              <a:moveTo>
                                <a:pt x="1329786" y="0"/>
                              </a:moveTo>
                              <a:lnTo>
                                <a:pt x="1348191" y="381926"/>
                              </a:lnTo>
                              <a:lnTo>
                                <a:pt x="487742" y="791462"/>
                              </a:lnTo>
                              <a:lnTo>
                                <a:pt x="0" y="612002"/>
                              </a:lnTo>
                              <a:lnTo>
                                <a:pt x="1329786" y="0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3333CC">
                            <a:lumMod val="75000"/>
                          </a:srgbClr>
                        </a:solidFill>
                        <a:ln w="9525" cap="flat" cmpd="sng" algn="ctr">
                          <a:noFill/>
                          <a:prstDash val="solid"/>
                        </a:ln>
                        <a:effectLst>
                          <a:outerShdw blurRad="40000" dist="23000" dir="5400000" rotWithShape="0">
                            <a:srgbClr val="000000">
                              <a:alpha val="35000"/>
                            </a:srgbClr>
                          </a:outerShdw>
                        </a:effectLst>
                      </p:spPr>
                      <p:txBody>
                        <a:bodyPr anchor="ctr"/>
                        <a:lstStyle/>
                        <a:p>
                          <a:pPr marL="0" marR="0" lvl="0" indent="0" algn="ctr" defTabSz="914400" eaLnBrk="0" fontAlgn="base" latinLnBrk="0" hangingPunct="0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8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Gill Sans MT"/>
                            <a:ea typeface="+mn-ea"/>
                            <a:cs typeface="+mn-cs"/>
                          </a:endParaRPr>
                        </a:p>
                      </p:txBody>
                    </p:sp>
                    <p:cxnSp>
                      <p:nvCxnSpPr>
                        <p:cNvPr id="520" name="Straight Connector 519">
                          <a:extLst>
                            <a:ext uri="{FF2B5EF4-FFF2-40B4-BE49-F238E27FC236}">
                              <a16:creationId xmlns:a16="http://schemas.microsoft.com/office/drawing/2014/main" id="{03751D18-D6B7-70FB-D702-50714C889FCD}"/>
                            </a:ext>
                          </a:extLst>
                        </p:cNvPr>
                        <p:cNvCxnSpPr>
                          <a:endCxn id="515" idx="2"/>
                        </p:cNvCxnSpPr>
                        <p:nvPr/>
                      </p:nvCxnSpPr>
                      <p:spPr bwMode="auto">
                        <a:xfrm flipH="1" flipV="1">
                          <a:off x="1871277" y="1735739"/>
                          <a:ext cx="3169" cy="123743"/>
                        </a:xfrm>
                        <a:prstGeom prst="line">
                          <a:avLst/>
                        </a:prstGeom>
                        <a:noFill/>
                        <a:ln w="6350" cap="flat" cmpd="sng" algn="ctr">
                          <a:solidFill>
                            <a:srgbClr val="000000"/>
                          </a:solidFill>
                          <a:prstDash val="solid"/>
                        </a:ln>
                        <a:effectLst>
                          <a:outerShdw blurRad="40005" dist="19939" dir="5400000" algn="tl" rotWithShape="0">
                            <a:srgbClr val="000000">
                              <a:alpha val="38000"/>
                            </a:srgbClr>
                          </a:outerShdw>
                        </a:effectLst>
                      </p:spPr>
                    </p:cxnSp>
                    <p:cxnSp>
                      <p:nvCxnSpPr>
                        <p:cNvPr id="521" name="Straight Connector 520">
                          <a:extLst>
                            <a:ext uri="{FF2B5EF4-FFF2-40B4-BE49-F238E27FC236}">
                              <a16:creationId xmlns:a16="http://schemas.microsoft.com/office/drawing/2014/main" id="{EB9978FF-45E7-55B2-175D-4C2E9AD8C47A}"/>
                            </a:ext>
                          </a:extLst>
                        </p:cNvPr>
                        <p:cNvCxnSpPr/>
                        <p:nvPr/>
                      </p:nvCxnSpPr>
                      <p:spPr bwMode="auto">
                        <a:xfrm flipH="1" flipV="1">
                          <a:off x="2996477" y="1733359"/>
                          <a:ext cx="3171" cy="123743"/>
                        </a:xfrm>
                        <a:prstGeom prst="line">
                          <a:avLst/>
                        </a:prstGeom>
                        <a:noFill/>
                        <a:ln w="6350" cap="flat" cmpd="sng" algn="ctr">
                          <a:solidFill>
                            <a:srgbClr val="000000"/>
                          </a:solidFill>
                          <a:prstDash val="solid"/>
                        </a:ln>
                        <a:effectLst>
                          <a:outerShdw blurRad="40005" dist="19939" dir="5400000" algn="tl" rotWithShape="0">
                            <a:srgbClr val="000000">
                              <a:alpha val="38000"/>
                            </a:srgbClr>
                          </a:outerShdw>
                        </a:effectLst>
                      </p:spPr>
                    </p:cxnSp>
                  </p:grpSp>
                  <p:grpSp>
                    <p:nvGrpSpPr>
                      <p:cNvPr id="510" name="Group 509">
                        <a:extLst>
                          <a:ext uri="{FF2B5EF4-FFF2-40B4-BE49-F238E27FC236}">
                            <a16:creationId xmlns:a16="http://schemas.microsoft.com/office/drawing/2014/main" id="{1B7334BA-F6FB-D9B3-922E-0D78EF789A85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1770362" y="2873352"/>
                        <a:ext cx="441422" cy="369332"/>
                        <a:chOff x="667045" y="1708643"/>
                        <a:chExt cx="441422" cy="369332"/>
                      </a:xfrm>
                    </p:grpSpPr>
                    <p:sp>
                      <p:nvSpPr>
                        <p:cNvPr id="511" name="Oval 510">
                          <a:extLst>
                            <a:ext uri="{FF2B5EF4-FFF2-40B4-BE49-F238E27FC236}">
                              <a16:creationId xmlns:a16="http://schemas.microsoft.com/office/drawing/2014/main" id="{DF0FE649-FE67-CE21-E28E-0164F278872E}"/>
                            </a:ext>
                          </a:extLst>
                        </p:cNvPr>
                        <p:cNvSpPr/>
                        <p:nvPr/>
                      </p:nvSpPr>
                      <p:spPr bwMode="auto">
                        <a:xfrm>
                          <a:off x="725417" y="1787240"/>
                          <a:ext cx="356365" cy="231962"/>
                        </a:xfrm>
                        <a:prstGeom prst="ellipse">
                          <a:avLst/>
                        </a:prstGeom>
                        <a:solidFill>
                          <a:srgbClr val="FFFFFF">
                            <a:alpha val="76000"/>
                          </a:srgbClr>
                        </a:solidFill>
                        <a:ln w="9525" cap="flat" cmpd="sng" algn="ctr">
                          <a:noFill/>
                          <a:prstDash val="solid"/>
                        </a:ln>
                        <a:effectLst/>
                      </p:spPr>
                      <p:txBody>
                        <a:bodyPr rtlCol="0" anchor="ctr"/>
                        <a:lstStyle/>
                        <a:p>
                          <a:pPr marL="0" marR="0" lvl="0" indent="0" algn="ctr" defTabSz="914400" eaLnBrk="0" fontAlgn="base" latinLnBrk="0" hangingPunct="0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8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Gill Sans MT"/>
                            <a:ea typeface="+mn-ea"/>
                            <a:cs typeface="+mn-cs"/>
                          </a:endParaRPr>
                        </a:p>
                      </p:txBody>
                    </p:sp>
                    <p:sp>
                      <p:nvSpPr>
                        <p:cNvPr id="512" name="TextBox 511">
                          <a:extLst>
                            <a:ext uri="{FF2B5EF4-FFF2-40B4-BE49-F238E27FC236}">
                              <a16:creationId xmlns:a16="http://schemas.microsoft.com/office/drawing/2014/main" id="{830A7AE9-75AD-6FB1-9736-04D8175574BF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667045" y="1708643"/>
                          <a:ext cx="441422" cy="369332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rtlCol="0">
                          <a:spAutoFit/>
                        </a:bodyPr>
                        <a:lstStyle/>
                        <a:p>
                          <a:pPr marL="0" marR="0" lvl="0" indent="0" defTabSz="914400" eaLnBrk="0" fontAlgn="base" latinLnBrk="0" hangingPunct="0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LnTx/>
                              <a:uFillTx/>
                              <a:latin typeface="Arial" charset="0"/>
                              <a:ea typeface="ＭＳ Ｐゴシック" charset="0"/>
                            </a:rPr>
                            <a:t>1b</a:t>
                          </a:r>
                        </a:p>
                      </p:txBody>
                    </p:sp>
                  </p:grpSp>
                </p:grpSp>
                <p:grpSp>
                  <p:nvGrpSpPr>
                    <p:cNvPr id="463" name="Group 462">
                      <a:extLst>
                        <a:ext uri="{FF2B5EF4-FFF2-40B4-BE49-F238E27FC236}">
                          <a16:creationId xmlns:a16="http://schemas.microsoft.com/office/drawing/2014/main" id="{4F065DCD-D6EF-38C5-1CCD-568AE22DEDC7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740320" y="4094669"/>
                      <a:ext cx="565150" cy="369332"/>
                      <a:chOff x="1736090" y="2873352"/>
                      <a:chExt cx="565150" cy="369332"/>
                    </a:xfrm>
                  </p:grpSpPr>
                  <p:grpSp>
                    <p:nvGrpSpPr>
                      <p:cNvPr id="496" name="Group 327">
                        <a:extLst>
                          <a:ext uri="{FF2B5EF4-FFF2-40B4-BE49-F238E27FC236}">
                            <a16:creationId xmlns:a16="http://schemas.microsoft.com/office/drawing/2014/main" id="{03F6C0EA-5540-BA9F-F09A-9866812E338D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1736090" y="2893762"/>
                        <a:ext cx="565150" cy="292100"/>
                        <a:chOff x="1871277" y="1576300"/>
                        <a:chExt cx="1128371" cy="437861"/>
                      </a:xfrm>
                    </p:grpSpPr>
                    <p:sp>
                      <p:nvSpPr>
                        <p:cNvPr id="500" name="Oval 499">
                          <a:extLst>
                            <a:ext uri="{FF2B5EF4-FFF2-40B4-BE49-F238E27FC236}">
                              <a16:creationId xmlns:a16="http://schemas.microsoft.com/office/drawing/2014/main" id="{F9646A7B-2658-8FEF-5F04-F2F5DA4327BD}"/>
                            </a:ext>
                          </a:extLst>
                        </p:cNvPr>
                        <p:cNvSpPr/>
                        <p:nvPr/>
                      </p:nvSpPr>
                      <p:spPr bwMode="auto">
                        <a:xfrm flipV="1">
                          <a:off x="1874446" y="1692905"/>
                          <a:ext cx="1125202" cy="321256"/>
                        </a:xfrm>
                        <a:prstGeom prst="ellipse">
                          <a:avLst/>
                        </a:prstGeom>
                        <a:gradFill flip="none" rotWithShape="1">
                          <a:gsLst>
                            <a:gs pos="0">
                              <a:srgbClr val="3333CC">
                                <a:lumMod val="75000"/>
                              </a:srgbClr>
                            </a:gs>
                            <a:gs pos="53000">
                              <a:srgbClr val="3333CC">
                                <a:lumMod val="60000"/>
                                <a:lumOff val="40000"/>
                              </a:srgbClr>
                            </a:gs>
                            <a:gs pos="100000">
                              <a:srgbClr val="3333CC">
                                <a:lumMod val="75000"/>
                              </a:srgbClr>
                            </a:gs>
                          </a:gsLst>
                          <a:lin ang="0" scaled="1"/>
                          <a:tileRect/>
                        </a:gradFill>
                        <a:ln w="6350" cap="flat" cmpd="sng" algn="ctr">
                          <a:solidFill>
                            <a:srgbClr val="000000"/>
                          </a:solidFill>
                          <a:prstDash val="solid"/>
                        </a:ln>
                        <a:effectLst>
                          <a:outerShdw blurRad="40000" dist="23000" dir="5400000" rotWithShape="0">
                            <a:srgbClr val="000000">
                              <a:alpha val="35000"/>
                            </a:srgbClr>
                          </a:outerShdw>
                        </a:effectLst>
                      </p:spPr>
                      <p:txBody>
                        <a:bodyPr anchor="ctr"/>
                        <a:lstStyle/>
                        <a:p>
                          <a:pPr marL="0" marR="0" lvl="0" indent="0" algn="ctr" defTabSz="914400" eaLnBrk="0" fontAlgn="base" latinLnBrk="0" hangingPunct="0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800" b="0" i="0" u="none" strike="noStrike" kern="0" cap="none" spc="0" normalizeH="0" baseline="0" noProof="0" dirty="0">
                            <a:ln>
                              <a:solidFill>
                                <a:srgbClr val="000000"/>
                              </a:solidFill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Gill Sans MT"/>
                            <a:ea typeface="+mn-ea"/>
                            <a:cs typeface="+mn-cs"/>
                          </a:endParaRPr>
                        </a:p>
                      </p:txBody>
                    </p:sp>
                    <p:sp>
                      <p:nvSpPr>
                        <p:cNvPr id="501" name="Rectangle 500">
                          <a:extLst>
                            <a:ext uri="{FF2B5EF4-FFF2-40B4-BE49-F238E27FC236}">
                              <a16:creationId xmlns:a16="http://schemas.microsoft.com/office/drawing/2014/main" id="{15D90DED-7ABA-B965-41BB-E629770D0D55}"/>
                            </a:ext>
                          </a:extLst>
                        </p:cNvPr>
                        <p:cNvSpPr/>
                        <p:nvPr/>
                      </p:nvSpPr>
                      <p:spPr bwMode="auto">
                        <a:xfrm>
                          <a:off x="1871277" y="1740499"/>
                          <a:ext cx="1128371" cy="114225"/>
                        </a:xfrm>
                        <a:prstGeom prst="rect">
                          <a:avLst/>
                        </a:prstGeom>
                        <a:gradFill rotWithShape="1">
                          <a:gsLst>
                            <a:gs pos="0">
                              <a:srgbClr val="3333CC">
                                <a:lumMod val="75000"/>
                              </a:srgbClr>
                            </a:gs>
                            <a:gs pos="53000">
                              <a:srgbClr val="3333CC">
                                <a:lumMod val="60000"/>
                                <a:lumOff val="40000"/>
                              </a:srgbClr>
                            </a:gs>
                            <a:gs pos="100000">
                              <a:srgbClr val="3333CC">
                                <a:lumMod val="75000"/>
                              </a:srgbClr>
                            </a:gs>
                          </a:gsLst>
                          <a:lin ang="10800000" scaled="0"/>
                        </a:gradFill>
                        <a:ln w="25400" cap="flat" cmpd="sng" algn="ctr">
                          <a:noFill/>
                          <a:prstDash val="solid"/>
                        </a:ln>
                        <a:effectLst/>
                      </p:spPr>
                      <p:txBody>
                        <a:bodyPr anchor="ctr"/>
                        <a:lstStyle/>
                        <a:p>
                          <a:pPr marL="0" marR="0" lvl="0" indent="0" algn="ctr" defTabSz="914400" eaLnBrk="0" fontAlgn="base" latinLnBrk="0" hangingPunct="0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8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Gill Sans MT"/>
                            <a:ea typeface="+mn-ea"/>
                            <a:cs typeface="+mn-cs"/>
                          </a:endParaRPr>
                        </a:p>
                      </p:txBody>
                    </p:sp>
                    <p:sp>
                      <p:nvSpPr>
                        <p:cNvPr id="502" name="Oval 501">
                          <a:extLst>
                            <a:ext uri="{FF2B5EF4-FFF2-40B4-BE49-F238E27FC236}">
                              <a16:creationId xmlns:a16="http://schemas.microsoft.com/office/drawing/2014/main" id="{36AC4163-AC9D-0B97-9F87-B35EE55C01E6}"/>
                            </a:ext>
                          </a:extLst>
                        </p:cNvPr>
                        <p:cNvSpPr/>
                        <p:nvPr/>
                      </p:nvSpPr>
                      <p:spPr bwMode="auto">
                        <a:xfrm flipV="1">
                          <a:off x="1871277" y="1576300"/>
                          <a:ext cx="1125200" cy="321257"/>
                        </a:xfrm>
                        <a:prstGeom prst="ellipse">
                          <a:avLst/>
                        </a:prstGeom>
                        <a:solidFill>
                          <a:srgbClr val="FFFFFF">
                            <a:lumMod val="75000"/>
                          </a:srgbClr>
                        </a:solidFill>
                        <a:ln w="6350" cap="flat" cmpd="sng" algn="ctr">
                          <a:solidFill>
                            <a:srgbClr val="000000"/>
                          </a:solidFill>
                          <a:prstDash val="solid"/>
                        </a:ln>
                        <a:effectLst>
                          <a:outerShdw blurRad="40000" dist="23000" dir="5400000" rotWithShape="0">
                            <a:srgbClr val="000000">
                              <a:alpha val="35000"/>
                            </a:srgbClr>
                          </a:outerShdw>
                        </a:effectLst>
                      </p:spPr>
                      <p:txBody>
                        <a:bodyPr anchor="ctr"/>
                        <a:lstStyle/>
                        <a:p>
                          <a:pPr marL="0" marR="0" lvl="0" indent="0" algn="ctr" defTabSz="914400" eaLnBrk="0" fontAlgn="base" latinLnBrk="0" hangingPunct="0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800" b="0" i="0" u="none" strike="noStrike" kern="0" cap="none" spc="0" normalizeH="0" baseline="0" noProof="0" dirty="0">
                            <a:ln>
                              <a:solidFill>
                                <a:srgbClr val="000000"/>
                              </a:solidFill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Gill Sans MT"/>
                            <a:ea typeface="+mn-ea"/>
                            <a:cs typeface="+mn-cs"/>
                          </a:endParaRPr>
                        </a:p>
                      </p:txBody>
                    </p:sp>
                    <p:sp>
                      <p:nvSpPr>
                        <p:cNvPr id="503" name="Freeform 502">
                          <a:extLst>
                            <a:ext uri="{FF2B5EF4-FFF2-40B4-BE49-F238E27FC236}">
                              <a16:creationId xmlns:a16="http://schemas.microsoft.com/office/drawing/2014/main" id="{3A6CAE8A-154B-BE74-46C9-5F80254EEDF0}"/>
                            </a:ext>
                          </a:extLst>
                        </p:cNvPr>
                        <p:cNvSpPr/>
                        <p:nvPr/>
                      </p:nvSpPr>
                      <p:spPr bwMode="auto">
                        <a:xfrm>
                          <a:off x="2159708" y="1673868"/>
                          <a:ext cx="548339" cy="159438"/>
                        </a:xfrm>
                        <a:custGeom>
                          <a:avLst/>
                          <a:gdLst>
                            <a:gd name="connsiteX0" fmla="*/ 1486231 w 2944854"/>
                            <a:gd name="connsiteY0" fmla="*/ 727041 h 1302232"/>
                            <a:gd name="connsiteX1" fmla="*/ 257675 w 2944854"/>
                            <a:gd name="connsiteY1" fmla="*/ 1302232 h 1302232"/>
                            <a:gd name="connsiteX2" fmla="*/ 0 w 2944854"/>
                            <a:gd name="connsiteY2" fmla="*/ 1228607 h 1302232"/>
                            <a:gd name="connsiteX3" fmla="*/ 911064 w 2944854"/>
                            <a:gd name="connsiteY3" fmla="*/ 837478 h 1302232"/>
                            <a:gd name="connsiteX4" fmla="*/ 883456 w 2944854"/>
                            <a:gd name="connsiteY4" fmla="*/ 450949 h 1302232"/>
                            <a:gd name="connsiteX5" fmla="*/ 161047 w 2944854"/>
                            <a:gd name="connsiteY5" fmla="*/ 119640 h 1302232"/>
                            <a:gd name="connsiteX6" fmla="*/ 404917 w 2944854"/>
                            <a:gd name="connsiteY6" fmla="*/ 50617 h 1302232"/>
                            <a:gd name="connsiteX7" fmla="*/ 1477028 w 2944854"/>
                            <a:gd name="connsiteY7" fmla="*/ 501566 h 1302232"/>
                            <a:gd name="connsiteX8" fmla="*/ 2572146 w 2944854"/>
                            <a:gd name="connsiteY8" fmla="*/ 0 h 1302232"/>
                            <a:gd name="connsiteX9" fmla="*/ 2875834 w 2944854"/>
                            <a:gd name="connsiteY9" fmla="*/ 96632 h 1302232"/>
                            <a:gd name="connsiteX10" fmla="*/ 2079803 w 2944854"/>
                            <a:gd name="connsiteY10" fmla="*/ 432543 h 1302232"/>
                            <a:gd name="connsiteX11" fmla="*/ 2240850 w 2944854"/>
                            <a:gd name="connsiteY11" fmla="*/ 920305 h 1302232"/>
                            <a:gd name="connsiteX12" fmla="*/ 2944854 w 2944854"/>
                            <a:gd name="connsiteY12" fmla="*/ 1228607 h 1302232"/>
                            <a:gd name="connsiteX13" fmla="*/ 2733192 w 2944854"/>
                            <a:gd name="connsiteY13" fmla="*/ 1297630 h 1302232"/>
                            <a:gd name="connsiteX14" fmla="*/ 1486231 w 2944854"/>
                            <a:gd name="connsiteY14" fmla="*/ 727041 h 1302232"/>
                            <a:gd name="connsiteX0" fmla="*/ 1486231 w 2944854"/>
                            <a:gd name="connsiteY0" fmla="*/ 727041 h 1316375"/>
                            <a:gd name="connsiteX1" fmla="*/ 257675 w 2944854"/>
                            <a:gd name="connsiteY1" fmla="*/ 1302232 h 1316375"/>
                            <a:gd name="connsiteX2" fmla="*/ 0 w 2944854"/>
                            <a:gd name="connsiteY2" fmla="*/ 1228607 h 1316375"/>
                            <a:gd name="connsiteX3" fmla="*/ 911064 w 2944854"/>
                            <a:gd name="connsiteY3" fmla="*/ 837478 h 1316375"/>
                            <a:gd name="connsiteX4" fmla="*/ 883456 w 2944854"/>
                            <a:gd name="connsiteY4" fmla="*/ 450949 h 1316375"/>
                            <a:gd name="connsiteX5" fmla="*/ 161047 w 2944854"/>
                            <a:gd name="connsiteY5" fmla="*/ 119640 h 1316375"/>
                            <a:gd name="connsiteX6" fmla="*/ 404917 w 2944854"/>
                            <a:gd name="connsiteY6" fmla="*/ 50617 h 1316375"/>
                            <a:gd name="connsiteX7" fmla="*/ 1477028 w 2944854"/>
                            <a:gd name="connsiteY7" fmla="*/ 501566 h 1316375"/>
                            <a:gd name="connsiteX8" fmla="*/ 2572146 w 2944854"/>
                            <a:gd name="connsiteY8" fmla="*/ 0 h 1316375"/>
                            <a:gd name="connsiteX9" fmla="*/ 2875834 w 2944854"/>
                            <a:gd name="connsiteY9" fmla="*/ 96632 h 1316375"/>
                            <a:gd name="connsiteX10" fmla="*/ 2079803 w 2944854"/>
                            <a:gd name="connsiteY10" fmla="*/ 432543 h 1316375"/>
                            <a:gd name="connsiteX11" fmla="*/ 2240850 w 2944854"/>
                            <a:gd name="connsiteY11" fmla="*/ 920305 h 1316375"/>
                            <a:gd name="connsiteX12" fmla="*/ 2944854 w 2944854"/>
                            <a:gd name="connsiteY12" fmla="*/ 1228607 h 1316375"/>
                            <a:gd name="connsiteX13" fmla="*/ 2756623 w 2944854"/>
                            <a:gd name="connsiteY13" fmla="*/ 1316375 h 1316375"/>
                            <a:gd name="connsiteX14" fmla="*/ 1486231 w 2944854"/>
                            <a:gd name="connsiteY14" fmla="*/ 727041 h 1316375"/>
                            <a:gd name="connsiteX0" fmla="*/ 1486231 w 3024520"/>
                            <a:gd name="connsiteY0" fmla="*/ 727041 h 1316375"/>
                            <a:gd name="connsiteX1" fmla="*/ 257675 w 3024520"/>
                            <a:gd name="connsiteY1" fmla="*/ 1302232 h 1316375"/>
                            <a:gd name="connsiteX2" fmla="*/ 0 w 3024520"/>
                            <a:gd name="connsiteY2" fmla="*/ 1228607 h 1316375"/>
                            <a:gd name="connsiteX3" fmla="*/ 911064 w 3024520"/>
                            <a:gd name="connsiteY3" fmla="*/ 837478 h 1316375"/>
                            <a:gd name="connsiteX4" fmla="*/ 883456 w 3024520"/>
                            <a:gd name="connsiteY4" fmla="*/ 450949 h 1316375"/>
                            <a:gd name="connsiteX5" fmla="*/ 161047 w 3024520"/>
                            <a:gd name="connsiteY5" fmla="*/ 119640 h 1316375"/>
                            <a:gd name="connsiteX6" fmla="*/ 404917 w 3024520"/>
                            <a:gd name="connsiteY6" fmla="*/ 50617 h 1316375"/>
                            <a:gd name="connsiteX7" fmla="*/ 1477028 w 3024520"/>
                            <a:gd name="connsiteY7" fmla="*/ 501566 h 1316375"/>
                            <a:gd name="connsiteX8" fmla="*/ 2572146 w 3024520"/>
                            <a:gd name="connsiteY8" fmla="*/ 0 h 1316375"/>
                            <a:gd name="connsiteX9" fmla="*/ 2875834 w 3024520"/>
                            <a:gd name="connsiteY9" fmla="*/ 96632 h 1316375"/>
                            <a:gd name="connsiteX10" fmla="*/ 2079803 w 3024520"/>
                            <a:gd name="connsiteY10" fmla="*/ 432543 h 1316375"/>
                            <a:gd name="connsiteX11" fmla="*/ 2240850 w 3024520"/>
                            <a:gd name="connsiteY11" fmla="*/ 920305 h 1316375"/>
                            <a:gd name="connsiteX12" fmla="*/ 3024520 w 3024520"/>
                            <a:gd name="connsiteY12" fmla="*/ 1228607 h 1316375"/>
                            <a:gd name="connsiteX13" fmla="*/ 2756623 w 3024520"/>
                            <a:gd name="connsiteY13" fmla="*/ 1316375 h 1316375"/>
                            <a:gd name="connsiteX14" fmla="*/ 1486231 w 3024520"/>
                            <a:gd name="connsiteY14" fmla="*/ 727041 h 1316375"/>
                            <a:gd name="connsiteX0" fmla="*/ 1537780 w 3076069"/>
                            <a:gd name="connsiteY0" fmla="*/ 727041 h 1316375"/>
                            <a:gd name="connsiteX1" fmla="*/ 309224 w 3076069"/>
                            <a:gd name="connsiteY1" fmla="*/ 1302232 h 1316375"/>
                            <a:gd name="connsiteX2" fmla="*/ 0 w 3076069"/>
                            <a:gd name="connsiteY2" fmla="*/ 1228607 h 1316375"/>
                            <a:gd name="connsiteX3" fmla="*/ 962613 w 3076069"/>
                            <a:gd name="connsiteY3" fmla="*/ 837478 h 1316375"/>
                            <a:gd name="connsiteX4" fmla="*/ 935005 w 3076069"/>
                            <a:gd name="connsiteY4" fmla="*/ 450949 h 1316375"/>
                            <a:gd name="connsiteX5" fmla="*/ 212596 w 3076069"/>
                            <a:gd name="connsiteY5" fmla="*/ 119640 h 1316375"/>
                            <a:gd name="connsiteX6" fmla="*/ 456466 w 3076069"/>
                            <a:gd name="connsiteY6" fmla="*/ 50617 h 1316375"/>
                            <a:gd name="connsiteX7" fmla="*/ 1528577 w 3076069"/>
                            <a:gd name="connsiteY7" fmla="*/ 501566 h 1316375"/>
                            <a:gd name="connsiteX8" fmla="*/ 2623695 w 3076069"/>
                            <a:gd name="connsiteY8" fmla="*/ 0 h 1316375"/>
                            <a:gd name="connsiteX9" fmla="*/ 2927383 w 3076069"/>
                            <a:gd name="connsiteY9" fmla="*/ 96632 h 1316375"/>
                            <a:gd name="connsiteX10" fmla="*/ 2131352 w 3076069"/>
                            <a:gd name="connsiteY10" fmla="*/ 432543 h 1316375"/>
                            <a:gd name="connsiteX11" fmla="*/ 2292399 w 3076069"/>
                            <a:gd name="connsiteY11" fmla="*/ 920305 h 1316375"/>
                            <a:gd name="connsiteX12" fmla="*/ 3076069 w 3076069"/>
                            <a:gd name="connsiteY12" fmla="*/ 1228607 h 1316375"/>
                            <a:gd name="connsiteX13" fmla="*/ 2808172 w 3076069"/>
                            <a:gd name="connsiteY13" fmla="*/ 1316375 h 1316375"/>
                            <a:gd name="connsiteX14" fmla="*/ 1537780 w 3076069"/>
                            <a:gd name="connsiteY14" fmla="*/ 727041 h 1316375"/>
                            <a:gd name="connsiteX0" fmla="*/ 1537780 w 3076069"/>
                            <a:gd name="connsiteY0" fmla="*/ 727041 h 1321259"/>
                            <a:gd name="connsiteX1" fmla="*/ 313981 w 3076069"/>
                            <a:gd name="connsiteY1" fmla="*/ 1321259 h 1321259"/>
                            <a:gd name="connsiteX2" fmla="*/ 0 w 3076069"/>
                            <a:gd name="connsiteY2" fmla="*/ 1228607 h 1321259"/>
                            <a:gd name="connsiteX3" fmla="*/ 962613 w 3076069"/>
                            <a:gd name="connsiteY3" fmla="*/ 837478 h 1321259"/>
                            <a:gd name="connsiteX4" fmla="*/ 935005 w 3076069"/>
                            <a:gd name="connsiteY4" fmla="*/ 450949 h 1321259"/>
                            <a:gd name="connsiteX5" fmla="*/ 212596 w 3076069"/>
                            <a:gd name="connsiteY5" fmla="*/ 119640 h 1321259"/>
                            <a:gd name="connsiteX6" fmla="*/ 456466 w 3076069"/>
                            <a:gd name="connsiteY6" fmla="*/ 50617 h 1321259"/>
                            <a:gd name="connsiteX7" fmla="*/ 1528577 w 3076069"/>
                            <a:gd name="connsiteY7" fmla="*/ 501566 h 1321259"/>
                            <a:gd name="connsiteX8" fmla="*/ 2623695 w 3076069"/>
                            <a:gd name="connsiteY8" fmla="*/ 0 h 1321259"/>
                            <a:gd name="connsiteX9" fmla="*/ 2927383 w 3076069"/>
                            <a:gd name="connsiteY9" fmla="*/ 96632 h 1321259"/>
                            <a:gd name="connsiteX10" fmla="*/ 2131352 w 3076069"/>
                            <a:gd name="connsiteY10" fmla="*/ 432543 h 1321259"/>
                            <a:gd name="connsiteX11" fmla="*/ 2292399 w 3076069"/>
                            <a:gd name="connsiteY11" fmla="*/ 920305 h 1321259"/>
                            <a:gd name="connsiteX12" fmla="*/ 3076069 w 3076069"/>
                            <a:gd name="connsiteY12" fmla="*/ 1228607 h 1321259"/>
                            <a:gd name="connsiteX13" fmla="*/ 2808172 w 3076069"/>
                            <a:gd name="connsiteY13" fmla="*/ 1316375 h 1321259"/>
                            <a:gd name="connsiteX14" fmla="*/ 1537780 w 3076069"/>
                            <a:gd name="connsiteY14" fmla="*/ 727041 h 1321259"/>
                            <a:gd name="connsiteX0" fmla="*/ 1537780 w 3076069"/>
                            <a:gd name="connsiteY0" fmla="*/ 750825 h 1321259"/>
                            <a:gd name="connsiteX1" fmla="*/ 313981 w 3076069"/>
                            <a:gd name="connsiteY1" fmla="*/ 1321259 h 1321259"/>
                            <a:gd name="connsiteX2" fmla="*/ 0 w 3076069"/>
                            <a:gd name="connsiteY2" fmla="*/ 1228607 h 1321259"/>
                            <a:gd name="connsiteX3" fmla="*/ 962613 w 3076069"/>
                            <a:gd name="connsiteY3" fmla="*/ 837478 h 1321259"/>
                            <a:gd name="connsiteX4" fmla="*/ 935005 w 3076069"/>
                            <a:gd name="connsiteY4" fmla="*/ 450949 h 1321259"/>
                            <a:gd name="connsiteX5" fmla="*/ 212596 w 3076069"/>
                            <a:gd name="connsiteY5" fmla="*/ 119640 h 1321259"/>
                            <a:gd name="connsiteX6" fmla="*/ 456466 w 3076069"/>
                            <a:gd name="connsiteY6" fmla="*/ 50617 h 1321259"/>
                            <a:gd name="connsiteX7" fmla="*/ 1528577 w 3076069"/>
                            <a:gd name="connsiteY7" fmla="*/ 501566 h 1321259"/>
                            <a:gd name="connsiteX8" fmla="*/ 2623695 w 3076069"/>
                            <a:gd name="connsiteY8" fmla="*/ 0 h 1321259"/>
                            <a:gd name="connsiteX9" fmla="*/ 2927383 w 3076069"/>
                            <a:gd name="connsiteY9" fmla="*/ 96632 h 1321259"/>
                            <a:gd name="connsiteX10" fmla="*/ 2131352 w 3076069"/>
                            <a:gd name="connsiteY10" fmla="*/ 432543 h 1321259"/>
                            <a:gd name="connsiteX11" fmla="*/ 2292399 w 3076069"/>
                            <a:gd name="connsiteY11" fmla="*/ 920305 h 1321259"/>
                            <a:gd name="connsiteX12" fmla="*/ 3076069 w 3076069"/>
                            <a:gd name="connsiteY12" fmla="*/ 1228607 h 1321259"/>
                            <a:gd name="connsiteX13" fmla="*/ 2808172 w 3076069"/>
                            <a:gd name="connsiteY13" fmla="*/ 1316375 h 1321259"/>
                            <a:gd name="connsiteX14" fmla="*/ 1537780 w 3076069"/>
                            <a:gd name="connsiteY14" fmla="*/ 750825 h 1321259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  <a:cxn ang="0">
                              <a:pos x="connsiteX5" y="connsiteY5"/>
                            </a:cxn>
                            <a:cxn ang="0">
                              <a:pos x="connsiteX6" y="connsiteY6"/>
                            </a:cxn>
                            <a:cxn ang="0">
                              <a:pos x="connsiteX7" y="connsiteY7"/>
                            </a:cxn>
                            <a:cxn ang="0">
                              <a:pos x="connsiteX8" y="connsiteY8"/>
                            </a:cxn>
                            <a:cxn ang="0">
                              <a:pos x="connsiteX9" y="connsiteY9"/>
                            </a:cxn>
                            <a:cxn ang="0">
                              <a:pos x="connsiteX10" y="connsiteY10"/>
                            </a:cxn>
                            <a:cxn ang="0">
                              <a:pos x="connsiteX11" y="connsiteY11"/>
                            </a:cxn>
                            <a:cxn ang="0">
                              <a:pos x="connsiteX12" y="connsiteY12"/>
                            </a:cxn>
                            <a:cxn ang="0">
                              <a:pos x="connsiteX13" y="connsiteY13"/>
                            </a:cxn>
                            <a:cxn ang="0">
                              <a:pos x="connsiteX14" y="connsiteY14"/>
                            </a:cxn>
                          </a:cxnLst>
                          <a:rect l="l" t="t" r="r" b="b"/>
                          <a:pathLst>
                            <a:path w="3076069" h="1321259">
                              <a:moveTo>
                                <a:pt x="1537780" y="750825"/>
                              </a:moveTo>
                              <a:lnTo>
                                <a:pt x="313981" y="1321259"/>
                              </a:lnTo>
                              <a:lnTo>
                                <a:pt x="0" y="1228607"/>
                              </a:lnTo>
                              <a:lnTo>
                                <a:pt x="962613" y="837478"/>
                              </a:lnTo>
                              <a:lnTo>
                                <a:pt x="935005" y="450949"/>
                              </a:lnTo>
                              <a:lnTo>
                                <a:pt x="212596" y="119640"/>
                              </a:lnTo>
                              <a:lnTo>
                                <a:pt x="456466" y="50617"/>
                              </a:lnTo>
                              <a:lnTo>
                                <a:pt x="1528577" y="501566"/>
                              </a:lnTo>
                              <a:lnTo>
                                <a:pt x="2623695" y="0"/>
                              </a:lnTo>
                              <a:lnTo>
                                <a:pt x="2927383" y="96632"/>
                              </a:lnTo>
                              <a:lnTo>
                                <a:pt x="2131352" y="432543"/>
                              </a:lnTo>
                              <a:lnTo>
                                <a:pt x="2292399" y="920305"/>
                              </a:lnTo>
                              <a:lnTo>
                                <a:pt x="3076069" y="1228607"/>
                              </a:lnTo>
                              <a:lnTo>
                                <a:pt x="2808172" y="1316375"/>
                              </a:lnTo>
                              <a:lnTo>
                                <a:pt x="1537780" y="750825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3333CC">
                            <a:lumMod val="60000"/>
                            <a:lumOff val="40000"/>
                          </a:srgbClr>
                        </a:solidFill>
                        <a:ln w="9525" cap="flat" cmpd="sng" algn="ctr">
                          <a:noFill/>
                          <a:prstDash val="solid"/>
                        </a:ln>
                        <a:effectLst/>
                      </p:spPr>
                      <p:txBody>
                        <a:bodyPr anchor="ctr"/>
                        <a:lstStyle/>
                        <a:p>
                          <a:pPr marL="0" marR="0" lvl="0" indent="0" algn="ctr" defTabSz="914400" eaLnBrk="0" fontAlgn="base" latinLnBrk="0" hangingPunct="0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8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Gill Sans MT"/>
                            <a:ea typeface="+mn-ea"/>
                            <a:cs typeface="+mn-cs"/>
                          </a:endParaRPr>
                        </a:p>
                      </p:txBody>
                    </p:sp>
                    <p:sp>
                      <p:nvSpPr>
                        <p:cNvPr id="504" name="Freeform 503">
                          <a:extLst>
                            <a:ext uri="{FF2B5EF4-FFF2-40B4-BE49-F238E27FC236}">
                              <a16:creationId xmlns:a16="http://schemas.microsoft.com/office/drawing/2014/main" id="{A6B7D942-0EBB-4CF1-2A64-3F6692EF6B8E}"/>
                            </a:ext>
                          </a:extLst>
                        </p:cNvPr>
                        <p:cNvSpPr/>
                        <p:nvPr/>
                      </p:nvSpPr>
                      <p:spPr bwMode="auto">
                        <a:xfrm>
                          <a:off x="2102655" y="1633412"/>
                          <a:ext cx="662444" cy="111846"/>
                        </a:xfrm>
                        <a:custGeom>
                          <a:avLst/>
                          <a:gdLst>
                            <a:gd name="connsiteX0" fmla="*/ 0 w 3645229"/>
                            <a:gd name="connsiteY0" fmla="*/ 214441 h 923747"/>
                            <a:gd name="connsiteX1" fmla="*/ 659770 w 3645229"/>
                            <a:gd name="connsiteY1" fmla="*/ 16495 h 923747"/>
                            <a:gd name="connsiteX2" fmla="*/ 1814367 w 3645229"/>
                            <a:gd name="connsiteY2" fmla="*/ 511360 h 923747"/>
                            <a:gd name="connsiteX3" fmla="*/ 2968965 w 3645229"/>
                            <a:gd name="connsiteY3" fmla="*/ 0 h 923747"/>
                            <a:gd name="connsiteX4" fmla="*/ 3645229 w 3645229"/>
                            <a:gd name="connsiteY4" fmla="*/ 197946 h 923747"/>
                            <a:gd name="connsiteX5" fmla="*/ 3199884 w 3645229"/>
                            <a:gd name="connsiteY5" fmla="*/ 461874 h 923747"/>
                            <a:gd name="connsiteX6" fmla="*/ 2985459 w 3645229"/>
                            <a:gd name="connsiteY6" fmla="*/ 379396 h 923747"/>
                            <a:gd name="connsiteX7" fmla="*/ 1830861 w 3645229"/>
                            <a:gd name="connsiteY7" fmla="*/ 923747 h 923747"/>
                            <a:gd name="connsiteX8" fmla="*/ 676264 w 3645229"/>
                            <a:gd name="connsiteY8" fmla="*/ 412387 h 923747"/>
                            <a:gd name="connsiteX9" fmla="*/ 527816 w 3645229"/>
                            <a:gd name="connsiteY9" fmla="*/ 478369 h 923747"/>
                            <a:gd name="connsiteX10" fmla="*/ 0 w 3645229"/>
                            <a:gd name="connsiteY10" fmla="*/ 214441 h 923747"/>
                            <a:gd name="connsiteX0" fmla="*/ 0 w 3640627"/>
                            <a:gd name="connsiteY0" fmla="*/ 242051 h 923747"/>
                            <a:gd name="connsiteX1" fmla="*/ 655168 w 3640627"/>
                            <a:gd name="connsiteY1" fmla="*/ 16495 h 923747"/>
                            <a:gd name="connsiteX2" fmla="*/ 1809765 w 3640627"/>
                            <a:gd name="connsiteY2" fmla="*/ 511360 h 923747"/>
                            <a:gd name="connsiteX3" fmla="*/ 2964363 w 3640627"/>
                            <a:gd name="connsiteY3" fmla="*/ 0 h 923747"/>
                            <a:gd name="connsiteX4" fmla="*/ 3640627 w 3640627"/>
                            <a:gd name="connsiteY4" fmla="*/ 197946 h 923747"/>
                            <a:gd name="connsiteX5" fmla="*/ 3195282 w 3640627"/>
                            <a:gd name="connsiteY5" fmla="*/ 461874 h 923747"/>
                            <a:gd name="connsiteX6" fmla="*/ 2980857 w 3640627"/>
                            <a:gd name="connsiteY6" fmla="*/ 379396 h 923747"/>
                            <a:gd name="connsiteX7" fmla="*/ 1826259 w 3640627"/>
                            <a:gd name="connsiteY7" fmla="*/ 923747 h 923747"/>
                            <a:gd name="connsiteX8" fmla="*/ 671662 w 3640627"/>
                            <a:gd name="connsiteY8" fmla="*/ 412387 h 923747"/>
                            <a:gd name="connsiteX9" fmla="*/ 523214 w 3640627"/>
                            <a:gd name="connsiteY9" fmla="*/ 478369 h 923747"/>
                            <a:gd name="connsiteX10" fmla="*/ 0 w 3640627"/>
                            <a:gd name="connsiteY10" fmla="*/ 242051 h 923747"/>
                            <a:gd name="connsiteX0" fmla="*/ 0 w 3640627"/>
                            <a:gd name="connsiteY0" fmla="*/ 242051 h 923747"/>
                            <a:gd name="connsiteX1" fmla="*/ 655168 w 3640627"/>
                            <a:gd name="connsiteY1" fmla="*/ 16495 h 923747"/>
                            <a:gd name="connsiteX2" fmla="*/ 1809765 w 3640627"/>
                            <a:gd name="connsiteY2" fmla="*/ 511360 h 923747"/>
                            <a:gd name="connsiteX3" fmla="*/ 2964363 w 3640627"/>
                            <a:gd name="connsiteY3" fmla="*/ 0 h 923747"/>
                            <a:gd name="connsiteX4" fmla="*/ 3640627 w 3640627"/>
                            <a:gd name="connsiteY4" fmla="*/ 197946 h 923747"/>
                            <a:gd name="connsiteX5" fmla="*/ 3195282 w 3640627"/>
                            <a:gd name="connsiteY5" fmla="*/ 461874 h 923747"/>
                            <a:gd name="connsiteX6" fmla="*/ 2980857 w 3640627"/>
                            <a:gd name="connsiteY6" fmla="*/ 379396 h 923747"/>
                            <a:gd name="connsiteX7" fmla="*/ 1826259 w 3640627"/>
                            <a:gd name="connsiteY7" fmla="*/ 923747 h 923747"/>
                            <a:gd name="connsiteX8" fmla="*/ 671662 w 3640627"/>
                            <a:gd name="connsiteY8" fmla="*/ 412387 h 923747"/>
                            <a:gd name="connsiteX9" fmla="*/ 523214 w 3640627"/>
                            <a:gd name="connsiteY9" fmla="*/ 482971 h 923747"/>
                            <a:gd name="connsiteX10" fmla="*/ 0 w 3640627"/>
                            <a:gd name="connsiteY10" fmla="*/ 242051 h 923747"/>
                            <a:gd name="connsiteX0" fmla="*/ 0 w 3640627"/>
                            <a:gd name="connsiteY0" fmla="*/ 242051 h 923747"/>
                            <a:gd name="connsiteX1" fmla="*/ 655168 w 3640627"/>
                            <a:gd name="connsiteY1" fmla="*/ 16495 h 923747"/>
                            <a:gd name="connsiteX2" fmla="*/ 1809765 w 3640627"/>
                            <a:gd name="connsiteY2" fmla="*/ 511360 h 923747"/>
                            <a:gd name="connsiteX3" fmla="*/ 2964363 w 3640627"/>
                            <a:gd name="connsiteY3" fmla="*/ 0 h 923747"/>
                            <a:gd name="connsiteX4" fmla="*/ 3640627 w 3640627"/>
                            <a:gd name="connsiteY4" fmla="*/ 197946 h 923747"/>
                            <a:gd name="connsiteX5" fmla="*/ 3195282 w 3640627"/>
                            <a:gd name="connsiteY5" fmla="*/ 461874 h 923747"/>
                            <a:gd name="connsiteX6" fmla="*/ 2980857 w 3640627"/>
                            <a:gd name="connsiteY6" fmla="*/ 379396 h 923747"/>
                            <a:gd name="connsiteX7" fmla="*/ 1826259 w 3640627"/>
                            <a:gd name="connsiteY7" fmla="*/ 923747 h 923747"/>
                            <a:gd name="connsiteX8" fmla="*/ 690067 w 3640627"/>
                            <a:gd name="connsiteY8" fmla="*/ 412387 h 923747"/>
                            <a:gd name="connsiteX9" fmla="*/ 523214 w 3640627"/>
                            <a:gd name="connsiteY9" fmla="*/ 482971 h 923747"/>
                            <a:gd name="connsiteX10" fmla="*/ 0 w 3640627"/>
                            <a:gd name="connsiteY10" fmla="*/ 242051 h 923747"/>
                            <a:gd name="connsiteX0" fmla="*/ 0 w 3640627"/>
                            <a:gd name="connsiteY0" fmla="*/ 242051 h 946755"/>
                            <a:gd name="connsiteX1" fmla="*/ 655168 w 3640627"/>
                            <a:gd name="connsiteY1" fmla="*/ 16495 h 946755"/>
                            <a:gd name="connsiteX2" fmla="*/ 1809765 w 3640627"/>
                            <a:gd name="connsiteY2" fmla="*/ 511360 h 946755"/>
                            <a:gd name="connsiteX3" fmla="*/ 2964363 w 3640627"/>
                            <a:gd name="connsiteY3" fmla="*/ 0 h 946755"/>
                            <a:gd name="connsiteX4" fmla="*/ 3640627 w 3640627"/>
                            <a:gd name="connsiteY4" fmla="*/ 197946 h 946755"/>
                            <a:gd name="connsiteX5" fmla="*/ 3195282 w 3640627"/>
                            <a:gd name="connsiteY5" fmla="*/ 461874 h 946755"/>
                            <a:gd name="connsiteX6" fmla="*/ 2980857 w 3640627"/>
                            <a:gd name="connsiteY6" fmla="*/ 379396 h 946755"/>
                            <a:gd name="connsiteX7" fmla="*/ 1876873 w 3640627"/>
                            <a:gd name="connsiteY7" fmla="*/ 946755 h 946755"/>
                            <a:gd name="connsiteX8" fmla="*/ 690067 w 3640627"/>
                            <a:gd name="connsiteY8" fmla="*/ 412387 h 946755"/>
                            <a:gd name="connsiteX9" fmla="*/ 523214 w 3640627"/>
                            <a:gd name="connsiteY9" fmla="*/ 482971 h 946755"/>
                            <a:gd name="connsiteX10" fmla="*/ 0 w 3640627"/>
                            <a:gd name="connsiteY10" fmla="*/ 242051 h 946755"/>
                            <a:gd name="connsiteX0" fmla="*/ 0 w 3640627"/>
                            <a:gd name="connsiteY0" fmla="*/ 242051 h 946755"/>
                            <a:gd name="connsiteX1" fmla="*/ 655168 w 3640627"/>
                            <a:gd name="connsiteY1" fmla="*/ 16495 h 946755"/>
                            <a:gd name="connsiteX2" fmla="*/ 1855778 w 3640627"/>
                            <a:gd name="connsiteY2" fmla="*/ 534367 h 946755"/>
                            <a:gd name="connsiteX3" fmla="*/ 2964363 w 3640627"/>
                            <a:gd name="connsiteY3" fmla="*/ 0 h 946755"/>
                            <a:gd name="connsiteX4" fmla="*/ 3640627 w 3640627"/>
                            <a:gd name="connsiteY4" fmla="*/ 197946 h 946755"/>
                            <a:gd name="connsiteX5" fmla="*/ 3195282 w 3640627"/>
                            <a:gd name="connsiteY5" fmla="*/ 461874 h 946755"/>
                            <a:gd name="connsiteX6" fmla="*/ 2980857 w 3640627"/>
                            <a:gd name="connsiteY6" fmla="*/ 379396 h 946755"/>
                            <a:gd name="connsiteX7" fmla="*/ 1876873 w 3640627"/>
                            <a:gd name="connsiteY7" fmla="*/ 946755 h 946755"/>
                            <a:gd name="connsiteX8" fmla="*/ 690067 w 3640627"/>
                            <a:gd name="connsiteY8" fmla="*/ 412387 h 946755"/>
                            <a:gd name="connsiteX9" fmla="*/ 523214 w 3640627"/>
                            <a:gd name="connsiteY9" fmla="*/ 482971 h 946755"/>
                            <a:gd name="connsiteX10" fmla="*/ 0 w 3640627"/>
                            <a:gd name="connsiteY10" fmla="*/ 242051 h 946755"/>
                            <a:gd name="connsiteX0" fmla="*/ 0 w 3640627"/>
                            <a:gd name="connsiteY0" fmla="*/ 242051 h 946755"/>
                            <a:gd name="connsiteX1" fmla="*/ 655168 w 3640627"/>
                            <a:gd name="connsiteY1" fmla="*/ 16495 h 946755"/>
                            <a:gd name="connsiteX2" fmla="*/ 1855778 w 3640627"/>
                            <a:gd name="connsiteY2" fmla="*/ 534367 h 946755"/>
                            <a:gd name="connsiteX3" fmla="*/ 2964363 w 3640627"/>
                            <a:gd name="connsiteY3" fmla="*/ 0 h 946755"/>
                            <a:gd name="connsiteX4" fmla="*/ 3640627 w 3640627"/>
                            <a:gd name="connsiteY4" fmla="*/ 197946 h 946755"/>
                            <a:gd name="connsiteX5" fmla="*/ 3195282 w 3640627"/>
                            <a:gd name="connsiteY5" fmla="*/ 461874 h 946755"/>
                            <a:gd name="connsiteX6" fmla="*/ 3008465 w 3640627"/>
                            <a:gd name="connsiteY6" fmla="*/ 402404 h 946755"/>
                            <a:gd name="connsiteX7" fmla="*/ 1876873 w 3640627"/>
                            <a:gd name="connsiteY7" fmla="*/ 946755 h 946755"/>
                            <a:gd name="connsiteX8" fmla="*/ 690067 w 3640627"/>
                            <a:gd name="connsiteY8" fmla="*/ 412387 h 946755"/>
                            <a:gd name="connsiteX9" fmla="*/ 523214 w 3640627"/>
                            <a:gd name="connsiteY9" fmla="*/ 482971 h 946755"/>
                            <a:gd name="connsiteX10" fmla="*/ 0 w 3640627"/>
                            <a:gd name="connsiteY10" fmla="*/ 242051 h 946755"/>
                            <a:gd name="connsiteX0" fmla="*/ 0 w 3723451"/>
                            <a:gd name="connsiteY0" fmla="*/ 242051 h 946755"/>
                            <a:gd name="connsiteX1" fmla="*/ 655168 w 3723451"/>
                            <a:gd name="connsiteY1" fmla="*/ 16495 h 946755"/>
                            <a:gd name="connsiteX2" fmla="*/ 1855778 w 3723451"/>
                            <a:gd name="connsiteY2" fmla="*/ 534367 h 946755"/>
                            <a:gd name="connsiteX3" fmla="*/ 2964363 w 3723451"/>
                            <a:gd name="connsiteY3" fmla="*/ 0 h 946755"/>
                            <a:gd name="connsiteX4" fmla="*/ 3723451 w 3723451"/>
                            <a:gd name="connsiteY4" fmla="*/ 220954 h 946755"/>
                            <a:gd name="connsiteX5" fmla="*/ 3195282 w 3723451"/>
                            <a:gd name="connsiteY5" fmla="*/ 461874 h 946755"/>
                            <a:gd name="connsiteX6" fmla="*/ 3008465 w 3723451"/>
                            <a:gd name="connsiteY6" fmla="*/ 402404 h 946755"/>
                            <a:gd name="connsiteX7" fmla="*/ 1876873 w 3723451"/>
                            <a:gd name="connsiteY7" fmla="*/ 946755 h 946755"/>
                            <a:gd name="connsiteX8" fmla="*/ 690067 w 3723451"/>
                            <a:gd name="connsiteY8" fmla="*/ 412387 h 946755"/>
                            <a:gd name="connsiteX9" fmla="*/ 523214 w 3723451"/>
                            <a:gd name="connsiteY9" fmla="*/ 482971 h 946755"/>
                            <a:gd name="connsiteX10" fmla="*/ 0 w 3723451"/>
                            <a:gd name="connsiteY10" fmla="*/ 242051 h 946755"/>
                            <a:gd name="connsiteX0" fmla="*/ 0 w 3723451"/>
                            <a:gd name="connsiteY0" fmla="*/ 228246 h 932950"/>
                            <a:gd name="connsiteX1" fmla="*/ 655168 w 3723451"/>
                            <a:gd name="connsiteY1" fmla="*/ 2690 h 932950"/>
                            <a:gd name="connsiteX2" fmla="*/ 1855778 w 3723451"/>
                            <a:gd name="connsiteY2" fmla="*/ 520562 h 932950"/>
                            <a:gd name="connsiteX3" fmla="*/ 3001174 w 3723451"/>
                            <a:gd name="connsiteY3" fmla="*/ 0 h 932950"/>
                            <a:gd name="connsiteX4" fmla="*/ 3723451 w 3723451"/>
                            <a:gd name="connsiteY4" fmla="*/ 207149 h 932950"/>
                            <a:gd name="connsiteX5" fmla="*/ 3195282 w 3723451"/>
                            <a:gd name="connsiteY5" fmla="*/ 448069 h 932950"/>
                            <a:gd name="connsiteX6" fmla="*/ 3008465 w 3723451"/>
                            <a:gd name="connsiteY6" fmla="*/ 388599 h 932950"/>
                            <a:gd name="connsiteX7" fmla="*/ 1876873 w 3723451"/>
                            <a:gd name="connsiteY7" fmla="*/ 932950 h 932950"/>
                            <a:gd name="connsiteX8" fmla="*/ 690067 w 3723451"/>
                            <a:gd name="connsiteY8" fmla="*/ 398582 h 932950"/>
                            <a:gd name="connsiteX9" fmla="*/ 523214 w 3723451"/>
                            <a:gd name="connsiteY9" fmla="*/ 469166 h 932950"/>
                            <a:gd name="connsiteX10" fmla="*/ 0 w 3723451"/>
                            <a:gd name="connsiteY10" fmla="*/ 228246 h 932950"/>
                            <a:gd name="connsiteX0" fmla="*/ 0 w 3723451"/>
                            <a:gd name="connsiteY0" fmla="*/ 228246 h 932950"/>
                            <a:gd name="connsiteX1" fmla="*/ 655168 w 3723451"/>
                            <a:gd name="connsiteY1" fmla="*/ 2690 h 932950"/>
                            <a:gd name="connsiteX2" fmla="*/ 1855778 w 3723451"/>
                            <a:gd name="connsiteY2" fmla="*/ 520562 h 932950"/>
                            <a:gd name="connsiteX3" fmla="*/ 3001174 w 3723451"/>
                            <a:gd name="connsiteY3" fmla="*/ 0 h 932950"/>
                            <a:gd name="connsiteX4" fmla="*/ 3723451 w 3723451"/>
                            <a:gd name="connsiteY4" fmla="*/ 207149 h 932950"/>
                            <a:gd name="connsiteX5" fmla="*/ 3195282 w 3723451"/>
                            <a:gd name="connsiteY5" fmla="*/ 448069 h 932950"/>
                            <a:gd name="connsiteX6" fmla="*/ 3013067 w 3723451"/>
                            <a:gd name="connsiteY6" fmla="*/ 393200 h 932950"/>
                            <a:gd name="connsiteX7" fmla="*/ 1876873 w 3723451"/>
                            <a:gd name="connsiteY7" fmla="*/ 932950 h 932950"/>
                            <a:gd name="connsiteX8" fmla="*/ 690067 w 3723451"/>
                            <a:gd name="connsiteY8" fmla="*/ 398582 h 932950"/>
                            <a:gd name="connsiteX9" fmla="*/ 523214 w 3723451"/>
                            <a:gd name="connsiteY9" fmla="*/ 469166 h 932950"/>
                            <a:gd name="connsiteX10" fmla="*/ 0 w 3723451"/>
                            <a:gd name="connsiteY10" fmla="*/ 228246 h 932950"/>
                            <a:gd name="connsiteX0" fmla="*/ 0 w 3723451"/>
                            <a:gd name="connsiteY0" fmla="*/ 228246 h 932950"/>
                            <a:gd name="connsiteX1" fmla="*/ 655168 w 3723451"/>
                            <a:gd name="connsiteY1" fmla="*/ 2690 h 932950"/>
                            <a:gd name="connsiteX2" fmla="*/ 1855778 w 3723451"/>
                            <a:gd name="connsiteY2" fmla="*/ 520562 h 932950"/>
                            <a:gd name="connsiteX3" fmla="*/ 3001174 w 3723451"/>
                            <a:gd name="connsiteY3" fmla="*/ 0 h 932950"/>
                            <a:gd name="connsiteX4" fmla="*/ 3723451 w 3723451"/>
                            <a:gd name="connsiteY4" fmla="*/ 207149 h 932950"/>
                            <a:gd name="connsiteX5" fmla="*/ 3186079 w 3723451"/>
                            <a:gd name="connsiteY5" fmla="*/ 461874 h 932950"/>
                            <a:gd name="connsiteX6" fmla="*/ 3013067 w 3723451"/>
                            <a:gd name="connsiteY6" fmla="*/ 393200 h 932950"/>
                            <a:gd name="connsiteX7" fmla="*/ 1876873 w 3723451"/>
                            <a:gd name="connsiteY7" fmla="*/ 932950 h 932950"/>
                            <a:gd name="connsiteX8" fmla="*/ 690067 w 3723451"/>
                            <a:gd name="connsiteY8" fmla="*/ 398582 h 932950"/>
                            <a:gd name="connsiteX9" fmla="*/ 523214 w 3723451"/>
                            <a:gd name="connsiteY9" fmla="*/ 469166 h 932950"/>
                            <a:gd name="connsiteX10" fmla="*/ 0 w 3723451"/>
                            <a:gd name="connsiteY10" fmla="*/ 228246 h 932950"/>
                            <a:gd name="connsiteX0" fmla="*/ 0 w 3723451"/>
                            <a:gd name="connsiteY0" fmla="*/ 228246 h 932950"/>
                            <a:gd name="connsiteX1" fmla="*/ 655168 w 3723451"/>
                            <a:gd name="connsiteY1" fmla="*/ 2690 h 932950"/>
                            <a:gd name="connsiteX2" fmla="*/ 1855778 w 3723451"/>
                            <a:gd name="connsiteY2" fmla="*/ 520562 h 932950"/>
                            <a:gd name="connsiteX3" fmla="*/ 3001174 w 3723451"/>
                            <a:gd name="connsiteY3" fmla="*/ 0 h 932950"/>
                            <a:gd name="connsiteX4" fmla="*/ 3723451 w 3723451"/>
                            <a:gd name="connsiteY4" fmla="*/ 207149 h 932950"/>
                            <a:gd name="connsiteX5" fmla="*/ 3186079 w 3723451"/>
                            <a:gd name="connsiteY5" fmla="*/ 461874 h 932950"/>
                            <a:gd name="connsiteX6" fmla="*/ 3013067 w 3723451"/>
                            <a:gd name="connsiteY6" fmla="*/ 393200 h 932950"/>
                            <a:gd name="connsiteX7" fmla="*/ 1876873 w 3723451"/>
                            <a:gd name="connsiteY7" fmla="*/ 932950 h 932950"/>
                            <a:gd name="connsiteX8" fmla="*/ 711613 w 3723451"/>
                            <a:gd name="connsiteY8" fmla="*/ 413055 h 932950"/>
                            <a:gd name="connsiteX9" fmla="*/ 523214 w 3723451"/>
                            <a:gd name="connsiteY9" fmla="*/ 469166 h 932950"/>
                            <a:gd name="connsiteX10" fmla="*/ 0 w 3723451"/>
                            <a:gd name="connsiteY10" fmla="*/ 228246 h 932950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  <a:cxn ang="0">
                              <a:pos x="connsiteX5" y="connsiteY5"/>
                            </a:cxn>
                            <a:cxn ang="0">
                              <a:pos x="connsiteX6" y="connsiteY6"/>
                            </a:cxn>
                            <a:cxn ang="0">
                              <a:pos x="connsiteX7" y="connsiteY7"/>
                            </a:cxn>
                            <a:cxn ang="0">
                              <a:pos x="connsiteX8" y="connsiteY8"/>
                            </a:cxn>
                            <a:cxn ang="0">
                              <a:pos x="connsiteX9" y="connsiteY9"/>
                            </a:cxn>
                            <a:cxn ang="0">
                              <a:pos x="connsiteX10" y="connsiteY10"/>
                            </a:cxn>
                          </a:cxnLst>
                          <a:rect l="l" t="t" r="r" b="b"/>
                          <a:pathLst>
                            <a:path w="3723451" h="932950">
                              <a:moveTo>
                                <a:pt x="0" y="228246"/>
                              </a:moveTo>
                              <a:lnTo>
                                <a:pt x="655168" y="2690"/>
                              </a:lnTo>
                              <a:lnTo>
                                <a:pt x="1855778" y="520562"/>
                              </a:lnTo>
                              <a:lnTo>
                                <a:pt x="3001174" y="0"/>
                              </a:lnTo>
                              <a:lnTo>
                                <a:pt x="3723451" y="207149"/>
                              </a:lnTo>
                              <a:lnTo>
                                <a:pt x="3186079" y="461874"/>
                              </a:lnTo>
                              <a:lnTo>
                                <a:pt x="3013067" y="393200"/>
                              </a:lnTo>
                              <a:lnTo>
                                <a:pt x="1876873" y="932950"/>
                              </a:lnTo>
                              <a:lnTo>
                                <a:pt x="711613" y="413055"/>
                              </a:lnTo>
                              <a:lnTo>
                                <a:pt x="523214" y="469166"/>
                              </a:lnTo>
                              <a:lnTo>
                                <a:pt x="0" y="228246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3333CC">
                            <a:lumMod val="75000"/>
                          </a:srgbClr>
                        </a:solidFill>
                        <a:ln w="9525" cap="flat" cmpd="sng" algn="ctr">
                          <a:noFill/>
                          <a:prstDash val="solid"/>
                        </a:ln>
                        <a:effectLst>
                          <a:outerShdw blurRad="40000" dist="23000" dir="5400000" rotWithShape="0">
                            <a:srgbClr val="000000">
                              <a:alpha val="35000"/>
                            </a:srgbClr>
                          </a:outerShdw>
                        </a:effectLst>
                      </p:spPr>
                      <p:txBody>
                        <a:bodyPr anchor="ctr"/>
                        <a:lstStyle/>
                        <a:p>
                          <a:pPr marL="0" marR="0" lvl="0" indent="0" algn="ctr" defTabSz="914400" eaLnBrk="0" fontAlgn="base" latinLnBrk="0" hangingPunct="0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8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Gill Sans MT"/>
                            <a:ea typeface="+mn-ea"/>
                            <a:cs typeface="+mn-cs"/>
                          </a:endParaRPr>
                        </a:p>
                      </p:txBody>
                    </p:sp>
                    <p:sp>
                      <p:nvSpPr>
                        <p:cNvPr id="505" name="Freeform 504">
                          <a:extLst>
                            <a:ext uri="{FF2B5EF4-FFF2-40B4-BE49-F238E27FC236}">
                              <a16:creationId xmlns:a16="http://schemas.microsoft.com/office/drawing/2014/main" id="{8A72E4F5-9F22-4B2B-7B87-D30863C81FB8}"/>
                            </a:ext>
                          </a:extLst>
                        </p:cNvPr>
                        <p:cNvSpPr/>
                        <p:nvPr/>
                      </p:nvSpPr>
                      <p:spPr bwMode="auto">
                        <a:xfrm>
                          <a:off x="2536889" y="1728599"/>
                          <a:ext cx="244057" cy="97568"/>
                        </a:xfrm>
                        <a:custGeom>
                          <a:avLst/>
                          <a:gdLst>
                            <a:gd name="connsiteX0" fmla="*/ 55216 w 1421812"/>
                            <a:gd name="connsiteY0" fmla="*/ 0 h 800665"/>
                            <a:gd name="connsiteX1" fmla="*/ 1421812 w 1421812"/>
                            <a:gd name="connsiteY1" fmla="*/ 625807 h 800665"/>
                            <a:gd name="connsiteX2" fmla="*/ 947874 w 1421812"/>
                            <a:gd name="connsiteY2" fmla="*/ 800665 h 800665"/>
                            <a:gd name="connsiteX3" fmla="*/ 50614 w 1421812"/>
                            <a:gd name="connsiteY3" fmla="*/ 404934 h 800665"/>
                            <a:gd name="connsiteX4" fmla="*/ 0 w 1421812"/>
                            <a:gd name="connsiteY4" fmla="*/ 404934 h 800665"/>
                            <a:gd name="connsiteX5" fmla="*/ 55216 w 1421812"/>
                            <a:gd name="connsiteY5" fmla="*/ 0 h 800665"/>
                            <a:gd name="connsiteX0" fmla="*/ 4602 w 1371198"/>
                            <a:gd name="connsiteY0" fmla="*/ 0 h 800665"/>
                            <a:gd name="connsiteX1" fmla="*/ 1371198 w 1371198"/>
                            <a:gd name="connsiteY1" fmla="*/ 625807 h 800665"/>
                            <a:gd name="connsiteX2" fmla="*/ 897260 w 1371198"/>
                            <a:gd name="connsiteY2" fmla="*/ 800665 h 800665"/>
                            <a:gd name="connsiteX3" fmla="*/ 0 w 1371198"/>
                            <a:gd name="connsiteY3" fmla="*/ 404934 h 800665"/>
                            <a:gd name="connsiteX4" fmla="*/ 4602 w 1371198"/>
                            <a:gd name="connsiteY4" fmla="*/ 0 h 800665"/>
                            <a:gd name="connsiteX0" fmla="*/ 0 w 1366596"/>
                            <a:gd name="connsiteY0" fmla="*/ 0 h 800665"/>
                            <a:gd name="connsiteX1" fmla="*/ 1366596 w 1366596"/>
                            <a:gd name="connsiteY1" fmla="*/ 625807 h 800665"/>
                            <a:gd name="connsiteX2" fmla="*/ 892658 w 1366596"/>
                            <a:gd name="connsiteY2" fmla="*/ 800665 h 800665"/>
                            <a:gd name="connsiteX3" fmla="*/ 4601 w 1366596"/>
                            <a:gd name="connsiteY3" fmla="*/ 427942 h 800665"/>
                            <a:gd name="connsiteX4" fmla="*/ 0 w 1366596"/>
                            <a:gd name="connsiteY4" fmla="*/ 0 h 800665"/>
                            <a:gd name="connsiteX0" fmla="*/ 0 w 1366596"/>
                            <a:gd name="connsiteY0" fmla="*/ 0 h 800665"/>
                            <a:gd name="connsiteX1" fmla="*/ 1366596 w 1366596"/>
                            <a:gd name="connsiteY1" fmla="*/ 625807 h 800665"/>
                            <a:gd name="connsiteX2" fmla="*/ 892658 w 1366596"/>
                            <a:gd name="connsiteY2" fmla="*/ 800665 h 800665"/>
                            <a:gd name="connsiteX3" fmla="*/ 4601 w 1366596"/>
                            <a:gd name="connsiteY3" fmla="*/ 427942 h 800665"/>
                            <a:gd name="connsiteX4" fmla="*/ 0 w 1366596"/>
                            <a:gd name="connsiteY4" fmla="*/ 0 h 800665"/>
                            <a:gd name="connsiteX0" fmla="*/ 0 w 1366596"/>
                            <a:gd name="connsiteY0" fmla="*/ 0 h 800665"/>
                            <a:gd name="connsiteX1" fmla="*/ 1366596 w 1366596"/>
                            <a:gd name="connsiteY1" fmla="*/ 625807 h 800665"/>
                            <a:gd name="connsiteX2" fmla="*/ 892658 w 1366596"/>
                            <a:gd name="connsiteY2" fmla="*/ 800665 h 800665"/>
                            <a:gd name="connsiteX3" fmla="*/ 4601 w 1366596"/>
                            <a:gd name="connsiteY3" fmla="*/ 427942 h 800665"/>
                            <a:gd name="connsiteX4" fmla="*/ 0 w 1366596"/>
                            <a:gd name="connsiteY4" fmla="*/ 0 h 800665"/>
                            <a:gd name="connsiteX0" fmla="*/ 0 w 1366596"/>
                            <a:gd name="connsiteY0" fmla="*/ 0 h 809868"/>
                            <a:gd name="connsiteX1" fmla="*/ 1366596 w 1366596"/>
                            <a:gd name="connsiteY1" fmla="*/ 625807 h 809868"/>
                            <a:gd name="connsiteX2" fmla="*/ 865050 w 1366596"/>
                            <a:gd name="connsiteY2" fmla="*/ 809868 h 809868"/>
                            <a:gd name="connsiteX3" fmla="*/ 4601 w 1366596"/>
                            <a:gd name="connsiteY3" fmla="*/ 427942 h 809868"/>
                            <a:gd name="connsiteX4" fmla="*/ 0 w 1366596"/>
                            <a:gd name="connsiteY4" fmla="*/ 0 h 809868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</a:cxnLst>
                          <a:rect l="l" t="t" r="r" b="b"/>
                          <a:pathLst>
                            <a:path w="1366596" h="809868">
                              <a:moveTo>
                                <a:pt x="0" y="0"/>
                              </a:moveTo>
                              <a:lnTo>
                                <a:pt x="1366596" y="625807"/>
                              </a:lnTo>
                              <a:lnTo>
                                <a:pt x="865050" y="809868"/>
                              </a:lnTo>
                              <a:lnTo>
                                <a:pt x="4601" y="427942"/>
                              </a:lnTo>
                              <a:cubicBezTo>
                                <a:pt x="-1535" y="105836"/>
                                <a:pt x="1534" y="142647"/>
                                <a:pt x="0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3333CC">
                            <a:lumMod val="75000"/>
                          </a:srgbClr>
                        </a:solidFill>
                        <a:ln w="9525" cap="flat" cmpd="sng" algn="ctr">
                          <a:noFill/>
                          <a:prstDash val="solid"/>
                        </a:ln>
                        <a:effectLst>
                          <a:outerShdw blurRad="40000" dist="23000" dir="5400000" rotWithShape="0">
                            <a:srgbClr val="000000">
                              <a:alpha val="35000"/>
                            </a:srgbClr>
                          </a:outerShdw>
                        </a:effectLst>
                      </p:spPr>
                      <p:txBody>
                        <a:bodyPr anchor="ctr"/>
                        <a:lstStyle/>
                        <a:p>
                          <a:pPr marL="0" marR="0" lvl="0" indent="0" algn="ctr" defTabSz="914400" eaLnBrk="0" fontAlgn="base" latinLnBrk="0" hangingPunct="0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8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Gill Sans MT"/>
                            <a:ea typeface="+mn-ea"/>
                            <a:cs typeface="+mn-cs"/>
                          </a:endParaRPr>
                        </a:p>
                      </p:txBody>
                    </p:sp>
                    <p:sp>
                      <p:nvSpPr>
                        <p:cNvPr id="506" name="Freeform 505">
                          <a:extLst>
                            <a:ext uri="{FF2B5EF4-FFF2-40B4-BE49-F238E27FC236}">
                              <a16:creationId xmlns:a16="http://schemas.microsoft.com/office/drawing/2014/main" id="{84CB034C-AC05-80F3-AACF-C53D4381E913}"/>
                            </a:ext>
                          </a:extLst>
                        </p:cNvPr>
                        <p:cNvSpPr/>
                        <p:nvPr/>
                      </p:nvSpPr>
                      <p:spPr bwMode="auto">
                        <a:xfrm>
                          <a:off x="2089977" y="1730980"/>
                          <a:ext cx="240888" cy="95187"/>
                        </a:xfrm>
                        <a:custGeom>
                          <a:avLst/>
                          <a:gdLst>
                            <a:gd name="connsiteX0" fmla="*/ 1329786 w 1348191"/>
                            <a:gd name="connsiteY0" fmla="*/ 0 h 809869"/>
                            <a:gd name="connsiteX1" fmla="*/ 1348191 w 1348191"/>
                            <a:gd name="connsiteY1" fmla="*/ 400333 h 809869"/>
                            <a:gd name="connsiteX2" fmla="*/ 487742 w 1348191"/>
                            <a:gd name="connsiteY2" fmla="*/ 809869 h 809869"/>
                            <a:gd name="connsiteX3" fmla="*/ 0 w 1348191"/>
                            <a:gd name="connsiteY3" fmla="*/ 630409 h 809869"/>
                            <a:gd name="connsiteX4" fmla="*/ 1329786 w 1348191"/>
                            <a:gd name="connsiteY4" fmla="*/ 0 h 809869"/>
                            <a:gd name="connsiteX0" fmla="*/ 1329786 w 1348191"/>
                            <a:gd name="connsiteY0" fmla="*/ 0 h 791462"/>
                            <a:gd name="connsiteX1" fmla="*/ 1348191 w 1348191"/>
                            <a:gd name="connsiteY1" fmla="*/ 381926 h 791462"/>
                            <a:gd name="connsiteX2" fmla="*/ 487742 w 1348191"/>
                            <a:gd name="connsiteY2" fmla="*/ 791462 h 791462"/>
                            <a:gd name="connsiteX3" fmla="*/ 0 w 1348191"/>
                            <a:gd name="connsiteY3" fmla="*/ 612002 h 791462"/>
                            <a:gd name="connsiteX4" fmla="*/ 1329786 w 1348191"/>
                            <a:gd name="connsiteY4" fmla="*/ 0 h 791462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</a:cxnLst>
                          <a:rect l="l" t="t" r="r" b="b"/>
                          <a:pathLst>
                            <a:path w="1348191" h="791462">
                              <a:moveTo>
                                <a:pt x="1329786" y="0"/>
                              </a:moveTo>
                              <a:lnTo>
                                <a:pt x="1348191" y="381926"/>
                              </a:lnTo>
                              <a:lnTo>
                                <a:pt x="487742" y="791462"/>
                              </a:lnTo>
                              <a:lnTo>
                                <a:pt x="0" y="612002"/>
                              </a:lnTo>
                              <a:lnTo>
                                <a:pt x="1329786" y="0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3333CC">
                            <a:lumMod val="75000"/>
                          </a:srgbClr>
                        </a:solidFill>
                        <a:ln w="9525" cap="flat" cmpd="sng" algn="ctr">
                          <a:noFill/>
                          <a:prstDash val="solid"/>
                        </a:ln>
                        <a:effectLst>
                          <a:outerShdw blurRad="40000" dist="23000" dir="5400000" rotWithShape="0">
                            <a:srgbClr val="000000">
                              <a:alpha val="35000"/>
                            </a:srgbClr>
                          </a:outerShdw>
                        </a:effectLst>
                      </p:spPr>
                      <p:txBody>
                        <a:bodyPr anchor="ctr"/>
                        <a:lstStyle/>
                        <a:p>
                          <a:pPr marL="0" marR="0" lvl="0" indent="0" algn="ctr" defTabSz="914400" eaLnBrk="0" fontAlgn="base" latinLnBrk="0" hangingPunct="0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8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Gill Sans MT"/>
                            <a:ea typeface="+mn-ea"/>
                            <a:cs typeface="+mn-cs"/>
                          </a:endParaRPr>
                        </a:p>
                      </p:txBody>
                    </p:sp>
                    <p:cxnSp>
                      <p:nvCxnSpPr>
                        <p:cNvPr id="507" name="Straight Connector 506">
                          <a:extLst>
                            <a:ext uri="{FF2B5EF4-FFF2-40B4-BE49-F238E27FC236}">
                              <a16:creationId xmlns:a16="http://schemas.microsoft.com/office/drawing/2014/main" id="{4AA84251-6F18-CC39-934F-CB83330DE538}"/>
                            </a:ext>
                          </a:extLst>
                        </p:cNvPr>
                        <p:cNvCxnSpPr>
                          <a:endCxn id="502" idx="2"/>
                        </p:cNvCxnSpPr>
                        <p:nvPr/>
                      </p:nvCxnSpPr>
                      <p:spPr bwMode="auto">
                        <a:xfrm flipH="1" flipV="1">
                          <a:off x="1871277" y="1735739"/>
                          <a:ext cx="3169" cy="123743"/>
                        </a:xfrm>
                        <a:prstGeom prst="line">
                          <a:avLst/>
                        </a:prstGeom>
                        <a:noFill/>
                        <a:ln w="6350" cap="flat" cmpd="sng" algn="ctr">
                          <a:solidFill>
                            <a:srgbClr val="000000"/>
                          </a:solidFill>
                          <a:prstDash val="solid"/>
                        </a:ln>
                        <a:effectLst>
                          <a:outerShdw blurRad="40005" dist="19939" dir="5400000" algn="tl" rotWithShape="0">
                            <a:srgbClr val="000000">
                              <a:alpha val="38000"/>
                            </a:srgbClr>
                          </a:outerShdw>
                        </a:effectLst>
                      </p:spPr>
                    </p:cxnSp>
                    <p:cxnSp>
                      <p:nvCxnSpPr>
                        <p:cNvPr id="508" name="Straight Connector 507">
                          <a:extLst>
                            <a:ext uri="{FF2B5EF4-FFF2-40B4-BE49-F238E27FC236}">
                              <a16:creationId xmlns:a16="http://schemas.microsoft.com/office/drawing/2014/main" id="{77E11E99-4D3C-8E21-F762-852BA6FB6646}"/>
                            </a:ext>
                          </a:extLst>
                        </p:cNvPr>
                        <p:cNvCxnSpPr/>
                        <p:nvPr/>
                      </p:nvCxnSpPr>
                      <p:spPr bwMode="auto">
                        <a:xfrm flipH="1" flipV="1">
                          <a:off x="2996477" y="1733359"/>
                          <a:ext cx="3171" cy="123743"/>
                        </a:xfrm>
                        <a:prstGeom prst="line">
                          <a:avLst/>
                        </a:prstGeom>
                        <a:noFill/>
                        <a:ln w="6350" cap="flat" cmpd="sng" algn="ctr">
                          <a:solidFill>
                            <a:srgbClr val="000000"/>
                          </a:solidFill>
                          <a:prstDash val="solid"/>
                        </a:ln>
                        <a:effectLst>
                          <a:outerShdw blurRad="40005" dist="19939" dir="5400000" algn="tl" rotWithShape="0">
                            <a:srgbClr val="000000">
                              <a:alpha val="38000"/>
                            </a:srgbClr>
                          </a:outerShdw>
                        </a:effectLst>
                      </p:spPr>
                    </p:cxnSp>
                  </p:grpSp>
                  <p:grpSp>
                    <p:nvGrpSpPr>
                      <p:cNvPr id="497" name="Group 496">
                        <a:extLst>
                          <a:ext uri="{FF2B5EF4-FFF2-40B4-BE49-F238E27FC236}">
                            <a16:creationId xmlns:a16="http://schemas.microsoft.com/office/drawing/2014/main" id="{D92A0E3D-C381-BAC7-3A22-CAF1A6B6F089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1770362" y="2873352"/>
                        <a:ext cx="441422" cy="369332"/>
                        <a:chOff x="667045" y="1708643"/>
                        <a:chExt cx="441422" cy="369332"/>
                      </a:xfrm>
                    </p:grpSpPr>
                    <p:sp>
                      <p:nvSpPr>
                        <p:cNvPr id="498" name="Oval 497">
                          <a:extLst>
                            <a:ext uri="{FF2B5EF4-FFF2-40B4-BE49-F238E27FC236}">
                              <a16:creationId xmlns:a16="http://schemas.microsoft.com/office/drawing/2014/main" id="{920E0E59-BAA2-C451-C341-68142580A140}"/>
                            </a:ext>
                          </a:extLst>
                        </p:cNvPr>
                        <p:cNvSpPr/>
                        <p:nvPr/>
                      </p:nvSpPr>
                      <p:spPr bwMode="auto">
                        <a:xfrm>
                          <a:off x="725417" y="1787240"/>
                          <a:ext cx="356365" cy="231962"/>
                        </a:xfrm>
                        <a:prstGeom prst="ellipse">
                          <a:avLst/>
                        </a:prstGeom>
                        <a:solidFill>
                          <a:srgbClr val="FFFFFF">
                            <a:alpha val="76000"/>
                          </a:srgbClr>
                        </a:solidFill>
                        <a:ln w="9525" cap="flat" cmpd="sng" algn="ctr">
                          <a:noFill/>
                          <a:prstDash val="solid"/>
                        </a:ln>
                        <a:effectLst/>
                      </p:spPr>
                      <p:txBody>
                        <a:bodyPr rtlCol="0" anchor="ctr"/>
                        <a:lstStyle/>
                        <a:p>
                          <a:pPr marL="0" marR="0" lvl="0" indent="0" algn="ctr" defTabSz="914400" eaLnBrk="0" fontAlgn="base" latinLnBrk="0" hangingPunct="0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8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Gill Sans MT"/>
                            <a:ea typeface="+mn-ea"/>
                            <a:cs typeface="+mn-cs"/>
                          </a:endParaRPr>
                        </a:p>
                      </p:txBody>
                    </p:sp>
                    <p:sp>
                      <p:nvSpPr>
                        <p:cNvPr id="499" name="TextBox 498">
                          <a:extLst>
                            <a:ext uri="{FF2B5EF4-FFF2-40B4-BE49-F238E27FC236}">
                              <a16:creationId xmlns:a16="http://schemas.microsoft.com/office/drawing/2014/main" id="{535F4948-955B-BB3D-142F-40A6C32B452B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667045" y="1708643"/>
                          <a:ext cx="441422" cy="369332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rtlCol="0">
                          <a:spAutoFit/>
                        </a:bodyPr>
                        <a:lstStyle/>
                        <a:p>
                          <a:pPr marL="0" marR="0" lvl="0" indent="0" defTabSz="914400" eaLnBrk="0" fontAlgn="base" latinLnBrk="0" hangingPunct="0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LnTx/>
                              <a:uFillTx/>
                              <a:latin typeface="Arial" charset="0"/>
                              <a:ea typeface="ＭＳ Ｐゴシック" charset="0"/>
                            </a:rPr>
                            <a:t>1d</a:t>
                          </a:r>
                        </a:p>
                      </p:txBody>
                    </p:sp>
                  </p:grpSp>
                </p:grpSp>
                <p:grpSp>
                  <p:nvGrpSpPr>
                    <p:cNvPr id="464" name="Group 463">
                      <a:extLst>
                        <a:ext uri="{FF2B5EF4-FFF2-40B4-BE49-F238E27FC236}">
                          <a16:creationId xmlns:a16="http://schemas.microsoft.com/office/drawing/2014/main" id="{5B8DD383-D931-B0CD-03DA-03C195C21CF0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2601806" y="3485072"/>
                      <a:ext cx="565150" cy="369332"/>
                      <a:chOff x="1736090" y="2873352"/>
                      <a:chExt cx="565150" cy="369332"/>
                    </a:xfrm>
                  </p:grpSpPr>
                  <p:grpSp>
                    <p:nvGrpSpPr>
                      <p:cNvPr id="483" name="Group 327">
                        <a:extLst>
                          <a:ext uri="{FF2B5EF4-FFF2-40B4-BE49-F238E27FC236}">
                            <a16:creationId xmlns:a16="http://schemas.microsoft.com/office/drawing/2014/main" id="{D30EE7EF-E829-0722-5198-4DD61F0CF9B9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1736090" y="2893762"/>
                        <a:ext cx="565150" cy="292100"/>
                        <a:chOff x="1871277" y="1576300"/>
                        <a:chExt cx="1128371" cy="437861"/>
                      </a:xfrm>
                    </p:grpSpPr>
                    <p:sp>
                      <p:nvSpPr>
                        <p:cNvPr id="487" name="Oval 486">
                          <a:extLst>
                            <a:ext uri="{FF2B5EF4-FFF2-40B4-BE49-F238E27FC236}">
                              <a16:creationId xmlns:a16="http://schemas.microsoft.com/office/drawing/2014/main" id="{5DD74DE1-D8EA-F5D7-0575-8611B24CDEED}"/>
                            </a:ext>
                          </a:extLst>
                        </p:cNvPr>
                        <p:cNvSpPr/>
                        <p:nvPr/>
                      </p:nvSpPr>
                      <p:spPr bwMode="auto">
                        <a:xfrm flipV="1">
                          <a:off x="1874446" y="1692905"/>
                          <a:ext cx="1125202" cy="321256"/>
                        </a:xfrm>
                        <a:prstGeom prst="ellipse">
                          <a:avLst/>
                        </a:prstGeom>
                        <a:gradFill flip="none" rotWithShape="1">
                          <a:gsLst>
                            <a:gs pos="0">
                              <a:srgbClr val="3333CC">
                                <a:lumMod val="75000"/>
                              </a:srgbClr>
                            </a:gs>
                            <a:gs pos="53000">
                              <a:srgbClr val="3333CC">
                                <a:lumMod val="60000"/>
                                <a:lumOff val="40000"/>
                              </a:srgbClr>
                            </a:gs>
                            <a:gs pos="100000">
                              <a:srgbClr val="3333CC">
                                <a:lumMod val="75000"/>
                              </a:srgbClr>
                            </a:gs>
                          </a:gsLst>
                          <a:lin ang="0" scaled="1"/>
                          <a:tileRect/>
                        </a:gradFill>
                        <a:ln w="6350" cap="flat" cmpd="sng" algn="ctr">
                          <a:solidFill>
                            <a:srgbClr val="000000"/>
                          </a:solidFill>
                          <a:prstDash val="solid"/>
                        </a:ln>
                        <a:effectLst>
                          <a:outerShdw blurRad="40000" dist="23000" dir="5400000" rotWithShape="0">
                            <a:srgbClr val="000000">
                              <a:alpha val="35000"/>
                            </a:srgbClr>
                          </a:outerShdw>
                        </a:effectLst>
                      </p:spPr>
                      <p:txBody>
                        <a:bodyPr anchor="ctr"/>
                        <a:lstStyle/>
                        <a:p>
                          <a:pPr marL="0" marR="0" lvl="0" indent="0" algn="ctr" defTabSz="914400" eaLnBrk="0" fontAlgn="base" latinLnBrk="0" hangingPunct="0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800" b="0" i="0" u="none" strike="noStrike" kern="0" cap="none" spc="0" normalizeH="0" baseline="0" noProof="0" dirty="0">
                            <a:ln>
                              <a:solidFill>
                                <a:srgbClr val="000000"/>
                              </a:solidFill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Gill Sans MT"/>
                            <a:ea typeface="+mn-ea"/>
                            <a:cs typeface="+mn-cs"/>
                          </a:endParaRPr>
                        </a:p>
                      </p:txBody>
                    </p:sp>
                    <p:sp>
                      <p:nvSpPr>
                        <p:cNvPr id="488" name="Rectangle 487">
                          <a:extLst>
                            <a:ext uri="{FF2B5EF4-FFF2-40B4-BE49-F238E27FC236}">
                              <a16:creationId xmlns:a16="http://schemas.microsoft.com/office/drawing/2014/main" id="{E4F36E9D-5386-9FD9-8F45-ED0B8B084287}"/>
                            </a:ext>
                          </a:extLst>
                        </p:cNvPr>
                        <p:cNvSpPr/>
                        <p:nvPr/>
                      </p:nvSpPr>
                      <p:spPr bwMode="auto">
                        <a:xfrm>
                          <a:off x="1871277" y="1740499"/>
                          <a:ext cx="1128371" cy="114225"/>
                        </a:xfrm>
                        <a:prstGeom prst="rect">
                          <a:avLst/>
                        </a:prstGeom>
                        <a:gradFill rotWithShape="1">
                          <a:gsLst>
                            <a:gs pos="0">
                              <a:srgbClr val="3333CC">
                                <a:lumMod val="75000"/>
                              </a:srgbClr>
                            </a:gs>
                            <a:gs pos="53000">
                              <a:srgbClr val="3333CC">
                                <a:lumMod val="60000"/>
                                <a:lumOff val="40000"/>
                              </a:srgbClr>
                            </a:gs>
                            <a:gs pos="100000">
                              <a:srgbClr val="3333CC">
                                <a:lumMod val="75000"/>
                              </a:srgbClr>
                            </a:gs>
                          </a:gsLst>
                          <a:lin ang="10800000" scaled="0"/>
                        </a:gradFill>
                        <a:ln w="25400" cap="flat" cmpd="sng" algn="ctr">
                          <a:noFill/>
                          <a:prstDash val="solid"/>
                        </a:ln>
                        <a:effectLst/>
                      </p:spPr>
                      <p:txBody>
                        <a:bodyPr anchor="ctr"/>
                        <a:lstStyle/>
                        <a:p>
                          <a:pPr marL="0" marR="0" lvl="0" indent="0" algn="ctr" defTabSz="914400" eaLnBrk="0" fontAlgn="base" latinLnBrk="0" hangingPunct="0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8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Gill Sans MT"/>
                            <a:ea typeface="+mn-ea"/>
                            <a:cs typeface="+mn-cs"/>
                          </a:endParaRPr>
                        </a:p>
                      </p:txBody>
                    </p:sp>
                    <p:sp>
                      <p:nvSpPr>
                        <p:cNvPr id="489" name="Oval 488">
                          <a:extLst>
                            <a:ext uri="{FF2B5EF4-FFF2-40B4-BE49-F238E27FC236}">
                              <a16:creationId xmlns:a16="http://schemas.microsoft.com/office/drawing/2014/main" id="{94E45F3F-0164-4CB7-A1D4-1F80F00C5D3D}"/>
                            </a:ext>
                          </a:extLst>
                        </p:cNvPr>
                        <p:cNvSpPr/>
                        <p:nvPr/>
                      </p:nvSpPr>
                      <p:spPr bwMode="auto">
                        <a:xfrm flipV="1">
                          <a:off x="1871277" y="1576300"/>
                          <a:ext cx="1125200" cy="321257"/>
                        </a:xfrm>
                        <a:prstGeom prst="ellipse">
                          <a:avLst/>
                        </a:prstGeom>
                        <a:solidFill>
                          <a:srgbClr val="FFFFFF">
                            <a:lumMod val="75000"/>
                          </a:srgbClr>
                        </a:solidFill>
                        <a:ln w="6350" cap="flat" cmpd="sng" algn="ctr">
                          <a:solidFill>
                            <a:srgbClr val="000000"/>
                          </a:solidFill>
                          <a:prstDash val="solid"/>
                        </a:ln>
                        <a:effectLst>
                          <a:outerShdw blurRad="40000" dist="23000" dir="5400000" rotWithShape="0">
                            <a:srgbClr val="000000">
                              <a:alpha val="35000"/>
                            </a:srgbClr>
                          </a:outerShdw>
                        </a:effectLst>
                      </p:spPr>
                      <p:txBody>
                        <a:bodyPr anchor="ctr"/>
                        <a:lstStyle/>
                        <a:p>
                          <a:pPr marL="0" marR="0" lvl="0" indent="0" algn="ctr" defTabSz="914400" eaLnBrk="0" fontAlgn="base" latinLnBrk="0" hangingPunct="0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800" b="0" i="0" u="none" strike="noStrike" kern="0" cap="none" spc="0" normalizeH="0" baseline="0" noProof="0" dirty="0">
                            <a:ln>
                              <a:solidFill>
                                <a:srgbClr val="000000"/>
                              </a:solidFill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Gill Sans MT"/>
                            <a:ea typeface="+mn-ea"/>
                            <a:cs typeface="+mn-cs"/>
                          </a:endParaRPr>
                        </a:p>
                      </p:txBody>
                    </p:sp>
                    <p:sp>
                      <p:nvSpPr>
                        <p:cNvPr id="490" name="Freeform 489">
                          <a:extLst>
                            <a:ext uri="{FF2B5EF4-FFF2-40B4-BE49-F238E27FC236}">
                              <a16:creationId xmlns:a16="http://schemas.microsoft.com/office/drawing/2014/main" id="{E73EFD29-A44E-9C88-5D43-580C7EEF8822}"/>
                            </a:ext>
                          </a:extLst>
                        </p:cNvPr>
                        <p:cNvSpPr/>
                        <p:nvPr/>
                      </p:nvSpPr>
                      <p:spPr bwMode="auto">
                        <a:xfrm>
                          <a:off x="2159708" y="1673868"/>
                          <a:ext cx="548339" cy="159438"/>
                        </a:xfrm>
                        <a:custGeom>
                          <a:avLst/>
                          <a:gdLst>
                            <a:gd name="connsiteX0" fmla="*/ 1486231 w 2944854"/>
                            <a:gd name="connsiteY0" fmla="*/ 727041 h 1302232"/>
                            <a:gd name="connsiteX1" fmla="*/ 257675 w 2944854"/>
                            <a:gd name="connsiteY1" fmla="*/ 1302232 h 1302232"/>
                            <a:gd name="connsiteX2" fmla="*/ 0 w 2944854"/>
                            <a:gd name="connsiteY2" fmla="*/ 1228607 h 1302232"/>
                            <a:gd name="connsiteX3" fmla="*/ 911064 w 2944854"/>
                            <a:gd name="connsiteY3" fmla="*/ 837478 h 1302232"/>
                            <a:gd name="connsiteX4" fmla="*/ 883456 w 2944854"/>
                            <a:gd name="connsiteY4" fmla="*/ 450949 h 1302232"/>
                            <a:gd name="connsiteX5" fmla="*/ 161047 w 2944854"/>
                            <a:gd name="connsiteY5" fmla="*/ 119640 h 1302232"/>
                            <a:gd name="connsiteX6" fmla="*/ 404917 w 2944854"/>
                            <a:gd name="connsiteY6" fmla="*/ 50617 h 1302232"/>
                            <a:gd name="connsiteX7" fmla="*/ 1477028 w 2944854"/>
                            <a:gd name="connsiteY7" fmla="*/ 501566 h 1302232"/>
                            <a:gd name="connsiteX8" fmla="*/ 2572146 w 2944854"/>
                            <a:gd name="connsiteY8" fmla="*/ 0 h 1302232"/>
                            <a:gd name="connsiteX9" fmla="*/ 2875834 w 2944854"/>
                            <a:gd name="connsiteY9" fmla="*/ 96632 h 1302232"/>
                            <a:gd name="connsiteX10" fmla="*/ 2079803 w 2944854"/>
                            <a:gd name="connsiteY10" fmla="*/ 432543 h 1302232"/>
                            <a:gd name="connsiteX11" fmla="*/ 2240850 w 2944854"/>
                            <a:gd name="connsiteY11" fmla="*/ 920305 h 1302232"/>
                            <a:gd name="connsiteX12" fmla="*/ 2944854 w 2944854"/>
                            <a:gd name="connsiteY12" fmla="*/ 1228607 h 1302232"/>
                            <a:gd name="connsiteX13" fmla="*/ 2733192 w 2944854"/>
                            <a:gd name="connsiteY13" fmla="*/ 1297630 h 1302232"/>
                            <a:gd name="connsiteX14" fmla="*/ 1486231 w 2944854"/>
                            <a:gd name="connsiteY14" fmla="*/ 727041 h 1302232"/>
                            <a:gd name="connsiteX0" fmla="*/ 1486231 w 2944854"/>
                            <a:gd name="connsiteY0" fmla="*/ 727041 h 1316375"/>
                            <a:gd name="connsiteX1" fmla="*/ 257675 w 2944854"/>
                            <a:gd name="connsiteY1" fmla="*/ 1302232 h 1316375"/>
                            <a:gd name="connsiteX2" fmla="*/ 0 w 2944854"/>
                            <a:gd name="connsiteY2" fmla="*/ 1228607 h 1316375"/>
                            <a:gd name="connsiteX3" fmla="*/ 911064 w 2944854"/>
                            <a:gd name="connsiteY3" fmla="*/ 837478 h 1316375"/>
                            <a:gd name="connsiteX4" fmla="*/ 883456 w 2944854"/>
                            <a:gd name="connsiteY4" fmla="*/ 450949 h 1316375"/>
                            <a:gd name="connsiteX5" fmla="*/ 161047 w 2944854"/>
                            <a:gd name="connsiteY5" fmla="*/ 119640 h 1316375"/>
                            <a:gd name="connsiteX6" fmla="*/ 404917 w 2944854"/>
                            <a:gd name="connsiteY6" fmla="*/ 50617 h 1316375"/>
                            <a:gd name="connsiteX7" fmla="*/ 1477028 w 2944854"/>
                            <a:gd name="connsiteY7" fmla="*/ 501566 h 1316375"/>
                            <a:gd name="connsiteX8" fmla="*/ 2572146 w 2944854"/>
                            <a:gd name="connsiteY8" fmla="*/ 0 h 1316375"/>
                            <a:gd name="connsiteX9" fmla="*/ 2875834 w 2944854"/>
                            <a:gd name="connsiteY9" fmla="*/ 96632 h 1316375"/>
                            <a:gd name="connsiteX10" fmla="*/ 2079803 w 2944854"/>
                            <a:gd name="connsiteY10" fmla="*/ 432543 h 1316375"/>
                            <a:gd name="connsiteX11" fmla="*/ 2240850 w 2944854"/>
                            <a:gd name="connsiteY11" fmla="*/ 920305 h 1316375"/>
                            <a:gd name="connsiteX12" fmla="*/ 2944854 w 2944854"/>
                            <a:gd name="connsiteY12" fmla="*/ 1228607 h 1316375"/>
                            <a:gd name="connsiteX13" fmla="*/ 2756623 w 2944854"/>
                            <a:gd name="connsiteY13" fmla="*/ 1316375 h 1316375"/>
                            <a:gd name="connsiteX14" fmla="*/ 1486231 w 2944854"/>
                            <a:gd name="connsiteY14" fmla="*/ 727041 h 1316375"/>
                            <a:gd name="connsiteX0" fmla="*/ 1486231 w 3024520"/>
                            <a:gd name="connsiteY0" fmla="*/ 727041 h 1316375"/>
                            <a:gd name="connsiteX1" fmla="*/ 257675 w 3024520"/>
                            <a:gd name="connsiteY1" fmla="*/ 1302232 h 1316375"/>
                            <a:gd name="connsiteX2" fmla="*/ 0 w 3024520"/>
                            <a:gd name="connsiteY2" fmla="*/ 1228607 h 1316375"/>
                            <a:gd name="connsiteX3" fmla="*/ 911064 w 3024520"/>
                            <a:gd name="connsiteY3" fmla="*/ 837478 h 1316375"/>
                            <a:gd name="connsiteX4" fmla="*/ 883456 w 3024520"/>
                            <a:gd name="connsiteY4" fmla="*/ 450949 h 1316375"/>
                            <a:gd name="connsiteX5" fmla="*/ 161047 w 3024520"/>
                            <a:gd name="connsiteY5" fmla="*/ 119640 h 1316375"/>
                            <a:gd name="connsiteX6" fmla="*/ 404917 w 3024520"/>
                            <a:gd name="connsiteY6" fmla="*/ 50617 h 1316375"/>
                            <a:gd name="connsiteX7" fmla="*/ 1477028 w 3024520"/>
                            <a:gd name="connsiteY7" fmla="*/ 501566 h 1316375"/>
                            <a:gd name="connsiteX8" fmla="*/ 2572146 w 3024520"/>
                            <a:gd name="connsiteY8" fmla="*/ 0 h 1316375"/>
                            <a:gd name="connsiteX9" fmla="*/ 2875834 w 3024520"/>
                            <a:gd name="connsiteY9" fmla="*/ 96632 h 1316375"/>
                            <a:gd name="connsiteX10" fmla="*/ 2079803 w 3024520"/>
                            <a:gd name="connsiteY10" fmla="*/ 432543 h 1316375"/>
                            <a:gd name="connsiteX11" fmla="*/ 2240850 w 3024520"/>
                            <a:gd name="connsiteY11" fmla="*/ 920305 h 1316375"/>
                            <a:gd name="connsiteX12" fmla="*/ 3024520 w 3024520"/>
                            <a:gd name="connsiteY12" fmla="*/ 1228607 h 1316375"/>
                            <a:gd name="connsiteX13" fmla="*/ 2756623 w 3024520"/>
                            <a:gd name="connsiteY13" fmla="*/ 1316375 h 1316375"/>
                            <a:gd name="connsiteX14" fmla="*/ 1486231 w 3024520"/>
                            <a:gd name="connsiteY14" fmla="*/ 727041 h 1316375"/>
                            <a:gd name="connsiteX0" fmla="*/ 1537780 w 3076069"/>
                            <a:gd name="connsiteY0" fmla="*/ 727041 h 1316375"/>
                            <a:gd name="connsiteX1" fmla="*/ 309224 w 3076069"/>
                            <a:gd name="connsiteY1" fmla="*/ 1302232 h 1316375"/>
                            <a:gd name="connsiteX2" fmla="*/ 0 w 3076069"/>
                            <a:gd name="connsiteY2" fmla="*/ 1228607 h 1316375"/>
                            <a:gd name="connsiteX3" fmla="*/ 962613 w 3076069"/>
                            <a:gd name="connsiteY3" fmla="*/ 837478 h 1316375"/>
                            <a:gd name="connsiteX4" fmla="*/ 935005 w 3076069"/>
                            <a:gd name="connsiteY4" fmla="*/ 450949 h 1316375"/>
                            <a:gd name="connsiteX5" fmla="*/ 212596 w 3076069"/>
                            <a:gd name="connsiteY5" fmla="*/ 119640 h 1316375"/>
                            <a:gd name="connsiteX6" fmla="*/ 456466 w 3076069"/>
                            <a:gd name="connsiteY6" fmla="*/ 50617 h 1316375"/>
                            <a:gd name="connsiteX7" fmla="*/ 1528577 w 3076069"/>
                            <a:gd name="connsiteY7" fmla="*/ 501566 h 1316375"/>
                            <a:gd name="connsiteX8" fmla="*/ 2623695 w 3076069"/>
                            <a:gd name="connsiteY8" fmla="*/ 0 h 1316375"/>
                            <a:gd name="connsiteX9" fmla="*/ 2927383 w 3076069"/>
                            <a:gd name="connsiteY9" fmla="*/ 96632 h 1316375"/>
                            <a:gd name="connsiteX10" fmla="*/ 2131352 w 3076069"/>
                            <a:gd name="connsiteY10" fmla="*/ 432543 h 1316375"/>
                            <a:gd name="connsiteX11" fmla="*/ 2292399 w 3076069"/>
                            <a:gd name="connsiteY11" fmla="*/ 920305 h 1316375"/>
                            <a:gd name="connsiteX12" fmla="*/ 3076069 w 3076069"/>
                            <a:gd name="connsiteY12" fmla="*/ 1228607 h 1316375"/>
                            <a:gd name="connsiteX13" fmla="*/ 2808172 w 3076069"/>
                            <a:gd name="connsiteY13" fmla="*/ 1316375 h 1316375"/>
                            <a:gd name="connsiteX14" fmla="*/ 1537780 w 3076069"/>
                            <a:gd name="connsiteY14" fmla="*/ 727041 h 1316375"/>
                            <a:gd name="connsiteX0" fmla="*/ 1537780 w 3076069"/>
                            <a:gd name="connsiteY0" fmla="*/ 727041 h 1321259"/>
                            <a:gd name="connsiteX1" fmla="*/ 313981 w 3076069"/>
                            <a:gd name="connsiteY1" fmla="*/ 1321259 h 1321259"/>
                            <a:gd name="connsiteX2" fmla="*/ 0 w 3076069"/>
                            <a:gd name="connsiteY2" fmla="*/ 1228607 h 1321259"/>
                            <a:gd name="connsiteX3" fmla="*/ 962613 w 3076069"/>
                            <a:gd name="connsiteY3" fmla="*/ 837478 h 1321259"/>
                            <a:gd name="connsiteX4" fmla="*/ 935005 w 3076069"/>
                            <a:gd name="connsiteY4" fmla="*/ 450949 h 1321259"/>
                            <a:gd name="connsiteX5" fmla="*/ 212596 w 3076069"/>
                            <a:gd name="connsiteY5" fmla="*/ 119640 h 1321259"/>
                            <a:gd name="connsiteX6" fmla="*/ 456466 w 3076069"/>
                            <a:gd name="connsiteY6" fmla="*/ 50617 h 1321259"/>
                            <a:gd name="connsiteX7" fmla="*/ 1528577 w 3076069"/>
                            <a:gd name="connsiteY7" fmla="*/ 501566 h 1321259"/>
                            <a:gd name="connsiteX8" fmla="*/ 2623695 w 3076069"/>
                            <a:gd name="connsiteY8" fmla="*/ 0 h 1321259"/>
                            <a:gd name="connsiteX9" fmla="*/ 2927383 w 3076069"/>
                            <a:gd name="connsiteY9" fmla="*/ 96632 h 1321259"/>
                            <a:gd name="connsiteX10" fmla="*/ 2131352 w 3076069"/>
                            <a:gd name="connsiteY10" fmla="*/ 432543 h 1321259"/>
                            <a:gd name="connsiteX11" fmla="*/ 2292399 w 3076069"/>
                            <a:gd name="connsiteY11" fmla="*/ 920305 h 1321259"/>
                            <a:gd name="connsiteX12" fmla="*/ 3076069 w 3076069"/>
                            <a:gd name="connsiteY12" fmla="*/ 1228607 h 1321259"/>
                            <a:gd name="connsiteX13" fmla="*/ 2808172 w 3076069"/>
                            <a:gd name="connsiteY13" fmla="*/ 1316375 h 1321259"/>
                            <a:gd name="connsiteX14" fmla="*/ 1537780 w 3076069"/>
                            <a:gd name="connsiteY14" fmla="*/ 727041 h 1321259"/>
                            <a:gd name="connsiteX0" fmla="*/ 1537780 w 3076069"/>
                            <a:gd name="connsiteY0" fmla="*/ 750825 h 1321259"/>
                            <a:gd name="connsiteX1" fmla="*/ 313981 w 3076069"/>
                            <a:gd name="connsiteY1" fmla="*/ 1321259 h 1321259"/>
                            <a:gd name="connsiteX2" fmla="*/ 0 w 3076069"/>
                            <a:gd name="connsiteY2" fmla="*/ 1228607 h 1321259"/>
                            <a:gd name="connsiteX3" fmla="*/ 962613 w 3076069"/>
                            <a:gd name="connsiteY3" fmla="*/ 837478 h 1321259"/>
                            <a:gd name="connsiteX4" fmla="*/ 935005 w 3076069"/>
                            <a:gd name="connsiteY4" fmla="*/ 450949 h 1321259"/>
                            <a:gd name="connsiteX5" fmla="*/ 212596 w 3076069"/>
                            <a:gd name="connsiteY5" fmla="*/ 119640 h 1321259"/>
                            <a:gd name="connsiteX6" fmla="*/ 456466 w 3076069"/>
                            <a:gd name="connsiteY6" fmla="*/ 50617 h 1321259"/>
                            <a:gd name="connsiteX7" fmla="*/ 1528577 w 3076069"/>
                            <a:gd name="connsiteY7" fmla="*/ 501566 h 1321259"/>
                            <a:gd name="connsiteX8" fmla="*/ 2623695 w 3076069"/>
                            <a:gd name="connsiteY8" fmla="*/ 0 h 1321259"/>
                            <a:gd name="connsiteX9" fmla="*/ 2927383 w 3076069"/>
                            <a:gd name="connsiteY9" fmla="*/ 96632 h 1321259"/>
                            <a:gd name="connsiteX10" fmla="*/ 2131352 w 3076069"/>
                            <a:gd name="connsiteY10" fmla="*/ 432543 h 1321259"/>
                            <a:gd name="connsiteX11" fmla="*/ 2292399 w 3076069"/>
                            <a:gd name="connsiteY11" fmla="*/ 920305 h 1321259"/>
                            <a:gd name="connsiteX12" fmla="*/ 3076069 w 3076069"/>
                            <a:gd name="connsiteY12" fmla="*/ 1228607 h 1321259"/>
                            <a:gd name="connsiteX13" fmla="*/ 2808172 w 3076069"/>
                            <a:gd name="connsiteY13" fmla="*/ 1316375 h 1321259"/>
                            <a:gd name="connsiteX14" fmla="*/ 1537780 w 3076069"/>
                            <a:gd name="connsiteY14" fmla="*/ 750825 h 1321259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  <a:cxn ang="0">
                              <a:pos x="connsiteX5" y="connsiteY5"/>
                            </a:cxn>
                            <a:cxn ang="0">
                              <a:pos x="connsiteX6" y="connsiteY6"/>
                            </a:cxn>
                            <a:cxn ang="0">
                              <a:pos x="connsiteX7" y="connsiteY7"/>
                            </a:cxn>
                            <a:cxn ang="0">
                              <a:pos x="connsiteX8" y="connsiteY8"/>
                            </a:cxn>
                            <a:cxn ang="0">
                              <a:pos x="connsiteX9" y="connsiteY9"/>
                            </a:cxn>
                            <a:cxn ang="0">
                              <a:pos x="connsiteX10" y="connsiteY10"/>
                            </a:cxn>
                            <a:cxn ang="0">
                              <a:pos x="connsiteX11" y="connsiteY11"/>
                            </a:cxn>
                            <a:cxn ang="0">
                              <a:pos x="connsiteX12" y="connsiteY12"/>
                            </a:cxn>
                            <a:cxn ang="0">
                              <a:pos x="connsiteX13" y="connsiteY13"/>
                            </a:cxn>
                            <a:cxn ang="0">
                              <a:pos x="connsiteX14" y="connsiteY14"/>
                            </a:cxn>
                          </a:cxnLst>
                          <a:rect l="l" t="t" r="r" b="b"/>
                          <a:pathLst>
                            <a:path w="3076069" h="1321259">
                              <a:moveTo>
                                <a:pt x="1537780" y="750825"/>
                              </a:moveTo>
                              <a:lnTo>
                                <a:pt x="313981" y="1321259"/>
                              </a:lnTo>
                              <a:lnTo>
                                <a:pt x="0" y="1228607"/>
                              </a:lnTo>
                              <a:lnTo>
                                <a:pt x="962613" y="837478"/>
                              </a:lnTo>
                              <a:lnTo>
                                <a:pt x="935005" y="450949"/>
                              </a:lnTo>
                              <a:lnTo>
                                <a:pt x="212596" y="119640"/>
                              </a:lnTo>
                              <a:lnTo>
                                <a:pt x="456466" y="50617"/>
                              </a:lnTo>
                              <a:lnTo>
                                <a:pt x="1528577" y="501566"/>
                              </a:lnTo>
                              <a:lnTo>
                                <a:pt x="2623695" y="0"/>
                              </a:lnTo>
                              <a:lnTo>
                                <a:pt x="2927383" y="96632"/>
                              </a:lnTo>
                              <a:lnTo>
                                <a:pt x="2131352" y="432543"/>
                              </a:lnTo>
                              <a:lnTo>
                                <a:pt x="2292399" y="920305"/>
                              </a:lnTo>
                              <a:lnTo>
                                <a:pt x="3076069" y="1228607"/>
                              </a:lnTo>
                              <a:lnTo>
                                <a:pt x="2808172" y="1316375"/>
                              </a:lnTo>
                              <a:lnTo>
                                <a:pt x="1537780" y="750825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3333CC">
                            <a:lumMod val="60000"/>
                            <a:lumOff val="40000"/>
                          </a:srgbClr>
                        </a:solidFill>
                        <a:ln w="9525" cap="flat" cmpd="sng" algn="ctr">
                          <a:noFill/>
                          <a:prstDash val="solid"/>
                        </a:ln>
                        <a:effectLst/>
                      </p:spPr>
                      <p:txBody>
                        <a:bodyPr anchor="ctr"/>
                        <a:lstStyle/>
                        <a:p>
                          <a:pPr marL="0" marR="0" lvl="0" indent="0" algn="ctr" defTabSz="914400" eaLnBrk="0" fontAlgn="base" latinLnBrk="0" hangingPunct="0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8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Gill Sans MT"/>
                            <a:ea typeface="+mn-ea"/>
                            <a:cs typeface="+mn-cs"/>
                          </a:endParaRPr>
                        </a:p>
                      </p:txBody>
                    </p:sp>
                    <p:sp>
                      <p:nvSpPr>
                        <p:cNvPr id="491" name="Freeform 490">
                          <a:extLst>
                            <a:ext uri="{FF2B5EF4-FFF2-40B4-BE49-F238E27FC236}">
                              <a16:creationId xmlns:a16="http://schemas.microsoft.com/office/drawing/2014/main" id="{8B70BDC8-C34A-EF0A-4D8B-2385C59A6B2A}"/>
                            </a:ext>
                          </a:extLst>
                        </p:cNvPr>
                        <p:cNvSpPr/>
                        <p:nvPr/>
                      </p:nvSpPr>
                      <p:spPr bwMode="auto">
                        <a:xfrm>
                          <a:off x="2102655" y="1633412"/>
                          <a:ext cx="662444" cy="111846"/>
                        </a:xfrm>
                        <a:custGeom>
                          <a:avLst/>
                          <a:gdLst>
                            <a:gd name="connsiteX0" fmla="*/ 0 w 3645229"/>
                            <a:gd name="connsiteY0" fmla="*/ 214441 h 923747"/>
                            <a:gd name="connsiteX1" fmla="*/ 659770 w 3645229"/>
                            <a:gd name="connsiteY1" fmla="*/ 16495 h 923747"/>
                            <a:gd name="connsiteX2" fmla="*/ 1814367 w 3645229"/>
                            <a:gd name="connsiteY2" fmla="*/ 511360 h 923747"/>
                            <a:gd name="connsiteX3" fmla="*/ 2968965 w 3645229"/>
                            <a:gd name="connsiteY3" fmla="*/ 0 h 923747"/>
                            <a:gd name="connsiteX4" fmla="*/ 3645229 w 3645229"/>
                            <a:gd name="connsiteY4" fmla="*/ 197946 h 923747"/>
                            <a:gd name="connsiteX5" fmla="*/ 3199884 w 3645229"/>
                            <a:gd name="connsiteY5" fmla="*/ 461874 h 923747"/>
                            <a:gd name="connsiteX6" fmla="*/ 2985459 w 3645229"/>
                            <a:gd name="connsiteY6" fmla="*/ 379396 h 923747"/>
                            <a:gd name="connsiteX7" fmla="*/ 1830861 w 3645229"/>
                            <a:gd name="connsiteY7" fmla="*/ 923747 h 923747"/>
                            <a:gd name="connsiteX8" fmla="*/ 676264 w 3645229"/>
                            <a:gd name="connsiteY8" fmla="*/ 412387 h 923747"/>
                            <a:gd name="connsiteX9" fmla="*/ 527816 w 3645229"/>
                            <a:gd name="connsiteY9" fmla="*/ 478369 h 923747"/>
                            <a:gd name="connsiteX10" fmla="*/ 0 w 3645229"/>
                            <a:gd name="connsiteY10" fmla="*/ 214441 h 923747"/>
                            <a:gd name="connsiteX0" fmla="*/ 0 w 3640627"/>
                            <a:gd name="connsiteY0" fmla="*/ 242051 h 923747"/>
                            <a:gd name="connsiteX1" fmla="*/ 655168 w 3640627"/>
                            <a:gd name="connsiteY1" fmla="*/ 16495 h 923747"/>
                            <a:gd name="connsiteX2" fmla="*/ 1809765 w 3640627"/>
                            <a:gd name="connsiteY2" fmla="*/ 511360 h 923747"/>
                            <a:gd name="connsiteX3" fmla="*/ 2964363 w 3640627"/>
                            <a:gd name="connsiteY3" fmla="*/ 0 h 923747"/>
                            <a:gd name="connsiteX4" fmla="*/ 3640627 w 3640627"/>
                            <a:gd name="connsiteY4" fmla="*/ 197946 h 923747"/>
                            <a:gd name="connsiteX5" fmla="*/ 3195282 w 3640627"/>
                            <a:gd name="connsiteY5" fmla="*/ 461874 h 923747"/>
                            <a:gd name="connsiteX6" fmla="*/ 2980857 w 3640627"/>
                            <a:gd name="connsiteY6" fmla="*/ 379396 h 923747"/>
                            <a:gd name="connsiteX7" fmla="*/ 1826259 w 3640627"/>
                            <a:gd name="connsiteY7" fmla="*/ 923747 h 923747"/>
                            <a:gd name="connsiteX8" fmla="*/ 671662 w 3640627"/>
                            <a:gd name="connsiteY8" fmla="*/ 412387 h 923747"/>
                            <a:gd name="connsiteX9" fmla="*/ 523214 w 3640627"/>
                            <a:gd name="connsiteY9" fmla="*/ 478369 h 923747"/>
                            <a:gd name="connsiteX10" fmla="*/ 0 w 3640627"/>
                            <a:gd name="connsiteY10" fmla="*/ 242051 h 923747"/>
                            <a:gd name="connsiteX0" fmla="*/ 0 w 3640627"/>
                            <a:gd name="connsiteY0" fmla="*/ 242051 h 923747"/>
                            <a:gd name="connsiteX1" fmla="*/ 655168 w 3640627"/>
                            <a:gd name="connsiteY1" fmla="*/ 16495 h 923747"/>
                            <a:gd name="connsiteX2" fmla="*/ 1809765 w 3640627"/>
                            <a:gd name="connsiteY2" fmla="*/ 511360 h 923747"/>
                            <a:gd name="connsiteX3" fmla="*/ 2964363 w 3640627"/>
                            <a:gd name="connsiteY3" fmla="*/ 0 h 923747"/>
                            <a:gd name="connsiteX4" fmla="*/ 3640627 w 3640627"/>
                            <a:gd name="connsiteY4" fmla="*/ 197946 h 923747"/>
                            <a:gd name="connsiteX5" fmla="*/ 3195282 w 3640627"/>
                            <a:gd name="connsiteY5" fmla="*/ 461874 h 923747"/>
                            <a:gd name="connsiteX6" fmla="*/ 2980857 w 3640627"/>
                            <a:gd name="connsiteY6" fmla="*/ 379396 h 923747"/>
                            <a:gd name="connsiteX7" fmla="*/ 1826259 w 3640627"/>
                            <a:gd name="connsiteY7" fmla="*/ 923747 h 923747"/>
                            <a:gd name="connsiteX8" fmla="*/ 671662 w 3640627"/>
                            <a:gd name="connsiteY8" fmla="*/ 412387 h 923747"/>
                            <a:gd name="connsiteX9" fmla="*/ 523214 w 3640627"/>
                            <a:gd name="connsiteY9" fmla="*/ 482971 h 923747"/>
                            <a:gd name="connsiteX10" fmla="*/ 0 w 3640627"/>
                            <a:gd name="connsiteY10" fmla="*/ 242051 h 923747"/>
                            <a:gd name="connsiteX0" fmla="*/ 0 w 3640627"/>
                            <a:gd name="connsiteY0" fmla="*/ 242051 h 923747"/>
                            <a:gd name="connsiteX1" fmla="*/ 655168 w 3640627"/>
                            <a:gd name="connsiteY1" fmla="*/ 16495 h 923747"/>
                            <a:gd name="connsiteX2" fmla="*/ 1809765 w 3640627"/>
                            <a:gd name="connsiteY2" fmla="*/ 511360 h 923747"/>
                            <a:gd name="connsiteX3" fmla="*/ 2964363 w 3640627"/>
                            <a:gd name="connsiteY3" fmla="*/ 0 h 923747"/>
                            <a:gd name="connsiteX4" fmla="*/ 3640627 w 3640627"/>
                            <a:gd name="connsiteY4" fmla="*/ 197946 h 923747"/>
                            <a:gd name="connsiteX5" fmla="*/ 3195282 w 3640627"/>
                            <a:gd name="connsiteY5" fmla="*/ 461874 h 923747"/>
                            <a:gd name="connsiteX6" fmla="*/ 2980857 w 3640627"/>
                            <a:gd name="connsiteY6" fmla="*/ 379396 h 923747"/>
                            <a:gd name="connsiteX7" fmla="*/ 1826259 w 3640627"/>
                            <a:gd name="connsiteY7" fmla="*/ 923747 h 923747"/>
                            <a:gd name="connsiteX8" fmla="*/ 690067 w 3640627"/>
                            <a:gd name="connsiteY8" fmla="*/ 412387 h 923747"/>
                            <a:gd name="connsiteX9" fmla="*/ 523214 w 3640627"/>
                            <a:gd name="connsiteY9" fmla="*/ 482971 h 923747"/>
                            <a:gd name="connsiteX10" fmla="*/ 0 w 3640627"/>
                            <a:gd name="connsiteY10" fmla="*/ 242051 h 923747"/>
                            <a:gd name="connsiteX0" fmla="*/ 0 w 3640627"/>
                            <a:gd name="connsiteY0" fmla="*/ 242051 h 946755"/>
                            <a:gd name="connsiteX1" fmla="*/ 655168 w 3640627"/>
                            <a:gd name="connsiteY1" fmla="*/ 16495 h 946755"/>
                            <a:gd name="connsiteX2" fmla="*/ 1809765 w 3640627"/>
                            <a:gd name="connsiteY2" fmla="*/ 511360 h 946755"/>
                            <a:gd name="connsiteX3" fmla="*/ 2964363 w 3640627"/>
                            <a:gd name="connsiteY3" fmla="*/ 0 h 946755"/>
                            <a:gd name="connsiteX4" fmla="*/ 3640627 w 3640627"/>
                            <a:gd name="connsiteY4" fmla="*/ 197946 h 946755"/>
                            <a:gd name="connsiteX5" fmla="*/ 3195282 w 3640627"/>
                            <a:gd name="connsiteY5" fmla="*/ 461874 h 946755"/>
                            <a:gd name="connsiteX6" fmla="*/ 2980857 w 3640627"/>
                            <a:gd name="connsiteY6" fmla="*/ 379396 h 946755"/>
                            <a:gd name="connsiteX7" fmla="*/ 1876873 w 3640627"/>
                            <a:gd name="connsiteY7" fmla="*/ 946755 h 946755"/>
                            <a:gd name="connsiteX8" fmla="*/ 690067 w 3640627"/>
                            <a:gd name="connsiteY8" fmla="*/ 412387 h 946755"/>
                            <a:gd name="connsiteX9" fmla="*/ 523214 w 3640627"/>
                            <a:gd name="connsiteY9" fmla="*/ 482971 h 946755"/>
                            <a:gd name="connsiteX10" fmla="*/ 0 w 3640627"/>
                            <a:gd name="connsiteY10" fmla="*/ 242051 h 946755"/>
                            <a:gd name="connsiteX0" fmla="*/ 0 w 3640627"/>
                            <a:gd name="connsiteY0" fmla="*/ 242051 h 946755"/>
                            <a:gd name="connsiteX1" fmla="*/ 655168 w 3640627"/>
                            <a:gd name="connsiteY1" fmla="*/ 16495 h 946755"/>
                            <a:gd name="connsiteX2" fmla="*/ 1855778 w 3640627"/>
                            <a:gd name="connsiteY2" fmla="*/ 534367 h 946755"/>
                            <a:gd name="connsiteX3" fmla="*/ 2964363 w 3640627"/>
                            <a:gd name="connsiteY3" fmla="*/ 0 h 946755"/>
                            <a:gd name="connsiteX4" fmla="*/ 3640627 w 3640627"/>
                            <a:gd name="connsiteY4" fmla="*/ 197946 h 946755"/>
                            <a:gd name="connsiteX5" fmla="*/ 3195282 w 3640627"/>
                            <a:gd name="connsiteY5" fmla="*/ 461874 h 946755"/>
                            <a:gd name="connsiteX6" fmla="*/ 2980857 w 3640627"/>
                            <a:gd name="connsiteY6" fmla="*/ 379396 h 946755"/>
                            <a:gd name="connsiteX7" fmla="*/ 1876873 w 3640627"/>
                            <a:gd name="connsiteY7" fmla="*/ 946755 h 946755"/>
                            <a:gd name="connsiteX8" fmla="*/ 690067 w 3640627"/>
                            <a:gd name="connsiteY8" fmla="*/ 412387 h 946755"/>
                            <a:gd name="connsiteX9" fmla="*/ 523214 w 3640627"/>
                            <a:gd name="connsiteY9" fmla="*/ 482971 h 946755"/>
                            <a:gd name="connsiteX10" fmla="*/ 0 w 3640627"/>
                            <a:gd name="connsiteY10" fmla="*/ 242051 h 946755"/>
                            <a:gd name="connsiteX0" fmla="*/ 0 w 3640627"/>
                            <a:gd name="connsiteY0" fmla="*/ 242051 h 946755"/>
                            <a:gd name="connsiteX1" fmla="*/ 655168 w 3640627"/>
                            <a:gd name="connsiteY1" fmla="*/ 16495 h 946755"/>
                            <a:gd name="connsiteX2" fmla="*/ 1855778 w 3640627"/>
                            <a:gd name="connsiteY2" fmla="*/ 534367 h 946755"/>
                            <a:gd name="connsiteX3" fmla="*/ 2964363 w 3640627"/>
                            <a:gd name="connsiteY3" fmla="*/ 0 h 946755"/>
                            <a:gd name="connsiteX4" fmla="*/ 3640627 w 3640627"/>
                            <a:gd name="connsiteY4" fmla="*/ 197946 h 946755"/>
                            <a:gd name="connsiteX5" fmla="*/ 3195282 w 3640627"/>
                            <a:gd name="connsiteY5" fmla="*/ 461874 h 946755"/>
                            <a:gd name="connsiteX6" fmla="*/ 3008465 w 3640627"/>
                            <a:gd name="connsiteY6" fmla="*/ 402404 h 946755"/>
                            <a:gd name="connsiteX7" fmla="*/ 1876873 w 3640627"/>
                            <a:gd name="connsiteY7" fmla="*/ 946755 h 946755"/>
                            <a:gd name="connsiteX8" fmla="*/ 690067 w 3640627"/>
                            <a:gd name="connsiteY8" fmla="*/ 412387 h 946755"/>
                            <a:gd name="connsiteX9" fmla="*/ 523214 w 3640627"/>
                            <a:gd name="connsiteY9" fmla="*/ 482971 h 946755"/>
                            <a:gd name="connsiteX10" fmla="*/ 0 w 3640627"/>
                            <a:gd name="connsiteY10" fmla="*/ 242051 h 946755"/>
                            <a:gd name="connsiteX0" fmla="*/ 0 w 3723451"/>
                            <a:gd name="connsiteY0" fmla="*/ 242051 h 946755"/>
                            <a:gd name="connsiteX1" fmla="*/ 655168 w 3723451"/>
                            <a:gd name="connsiteY1" fmla="*/ 16495 h 946755"/>
                            <a:gd name="connsiteX2" fmla="*/ 1855778 w 3723451"/>
                            <a:gd name="connsiteY2" fmla="*/ 534367 h 946755"/>
                            <a:gd name="connsiteX3" fmla="*/ 2964363 w 3723451"/>
                            <a:gd name="connsiteY3" fmla="*/ 0 h 946755"/>
                            <a:gd name="connsiteX4" fmla="*/ 3723451 w 3723451"/>
                            <a:gd name="connsiteY4" fmla="*/ 220954 h 946755"/>
                            <a:gd name="connsiteX5" fmla="*/ 3195282 w 3723451"/>
                            <a:gd name="connsiteY5" fmla="*/ 461874 h 946755"/>
                            <a:gd name="connsiteX6" fmla="*/ 3008465 w 3723451"/>
                            <a:gd name="connsiteY6" fmla="*/ 402404 h 946755"/>
                            <a:gd name="connsiteX7" fmla="*/ 1876873 w 3723451"/>
                            <a:gd name="connsiteY7" fmla="*/ 946755 h 946755"/>
                            <a:gd name="connsiteX8" fmla="*/ 690067 w 3723451"/>
                            <a:gd name="connsiteY8" fmla="*/ 412387 h 946755"/>
                            <a:gd name="connsiteX9" fmla="*/ 523214 w 3723451"/>
                            <a:gd name="connsiteY9" fmla="*/ 482971 h 946755"/>
                            <a:gd name="connsiteX10" fmla="*/ 0 w 3723451"/>
                            <a:gd name="connsiteY10" fmla="*/ 242051 h 946755"/>
                            <a:gd name="connsiteX0" fmla="*/ 0 w 3723451"/>
                            <a:gd name="connsiteY0" fmla="*/ 228246 h 932950"/>
                            <a:gd name="connsiteX1" fmla="*/ 655168 w 3723451"/>
                            <a:gd name="connsiteY1" fmla="*/ 2690 h 932950"/>
                            <a:gd name="connsiteX2" fmla="*/ 1855778 w 3723451"/>
                            <a:gd name="connsiteY2" fmla="*/ 520562 h 932950"/>
                            <a:gd name="connsiteX3" fmla="*/ 3001174 w 3723451"/>
                            <a:gd name="connsiteY3" fmla="*/ 0 h 932950"/>
                            <a:gd name="connsiteX4" fmla="*/ 3723451 w 3723451"/>
                            <a:gd name="connsiteY4" fmla="*/ 207149 h 932950"/>
                            <a:gd name="connsiteX5" fmla="*/ 3195282 w 3723451"/>
                            <a:gd name="connsiteY5" fmla="*/ 448069 h 932950"/>
                            <a:gd name="connsiteX6" fmla="*/ 3008465 w 3723451"/>
                            <a:gd name="connsiteY6" fmla="*/ 388599 h 932950"/>
                            <a:gd name="connsiteX7" fmla="*/ 1876873 w 3723451"/>
                            <a:gd name="connsiteY7" fmla="*/ 932950 h 932950"/>
                            <a:gd name="connsiteX8" fmla="*/ 690067 w 3723451"/>
                            <a:gd name="connsiteY8" fmla="*/ 398582 h 932950"/>
                            <a:gd name="connsiteX9" fmla="*/ 523214 w 3723451"/>
                            <a:gd name="connsiteY9" fmla="*/ 469166 h 932950"/>
                            <a:gd name="connsiteX10" fmla="*/ 0 w 3723451"/>
                            <a:gd name="connsiteY10" fmla="*/ 228246 h 932950"/>
                            <a:gd name="connsiteX0" fmla="*/ 0 w 3723451"/>
                            <a:gd name="connsiteY0" fmla="*/ 228246 h 932950"/>
                            <a:gd name="connsiteX1" fmla="*/ 655168 w 3723451"/>
                            <a:gd name="connsiteY1" fmla="*/ 2690 h 932950"/>
                            <a:gd name="connsiteX2" fmla="*/ 1855778 w 3723451"/>
                            <a:gd name="connsiteY2" fmla="*/ 520562 h 932950"/>
                            <a:gd name="connsiteX3" fmla="*/ 3001174 w 3723451"/>
                            <a:gd name="connsiteY3" fmla="*/ 0 h 932950"/>
                            <a:gd name="connsiteX4" fmla="*/ 3723451 w 3723451"/>
                            <a:gd name="connsiteY4" fmla="*/ 207149 h 932950"/>
                            <a:gd name="connsiteX5" fmla="*/ 3195282 w 3723451"/>
                            <a:gd name="connsiteY5" fmla="*/ 448069 h 932950"/>
                            <a:gd name="connsiteX6" fmla="*/ 3013067 w 3723451"/>
                            <a:gd name="connsiteY6" fmla="*/ 393200 h 932950"/>
                            <a:gd name="connsiteX7" fmla="*/ 1876873 w 3723451"/>
                            <a:gd name="connsiteY7" fmla="*/ 932950 h 932950"/>
                            <a:gd name="connsiteX8" fmla="*/ 690067 w 3723451"/>
                            <a:gd name="connsiteY8" fmla="*/ 398582 h 932950"/>
                            <a:gd name="connsiteX9" fmla="*/ 523214 w 3723451"/>
                            <a:gd name="connsiteY9" fmla="*/ 469166 h 932950"/>
                            <a:gd name="connsiteX10" fmla="*/ 0 w 3723451"/>
                            <a:gd name="connsiteY10" fmla="*/ 228246 h 932950"/>
                            <a:gd name="connsiteX0" fmla="*/ 0 w 3723451"/>
                            <a:gd name="connsiteY0" fmla="*/ 228246 h 932950"/>
                            <a:gd name="connsiteX1" fmla="*/ 655168 w 3723451"/>
                            <a:gd name="connsiteY1" fmla="*/ 2690 h 932950"/>
                            <a:gd name="connsiteX2" fmla="*/ 1855778 w 3723451"/>
                            <a:gd name="connsiteY2" fmla="*/ 520562 h 932950"/>
                            <a:gd name="connsiteX3" fmla="*/ 3001174 w 3723451"/>
                            <a:gd name="connsiteY3" fmla="*/ 0 h 932950"/>
                            <a:gd name="connsiteX4" fmla="*/ 3723451 w 3723451"/>
                            <a:gd name="connsiteY4" fmla="*/ 207149 h 932950"/>
                            <a:gd name="connsiteX5" fmla="*/ 3186079 w 3723451"/>
                            <a:gd name="connsiteY5" fmla="*/ 461874 h 932950"/>
                            <a:gd name="connsiteX6" fmla="*/ 3013067 w 3723451"/>
                            <a:gd name="connsiteY6" fmla="*/ 393200 h 932950"/>
                            <a:gd name="connsiteX7" fmla="*/ 1876873 w 3723451"/>
                            <a:gd name="connsiteY7" fmla="*/ 932950 h 932950"/>
                            <a:gd name="connsiteX8" fmla="*/ 690067 w 3723451"/>
                            <a:gd name="connsiteY8" fmla="*/ 398582 h 932950"/>
                            <a:gd name="connsiteX9" fmla="*/ 523214 w 3723451"/>
                            <a:gd name="connsiteY9" fmla="*/ 469166 h 932950"/>
                            <a:gd name="connsiteX10" fmla="*/ 0 w 3723451"/>
                            <a:gd name="connsiteY10" fmla="*/ 228246 h 932950"/>
                            <a:gd name="connsiteX0" fmla="*/ 0 w 3723451"/>
                            <a:gd name="connsiteY0" fmla="*/ 228246 h 932950"/>
                            <a:gd name="connsiteX1" fmla="*/ 655168 w 3723451"/>
                            <a:gd name="connsiteY1" fmla="*/ 2690 h 932950"/>
                            <a:gd name="connsiteX2" fmla="*/ 1855778 w 3723451"/>
                            <a:gd name="connsiteY2" fmla="*/ 520562 h 932950"/>
                            <a:gd name="connsiteX3" fmla="*/ 3001174 w 3723451"/>
                            <a:gd name="connsiteY3" fmla="*/ 0 h 932950"/>
                            <a:gd name="connsiteX4" fmla="*/ 3723451 w 3723451"/>
                            <a:gd name="connsiteY4" fmla="*/ 207149 h 932950"/>
                            <a:gd name="connsiteX5" fmla="*/ 3186079 w 3723451"/>
                            <a:gd name="connsiteY5" fmla="*/ 461874 h 932950"/>
                            <a:gd name="connsiteX6" fmla="*/ 3013067 w 3723451"/>
                            <a:gd name="connsiteY6" fmla="*/ 393200 h 932950"/>
                            <a:gd name="connsiteX7" fmla="*/ 1876873 w 3723451"/>
                            <a:gd name="connsiteY7" fmla="*/ 932950 h 932950"/>
                            <a:gd name="connsiteX8" fmla="*/ 711613 w 3723451"/>
                            <a:gd name="connsiteY8" fmla="*/ 413055 h 932950"/>
                            <a:gd name="connsiteX9" fmla="*/ 523214 w 3723451"/>
                            <a:gd name="connsiteY9" fmla="*/ 469166 h 932950"/>
                            <a:gd name="connsiteX10" fmla="*/ 0 w 3723451"/>
                            <a:gd name="connsiteY10" fmla="*/ 228246 h 932950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  <a:cxn ang="0">
                              <a:pos x="connsiteX5" y="connsiteY5"/>
                            </a:cxn>
                            <a:cxn ang="0">
                              <a:pos x="connsiteX6" y="connsiteY6"/>
                            </a:cxn>
                            <a:cxn ang="0">
                              <a:pos x="connsiteX7" y="connsiteY7"/>
                            </a:cxn>
                            <a:cxn ang="0">
                              <a:pos x="connsiteX8" y="connsiteY8"/>
                            </a:cxn>
                            <a:cxn ang="0">
                              <a:pos x="connsiteX9" y="connsiteY9"/>
                            </a:cxn>
                            <a:cxn ang="0">
                              <a:pos x="connsiteX10" y="connsiteY10"/>
                            </a:cxn>
                          </a:cxnLst>
                          <a:rect l="l" t="t" r="r" b="b"/>
                          <a:pathLst>
                            <a:path w="3723451" h="932950">
                              <a:moveTo>
                                <a:pt x="0" y="228246"/>
                              </a:moveTo>
                              <a:lnTo>
                                <a:pt x="655168" y="2690"/>
                              </a:lnTo>
                              <a:lnTo>
                                <a:pt x="1855778" y="520562"/>
                              </a:lnTo>
                              <a:lnTo>
                                <a:pt x="3001174" y="0"/>
                              </a:lnTo>
                              <a:lnTo>
                                <a:pt x="3723451" y="207149"/>
                              </a:lnTo>
                              <a:lnTo>
                                <a:pt x="3186079" y="461874"/>
                              </a:lnTo>
                              <a:lnTo>
                                <a:pt x="3013067" y="393200"/>
                              </a:lnTo>
                              <a:lnTo>
                                <a:pt x="1876873" y="932950"/>
                              </a:lnTo>
                              <a:lnTo>
                                <a:pt x="711613" y="413055"/>
                              </a:lnTo>
                              <a:lnTo>
                                <a:pt x="523214" y="469166"/>
                              </a:lnTo>
                              <a:lnTo>
                                <a:pt x="0" y="228246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3333CC">
                            <a:lumMod val="75000"/>
                          </a:srgbClr>
                        </a:solidFill>
                        <a:ln w="9525" cap="flat" cmpd="sng" algn="ctr">
                          <a:noFill/>
                          <a:prstDash val="solid"/>
                        </a:ln>
                        <a:effectLst>
                          <a:outerShdw blurRad="40000" dist="23000" dir="5400000" rotWithShape="0">
                            <a:srgbClr val="000000">
                              <a:alpha val="35000"/>
                            </a:srgbClr>
                          </a:outerShdw>
                        </a:effectLst>
                      </p:spPr>
                      <p:txBody>
                        <a:bodyPr anchor="ctr"/>
                        <a:lstStyle/>
                        <a:p>
                          <a:pPr marL="0" marR="0" lvl="0" indent="0" algn="ctr" defTabSz="914400" eaLnBrk="0" fontAlgn="base" latinLnBrk="0" hangingPunct="0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8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Gill Sans MT"/>
                            <a:ea typeface="+mn-ea"/>
                            <a:cs typeface="+mn-cs"/>
                          </a:endParaRPr>
                        </a:p>
                      </p:txBody>
                    </p:sp>
                    <p:sp>
                      <p:nvSpPr>
                        <p:cNvPr id="492" name="Freeform 491">
                          <a:extLst>
                            <a:ext uri="{FF2B5EF4-FFF2-40B4-BE49-F238E27FC236}">
                              <a16:creationId xmlns:a16="http://schemas.microsoft.com/office/drawing/2014/main" id="{CC93FC19-63EF-2799-8996-FF41B6F526FD}"/>
                            </a:ext>
                          </a:extLst>
                        </p:cNvPr>
                        <p:cNvSpPr/>
                        <p:nvPr/>
                      </p:nvSpPr>
                      <p:spPr bwMode="auto">
                        <a:xfrm>
                          <a:off x="2536889" y="1728599"/>
                          <a:ext cx="244057" cy="97568"/>
                        </a:xfrm>
                        <a:custGeom>
                          <a:avLst/>
                          <a:gdLst>
                            <a:gd name="connsiteX0" fmla="*/ 55216 w 1421812"/>
                            <a:gd name="connsiteY0" fmla="*/ 0 h 800665"/>
                            <a:gd name="connsiteX1" fmla="*/ 1421812 w 1421812"/>
                            <a:gd name="connsiteY1" fmla="*/ 625807 h 800665"/>
                            <a:gd name="connsiteX2" fmla="*/ 947874 w 1421812"/>
                            <a:gd name="connsiteY2" fmla="*/ 800665 h 800665"/>
                            <a:gd name="connsiteX3" fmla="*/ 50614 w 1421812"/>
                            <a:gd name="connsiteY3" fmla="*/ 404934 h 800665"/>
                            <a:gd name="connsiteX4" fmla="*/ 0 w 1421812"/>
                            <a:gd name="connsiteY4" fmla="*/ 404934 h 800665"/>
                            <a:gd name="connsiteX5" fmla="*/ 55216 w 1421812"/>
                            <a:gd name="connsiteY5" fmla="*/ 0 h 800665"/>
                            <a:gd name="connsiteX0" fmla="*/ 4602 w 1371198"/>
                            <a:gd name="connsiteY0" fmla="*/ 0 h 800665"/>
                            <a:gd name="connsiteX1" fmla="*/ 1371198 w 1371198"/>
                            <a:gd name="connsiteY1" fmla="*/ 625807 h 800665"/>
                            <a:gd name="connsiteX2" fmla="*/ 897260 w 1371198"/>
                            <a:gd name="connsiteY2" fmla="*/ 800665 h 800665"/>
                            <a:gd name="connsiteX3" fmla="*/ 0 w 1371198"/>
                            <a:gd name="connsiteY3" fmla="*/ 404934 h 800665"/>
                            <a:gd name="connsiteX4" fmla="*/ 4602 w 1371198"/>
                            <a:gd name="connsiteY4" fmla="*/ 0 h 800665"/>
                            <a:gd name="connsiteX0" fmla="*/ 0 w 1366596"/>
                            <a:gd name="connsiteY0" fmla="*/ 0 h 800665"/>
                            <a:gd name="connsiteX1" fmla="*/ 1366596 w 1366596"/>
                            <a:gd name="connsiteY1" fmla="*/ 625807 h 800665"/>
                            <a:gd name="connsiteX2" fmla="*/ 892658 w 1366596"/>
                            <a:gd name="connsiteY2" fmla="*/ 800665 h 800665"/>
                            <a:gd name="connsiteX3" fmla="*/ 4601 w 1366596"/>
                            <a:gd name="connsiteY3" fmla="*/ 427942 h 800665"/>
                            <a:gd name="connsiteX4" fmla="*/ 0 w 1366596"/>
                            <a:gd name="connsiteY4" fmla="*/ 0 h 800665"/>
                            <a:gd name="connsiteX0" fmla="*/ 0 w 1366596"/>
                            <a:gd name="connsiteY0" fmla="*/ 0 h 800665"/>
                            <a:gd name="connsiteX1" fmla="*/ 1366596 w 1366596"/>
                            <a:gd name="connsiteY1" fmla="*/ 625807 h 800665"/>
                            <a:gd name="connsiteX2" fmla="*/ 892658 w 1366596"/>
                            <a:gd name="connsiteY2" fmla="*/ 800665 h 800665"/>
                            <a:gd name="connsiteX3" fmla="*/ 4601 w 1366596"/>
                            <a:gd name="connsiteY3" fmla="*/ 427942 h 800665"/>
                            <a:gd name="connsiteX4" fmla="*/ 0 w 1366596"/>
                            <a:gd name="connsiteY4" fmla="*/ 0 h 800665"/>
                            <a:gd name="connsiteX0" fmla="*/ 0 w 1366596"/>
                            <a:gd name="connsiteY0" fmla="*/ 0 h 800665"/>
                            <a:gd name="connsiteX1" fmla="*/ 1366596 w 1366596"/>
                            <a:gd name="connsiteY1" fmla="*/ 625807 h 800665"/>
                            <a:gd name="connsiteX2" fmla="*/ 892658 w 1366596"/>
                            <a:gd name="connsiteY2" fmla="*/ 800665 h 800665"/>
                            <a:gd name="connsiteX3" fmla="*/ 4601 w 1366596"/>
                            <a:gd name="connsiteY3" fmla="*/ 427942 h 800665"/>
                            <a:gd name="connsiteX4" fmla="*/ 0 w 1366596"/>
                            <a:gd name="connsiteY4" fmla="*/ 0 h 800665"/>
                            <a:gd name="connsiteX0" fmla="*/ 0 w 1366596"/>
                            <a:gd name="connsiteY0" fmla="*/ 0 h 809868"/>
                            <a:gd name="connsiteX1" fmla="*/ 1366596 w 1366596"/>
                            <a:gd name="connsiteY1" fmla="*/ 625807 h 809868"/>
                            <a:gd name="connsiteX2" fmla="*/ 865050 w 1366596"/>
                            <a:gd name="connsiteY2" fmla="*/ 809868 h 809868"/>
                            <a:gd name="connsiteX3" fmla="*/ 4601 w 1366596"/>
                            <a:gd name="connsiteY3" fmla="*/ 427942 h 809868"/>
                            <a:gd name="connsiteX4" fmla="*/ 0 w 1366596"/>
                            <a:gd name="connsiteY4" fmla="*/ 0 h 809868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</a:cxnLst>
                          <a:rect l="l" t="t" r="r" b="b"/>
                          <a:pathLst>
                            <a:path w="1366596" h="809868">
                              <a:moveTo>
                                <a:pt x="0" y="0"/>
                              </a:moveTo>
                              <a:lnTo>
                                <a:pt x="1366596" y="625807"/>
                              </a:lnTo>
                              <a:lnTo>
                                <a:pt x="865050" y="809868"/>
                              </a:lnTo>
                              <a:lnTo>
                                <a:pt x="4601" y="427942"/>
                              </a:lnTo>
                              <a:cubicBezTo>
                                <a:pt x="-1535" y="105836"/>
                                <a:pt x="1534" y="142647"/>
                                <a:pt x="0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3333CC">
                            <a:lumMod val="75000"/>
                          </a:srgbClr>
                        </a:solidFill>
                        <a:ln w="9525" cap="flat" cmpd="sng" algn="ctr">
                          <a:noFill/>
                          <a:prstDash val="solid"/>
                        </a:ln>
                        <a:effectLst>
                          <a:outerShdw blurRad="40000" dist="23000" dir="5400000" rotWithShape="0">
                            <a:srgbClr val="000000">
                              <a:alpha val="35000"/>
                            </a:srgbClr>
                          </a:outerShdw>
                        </a:effectLst>
                      </p:spPr>
                      <p:txBody>
                        <a:bodyPr anchor="ctr"/>
                        <a:lstStyle/>
                        <a:p>
                          <a:pPr marL="0" marR="0" lvl="0" indent="0" algn="ctr" defTabSz="914400" eaLnBrk="0" fontAlgn="base" latinLnBrk="0" hangingPunct="0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8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Gill Sans MT"/>
                            <a:ea typeface="+mn-ea"/>
                            <a:cs typeface="+mn-cs"/>
                          </a:endParaRPr>
                        </a:p>
                      </p:txBody>
                    </p:sp>
                    <p:sp>
                      <p:nvSpPr>
                        <p:cNvPr id="493" name="Freeform 492">
                          <a:extLst>
                            <a:ext uri="{FF2B5EF4-FFF2-40B4-BE49-F238E27FC236}">
                              <a16:creationId xmlns:a16="http://schemas.microsoft.com/office/drawing/2014/main" id="{49A20CB7-65E3-8531-1061-555F06907090}"/>
                            </a:ext>
                          </a:extLst>
                        </p:cNvPr>
                        <p:cNvSpPr/>
                        <p:nvPr/>
                      </p:nvSpPr>
                      <p:spPr bwMode="auto">
                        <a:xfrm>
                          <a:off x="2089977" y="1730980"/>
                          <a:ext cx="240888" cy="95187"/>
                        </a:xfrm>
                        <a:custGeom>
                          <a:avLst/>
                          <a:gdLst>
                            <a:gd name="connsiteX0" fmla="*/ 1329786 w 1348191"/>
                            <a:gd name="connsiteY0" fmla="*/ 0 h 809869"/>
                            <a:gd name="connsiteX1" fmla="*/ 1348191 w 1348191"/>
                            <a:gd name="connsiteY1" fmla="*/ 400333 h 809869"/>
                            <a:gd name="connsiteX2" fmla="*/ 487742 w 1348191"/>
                            <a:gd name="connsiteY2" fmla="*/ 809869 h 809869"/>
                            <a:gd name="connsiteX3" fmla="*/ 0 w 1348191"/>
                            <a:gd name="connsiteY3" fmla="*/ 630409 h 809869"/>
                            <a:gd name="connsiteX4" fmla="*/ 1329786 w 1348191"/>
                            <a:gd name="connsiteY4" fmla="*/ 0 h 809869"/>
                            <a:gd name="connsiteX0" fmla="*/ 1329786 w 1348191"/>
                            <a:gd name="connsiteY0" fmla="*/ 0 h 791462"/>
                            <a:gd name="connsiteX1" fmla="*/ 1348191 w 1348191"/>
                            <a:gd name="connsiteY1" fmla="*/ 381926 h 791462"/>
                            <a:gd name="connsiteX2" fmla="*/ 487742 w 1348191"/>
                            <a:gd name="connsiteY2" fmla="*/ 791462 h 791462"/>
                            <a:gd name="connsiteX3" fmla="*/ 0 w 1348191"/>
                            <a:gd name="connsiteY3" fmla="*/ 612002 h 791462"/>
                            <a:gd name="connsiteX4" fmla="*/ 1329786 w 1348191"/>
                            <a:gd name="connsiteY4" fmla="*/ 0 h 791462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</a:cxnLst>
                          <a:rect l="l" t="t" r="r" b="b"/>
                          <a:pathLst>
                            <a:path w="1348191" h="791462">
                              <a:moveTo>
                                <a:pt x="1329786" y="0"/>
                              </a:moveTo>
                              <a:lnTo>
                                <a:pt x="1348191" y="381926"/>
                              </a:lnTo>
                              <a:lnTo>
                                <a:pt x="487742" y="791462"/>
                              </a:lnTo>
                              <a:lnTo>
                                <a:pt x="0" y="612002"/>
                              </a:lnTo>
                              <a:lnTo>
                                <a:pt x="1329786" y="0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3333CC">
                            <a:lumMod val="75000"/>
                          </a:srgbClr>
                        </a:solidFill>
                        <a:ln w="9525" cap="flat" cmpd="sng" algn="ctr">
                          <a:noFill/>
                          <a:prstDash val="solid"/>
                        </a:ln>
                        <a:effectLst>
                          <a:outerShdw blurRad="40000" dist="23000" dir="5400000" rotWithShape="0">
                            <a:srgbClr val="000000">
                              <a:alpha val="35000"/>
                            </a:srgbClr>
                          </a:outerShdw>
                        </a:effectLst>
                      </p:spPr>
                      <p:txBody>
                        <a:bodyPr anchor="ctr"/>
                        <a:lstStyle/>
                        <a:p>
                          <a:pPr marL="0" marR="0" lvl="0" indent="0" algn="ctr" defTabSz="914400" eaLnBrk="0" fontAlgn="base" latinLnBrk="0" hangingPunct="0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8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Gill Sans MT"/>
                            <a:ea typeface="+mn-ea"/>
                            <a:cs typeface="+mn-cs"/>
                          </a:endParaRPr>
                        </a:p>
                      </p:txBody>
                    </p:sp>
                    <p:cxnSp>
                      <p:nvCxnSpPr>
                        <p:cNvPr id="494" name="Straight Connector 493">
                          <a:extLst>
                            <a:ext uri="{FF2B5EF4-FFF2-40B4-BE49-F238E27FC236}">
                              <a16:creationId xmlns:a16="http://schemas.microsoft.com/office/drawing/2014/main" id="{10701ECD-32CD-CB77-864A-9BFD09933D12}"/>
                            </a:ext>
                          </a:extLst>
                        </p:cNvPr>
                        <p:cNvCxnSpPr>
                          <a:endCxn id="489" idx="2"/>
                        </p:cNvCxnSpPr>
                        <p:nvPr/>
                      </p:nvCxnSpPr>
                      <p:spPr bwMode="auto">
                        <a:xfrm flipH="1" flipV="1">
                          <a:off x="1871277" y="1735739"/>
                          <a:ext cx="3169" cy="123743"/>
                        </a:xfrm>
                        <a:prstGeom prst="line">
                          <a:avLst/>
                        </a:prstGeom>
                        <a:noFill/>
                        <a:ln w="6350" cap="flat" cmpd="sng" algn="ctr">
                          <a:solidFill>
                            <a:srgbClr val="000000"/>
                          </a:solidFill>
                          <a:prstDash val="solid"/>
                        </a:ln>
                        <a:effectLst>
                          <a:outerShdw blurRad="40005" dist="19939" dir="5400000" algn="tl" rotWithShape="0">
                            <a:srgbClr val="000000">
                              <a:alpha val="38000"/>
                            </a:srgbClr>
                          </a:outerShdw>
                        </a:effectLst>
                      </p:spPr>
                    </p:cxnSp>
                    <p:cxnSp>
                      <p:nvCxnSpPr>
                        <p:cNvPr id="495" name="Straight Connector 494">
                          <a:extLst>
                            <a:ext uri="{FF2B5EF4-FFF2-40B4-BE49-F238E27FC236}">
                              <a16:creationId xmlns:a16="http://schemas.microsoft.com/office/drawing/2014/main" id="{9DA780B1-4201-C6CC-0251-6530D1ACEC20}"/>
                            </a:ext>
                          </a:extLst>
                        </p:cNvPr>
                        <p:cNvCxnSpPr/>
                        <p:nvPr/>
                      </p:nvCxnSpPr>
                      <p:spPr bwMode="auto">
                        <a:xfrm flipH="1" flipV="1">
                          <a:off x="2996477" y="1733359"/>
                          <a:ext cx="3171" cy="123743"/>
                        </a:xfrm>
                        <a:prstGeom prst="line">
                          <a:avLst/>
                        </a:prstGeom>
                        <a:noFill/>
                        <a:ln w="6350" cap="flat" cmpd="sng" algn="ctr">
                          <a:solidFill>
                            <a:srgbClr val="000000"/>
                          </a:solidFill>
                          <a:prstDash val="solid"/>
                        </a:ln>
                        <a:effectLst>
                          <a:outerShdw blurRad="40005" dist="19939" dir="5400000" algn="tl" rotWithShape="0">
                            <a:srgbClr val="000000">
                              <a:alpha val="38000"/>
                            </a:srgbClr>
                          </a:outerShdw>
                        </a:effectLst>
                      </p:spPr>
                    </p:cxnSp>
                  </p:grpSp>
                  <p:grpSp>
                    <p:nvGrpSpPr>
                      <p:cNvPr id="484" name="Group 483">
                        <a:extLst>
                          <a:ext uri="{FF2B5EF4-FFF2-40B4-BE49-F238E27FC236}">
                            <a16:creationId xmlns:a16="http://schemas.microsoft.com/office/drawing/2014/main" id="{1CD1B422-9C6F-D0D7-B770-843A12384837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1770362" y="2873352"/>
                        <a:ext cx="428460" cy="369332"/>
                        <a:chOff x="667045" y="1708643"/>
                        <a:chExt cx="428460" cy="369332"/>
                      </a:xfrm>
                    </p:grpSpPr>
                    <p:sp>
                      <p:nvSpPr>
                        <p:cNvPr id="485" name="Oval 484">
                          <a:extLst>
                            <a:ext uri="{FF2B5EF4-FFF2-40B4-BE49-F238E27FC236}">
                              <a16:creationId xmlns:a16="http://schemas.microsoft.com/office/drawing/2014/main" id="{F905D97F-69E9-2077-7734-B81C9C5B0D88}"/>
                            </a:ext>
                          </a:extLst>
                        </p:cNvPr>
                        <p:cNvSpPr/>
                        <p:nvPr/>
                      </p:nvSpPr>
                      <p:spPr bwMode="auto">
                        <a:xfrm>
                          <a:off x="725417" y="1787240"/>
                          <a:ext cx="356365" cy="231962"/>
                        </a:xfrm>
                        <a:prstGeom prst="ellipse">
                          <a:avLst/>
                        </a:prstGeom>
                        <a:solidFill>
                          <a:srgbClr val="FFFFFF">
                            <a:alpha val="76000"/>
                          </a:srgbClr>
                        </a:solidFill>
                        <a:ln w="9525" cap="flat" cmpd="sng" algn="ctr">
                          <a:noFill/>
                          <a:prstDash val="solid"/>
                        </a:ln>
                        <a:effectLst/>
                      </p:spPr>
                      <p:txBody>
                        <a:bodyPr rtlCol="0" anchor="ctr"/>
                        <a:lstStyle/>
                        <a:p>
                          <a:pPr marL="0" marR="0" lvl="0" indent="0" algn="ctr" defTabSz="914400" eaLnBrk="0" fontAlgn="base" latinLnBrk="0" hangingPunct="0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8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Gill Sans MT"/>
                            <a:ea typeface="+mn-ea"/>
                            <a:cs typeface="+mn-cs"/>
                          </a:endParaRPr>
                        </a:p>
                      </p:txBody>
                    </p:sp>
                    <p:sp>
                      <p:nvSpPr>
                        <p:cNvPr id="486" name="TextBox 485">
                          <a:extLst>
                            <a:ext uri="{FF2B5EF4-FFF2-40B4-BE49-F238E27FC236}">
                              <a16:creationId xmlns:a16="http://schemas.microsoft.com/office/drawing/2014/main" id="{8A0D274C-22EC-3F26-BC61-FB71DE285F8F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667045" y="1708643"/>
                          <a:ext cx="428460" cy="369332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rtlCol="0">
                          <a:spAutoFit/>
                        </a:bodyPr>
                        <a:lstStyle/>
                        <a:p>
                          <a:pPr marL="0" marR="0" lvl="0" indent="0" defTabSz="914400" eaLnBrk="0" fontAlgn="base" latinLnBrk="0" hangingPunct="0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LnTx/>
                              <a:uFillTx/>
                              <a:latin typeface="Arial" charset="0"/>
                              <a:ea typeface="ＭＳ Ｐゴシック" charset="0"/>
                            </a:rPr>
                            <a:t>1c</a:t>
                          </a:r>
                        </a:p>
                      </p:txBody>
                    </p:sp>
                  </p:grpSp>
                </p:grpSp>
                <p:grpSp>
                  <p:nvGrpSpPr>
                    <p:cNvPr id="465" name="Group 464">
                      <a:extLst>
                        <a:ext uri="{FF2B5EF4-FFF2-40B4-BE49-F238E27FC236}">
                          <a16:creationId xmlns:a16="http://schemas.microsoft.com/office/drawing/2014/main" id="{931D618F-1B2D-77D9-2865-E41D9F10CBAD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833331" y="3478719"/>
                      <a:ext cx="565150" cy="369332"/>
                      <a:chOff x="1736090" y="2873352"/>
                      <a:chExt cx="565150" cy="369332"/>
                    </a:xfrm>
                  </p:grpSpPr>
                  <p:grpSp>
                    <p:nvGrpSpPr>
                      <p:cNvPr id="470" name="Group 327">
                        <a:extLst>
                          <a:ext uri="{FF2B5EF4-FFF2-40B4-BE49-F238E27FC236}">
                            <a16:creationId xmlns:a16="http://schemas.microsoft.com/office/drawing/2014/main" id="{6590D569-E0E8-3417-A622-F646192F37BD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1736090" y="2893762"/>
                        <a:ext cx="565150" cy="292100"/>
                        <a:chOff x="1871277" y="1576300"/>
                        <a:chExt cx="1128371" cy="437861"/>
                      </a:xfrm>
                    </p:grpSpPr>
                    <p:sp>
                      <p:nvSpPr>
                        <p:cNvPr id="474" name="Oval 473">
                          <a:extLst>
                            <a:ext uri="{FF2B5EF4-FFF2-40B4-BE49-F238E27FC236}">
                              <a16:creationId xmlns:a16="http://schemas.microsoft.com/office/drawing/2014/main" id="{747684AC-6D8C-DBC1-F0DA-15BAA3ABD01F}"/>
                            </a:ext>
                          </a:extLst>
                        </p:cNvPr>
                        <p:cNvSpPr/>
                        <p:nvPr/>
                      </p:nvSpPr>
                      <p:spPr bwMode="auto">
                        <a:xfrm flipV="1">
                          <a:off x="1874446" y="1692905"/>
                          <a:ext cx="1125202" cy="321256"/>
                        </a:xfrm>
                        <a:prstGeom prst="ellipse">
                          <a:avLst/>
                        </a:prstGeom>
                        <a:gradFill flip="none" rotWithShape="1">
                          <a:gsLst>
                            <a:gs pos="0">
                              <a:srgbClr val="3333CC">
                                <a:lumMod val="75000"/>
                              </a:srgbClr>
                            </a:gs>
                            <a:gs pos="53000">
                              <a:srgbClr val="3333CC">
                                <a:lumMod val="60000"/>
                                <a:lumOff val="40000"/>
                              </a:srgbClr>
                            </a:gs>
                            <a:gs pos="100000">
                              <a:srgbClr val="3333CC">
                                <a:lumMod val="75000"/>
                              </a:srgbClr>
                            </a:gs>
                          </a:gsLst>
                          <a:lin ang="0" scaled="1"/>
                          <a:tileRect/>
                        </a:gradFill>
                        <a:ln w="6350" cap="flat" cmpd="sng" algn="ctr">
                          <a:solidFill>
                            <a:srgbClr val="000000"/>
                          </a:solidFill>
                          <a:prstDash val="solid"/>
                        </a:ln>
                        <a:effectLst>
                          <a:outerShdw blurRad="40000" dist="23000" dir="5400000" rotWithShape="0">
                            <a:srgbClr val="000000">
                              <a:alpha val="35000"/>
                            </a:srgbClr>
                          </a:outerShdw>
                        </a:effectLst>
                      </p:spPr>
                      <p:txBody>
                        <a:bodyPr anchor="ctr"/>
                        <a:lstStyle/>
                        <a:p>
                          <a:pPr marL="0" marR="0" lvl="0" indent="0" algn="ctr" defTabSz="914400" eaLnBrk="0" fontAlgn="base" latinLnBrk="0" hangingPunct="0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800" b="0" i="0" u="none" strike="noStrike" kern="0" cap="none" spc="0" normalizeH="0" baseline="0" noProof="0" dirty="0">
                            <a:ln>
                              <a:solidFill>
                                <a:srgbClr val="000000"/>
                              </a:solidFill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Gill Sans MT"/>
                            <a:ea typeface="+mn-ea"/>
                            <a:cs typeface="+mn-cs"/>
                          </a:endParaRPr>
                        </a:p>
                      </p:txBody>
                    </p:sp>
                    <p:sp>
                      <p:nvSpPr>
                        <p:cNvPr id="475" name="Rectangle 474">
                          <a:extLst>
                            <a:ext uri="{FF2B5EF4-FFF2-40B4-BE49-F238E27FC236}">
                              <a16:creationId xmlns:a16="http://schemas.microsoft.com/office/drawing/2014/main" id="{581A3973-ED5E-6D17-5A6A-B6F06DFD8B28}"/>
                            </a:ext>
                          </a:extLst>
                        </p:cNvPr>
                        <p:cNvSpPr/>
                        <p:nvPr/>
                      </p:nvSpPr>
                      <p:spPr bwMode="auto">
                        <a:xfrm>
                          <a:off x="1871277" y="1740499"/>
                          <a:ext cx="1128371" cy="114225"/>
                        </a:xfrm>
                        <a:prstGeom prst="rect">
                          <a:avLst/>
                        </a:prstGeom>
                        <a:gradFill rotWithShape="1">
                          <a:gsLst>
                            <a:gs pos="0">
                              <a:srgbClr val="3333CC">
                                <a:lumMod val="75000"/>
                              </a:srgbClr>
                            </a:gs>
                            <a:gs pos="53000">
                              <a:srgbClr val="3333CC">
                                <a:lumMod val="60000"/>
                                <a:lumOff val="40000"/>
                              </a:srgbClr>
                            </a:gs>
                            <a:gs pos="100000">
                              <a:srgbClr val="3333CC">
                                <a:lumMod val="75000"/>
                              </a:srgbClr>
                            </a:gs>
                          </a:gsLst>
                          <a:lin ang="10800000" scaled="0"/>
                        </a:gradFill>
                        <a:ln w="25400" cap="flat" cmpd="sng" algn="ctr">
                          <a:noFill/>
                          <a:prstDash val="solid"/>
                        </a:ln>
                        <a:effectLst/>
                      </p:spPr>
                      <p:txBody>
                        <a:bodyPr anchor="ctr"/>
                        <a:lstStyle/>
                        <a:p>
                          <a:pPr marL="0" marR="0" lvl="0" indent="0" algn="ctr" defTabSz="914400" eaLnBrk="0" fontAlgn="base" latinLnBrk="0" hangingPunct="0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8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Gill Sans MT"/>
                            <a:ea typeface="+mn-ea"/>
                            <a:cs typeface="+mn-cs"/>
                          </a:endParaRPr>
                        </a:p>
                      </p:txBody>
                    </p:sp>
                    <p:sp>
                      <p:nvSpPr>
                        <p:cNvPr id="476" name="Oval 475">
                          <a:extLst>
                            <a:ext uri="{FF2B5EF4-FFF2-40B4-BE49-F238E27FC236}">
                              <a16:creationId xmlns:a16="http://schemas.microsoft.com/office/drawing/2014/main" id="{70A36181-42E7-1429-0C4F-9D9350C01DF4}"/>
                            </a:ext>
                          </a:extLst>
                        </p:cNvPr>
                        <p:cNvSpPr/>
                        <p:nvPr/>
                      </p:nvSpPr>
                      <p:spPr bwMode="auto">
                        <a:xfrm flipV="1">
                          <a:off x="1871277" y="1576300"/>
                          <a:ext cx="1125200" cy="321257"/>
                        </a:xfrm>
                        <a:prstGeom prst="ellipse">
                          <a:avLst/>
                        </a:prstGeom>
                        <a:solidFill>
                          <a:srgbClr val="FFFFFF">
                            <a:lumMod val="75000"/>
                          </a:srgbClr>
                        </a:solidFill>
                        <a:ln w="6350" cap="flat" cmpd="sng" algn="ctr">
                          <a:solidFill>
                            <a:srgbClr val="000000"/>
                          </a:solidFill>
                          <a:prstDash val="solid"/>
                        </a:ln>
                        <a:effectLst>
                          <a:outerShdw blurRad="40000" dist="23000" dir="5400000" rotWithShape="0">
                            <a:srgbClr val="000000">
                              <a:alpha val="35000"/>
                            </a:srgbClr>
                          </a:outerShdw>
                        </a:effectLst>
                      </p:spPr>
                      <p:txBody>
                        <a:bodyPr anchor="ctr"/>
                        <a:lstStyle/>
                        <a:p>
                          <a:pPr marL="0" marR="0" lvl="0" indent="0" algn="ctr" defTabSz="914400" eaLnBrk="0" fontAlgn="base" latinLnBrk="0" hangingPunct="0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800" b="0" i="0" u="none" strike="noStrike" kern="0" cap="none" spc="0" normalizeH="0" baseline="0" noProof="0" dirty="0">
                            <a:ln>
                              <a:solidFill>
                                <a:srgbClr val="000000"/>
                              </a:solidFill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Gill Sans MT"/>
                            <a:ea typeface="+mn-ea"/>
                            <a:cs typeface="+mn-cs"/>
                          </a:endParaRPr>
                        </a:p>
                      </p:txBody>
                    </p:sp>
                    <p:sp>
                      <p:nvSpPr>
                        <p:cNvPr id="477" name="Freeform 476">
                          <a:extLst>
                            <a:ext uri="{FF2B5EF4-FFF2-40B4-BE49-F238E27FC236}">
                              <a16:creationId xmlns:a16="http://schemas.microsoft.com/office/drawing/2014/main" id="{4F276F9F-D19A-324B-7EA8-9FC5F91B1EE9}"/>
                            </a:ext>
                          </a:extLst>
                        </p:cNvPr>
                        <p:cNvSpPr/>
                        <p:nvPr/>
                      </p:nvSpPr>
                      <p:spPr bwMode="auto">
                        <a:xfrm>
                          <a:off x="2159708" y="1673868"/>
                          <a:ext cx="548339" cy="159438"/>
                        </a:xfrm>
                        <a:custGeom>
                          <a:avLst/>
                          <a:gdLst>
                            <a:gd name="connsiteX0" fmla="*/ 1486231 w 2944854"/>
                            <a:gd name="connsiteY0" fmla="*/ 727041 h 1302232"/>
                            <a:gd name="connsiteX1" fmla="*/ 257675 w 2944854"/>
                            <a:gd name="connsiteY1" fmla="*/ 1302232 h 1302232"/>
                            <a:gd name="connsiteX2" fmla="*/ 0 w 2944854"/>
                            <a:gd name="connsiteY2" fmla="*/ 1228607 h 1302232"/>
                            <a:gd name="connsiteX3" fmla="*/ 911064 w 2944854"/>
                            <a:gd name="connsiteY3" fmla="*/ 837478 h 1302232"/>
                            <a:gd name="connsiteX4" fmla="*/ 883456 w 2944854"/>
                            <a:gd name="connsiteY4" fmla="*/ 450949 h 1302232"/>
                            <a:gd name="connsiteX5" fmla="*/ 161047 w 2944854"/>
                            <a:gd name="connsiteY5" fmla="*/ 119640 h 1302232"/>
                            <a:gd name="connsiteX6" fmla="*/ 404917 w 2944854"/>
                            <a:gd name="connsiteY6" fmla="*/ 50617 h 1302232"/>
                            <a:gd name="connsiteX7" fmla="*/ 1477028 w 2944854"/>
                            <a:gd name="connsiteY7" fmla="*/ 501566 h 1302232"/>
                            <a:gd name="connsiteX8" fmla="*/ 2572146 w 2944854"/>
                            <a:gd name="connsiteY8" fmla="*/ 0 h 1302232"/>
                            <a:gd name="connsiteX9" fmla="*/ 2875834 w 2944854"/>
                            <a:gd name="connsiteY9" fmla="*/ 96632 h 1302232"/>
                            <a:gd name="connsiteX10" fmla="*/ 2079803 w 2944854"/>
                            <a:gd name="connsiteY10" fmla="*/ 432543 h 1302232"/>
                            <a:gd name="connsiteX11" fmla="*/ 2240850 w 2944854"/>
                            <a:gd name="connsiteY11" fmla="*/ 920305 h 1302232"/>
                            <a:gd name="connsiteX12" fmla="*/ 2944854 w 2944854"/>
                            <a:gd name="connsiteY12" fmla="*/ 1228607 h 1302232"/>
                            <a:gd name="connsiteX13" fmla="*/ 2733192 w 2944854"/>
                            <a:gd name="connsiteY13" fmla="*/ 1297630 h 1302232"/>
                            <a:gd name="connsiteX14" fmla="*/ 1486231 w 2944854"/>
                            <a:gd name="connsiteY14" fmla="*/ 727041 h 1302232"/>
                            <a:gd name="connsiteX0" fmla="*/ 1486231 w 2944854"/>
                            <a:gd name="connsiteY0" fmla="*/ 727041 h 1316375"/>
                            <a:gd name="connsiteX1" fmla="*/ 257675 w 2944854"/>
                            <a:gd name="connsiteY1" fmla="*/ 1302232 h 1316375"/>
                            <a:gd name="connsiteX2" fmla="*/ 0 w 2944854"/>
                            <a:gd name="connsiteY2" fmla="*/ 1228607 h 1316375"/>
                            <a:gd name="connsiteX3" fmla="*/ 911064 w 2944854"/>
                            <a:gd name="connsiteY3" fmla="*/ 837478 h 1316375"/>
                            <a:gd name="connsiteX4" fmla="*/ 883456 w 2944854"/>
                            <a:gd name="connsiteY4" fmla="*/ 450949 h 1316375"/>
                            <a:gd name="connsiteX5" fmla="*/ 161047 w 2944854"/>
                            <a:gd name="connsiteY5" fmla="*/ 119640 h 1316375"/>
                            <a:gd name="connsiteX6" fmla="*/ 404917 w 2944854"/>
                            <a:gd name="connsiteY6" fmla="*/ 50617 h 1316375"/>
                            <a:gd name="connsiteX7" fmla="*/ 1477028 w 2944854"/>
                            <a:gd name="connsiteY7" fmla="*/ 501566 h 1316375"/>
                            <a:gd name="connsiteX8" fmla="*/ 2572146 w 2944854"/>
                            <a:gd name="connsiteY8" fmla="*/ 0 h 1316375"/>
                            <a:gd name="connsiteX9" fmla="*/ 2875834 w 2944854"/>
                            <a:gd name="connsiteY9" fmla="*/ 96632 h 1316375"/>
                            <a:gd name="connsiteX10" fmla="*/ 2079803 w 2944854"/>
                            <a:gd name="connsiteY10" fmla="*/ 432543 h 1316375"/>
                            <a:gd name="connsiteX11" fmla="*/ 2240850 w 2944854"/>
                            <a:gd name="connsiteY11" fmla="*/ 920305 h 1316375"/>
                            <a:gd name="connsiteX12" fmla="*/ 2944854 w 2944854"/>
                            <a:gd name="connsiteY12" fmla="*/ 1228607 h 1316375"/>
                            <a:gd name="connsiteX13" fmla="*/ 2756623 w 2944854"/>
                            <a:gd name="connsiteY13" fmla="*/ 1316375 h 1316375"/>
                            <a:gd name="connsiteX14" fmla="*/ 1486231 w 2944854"/>
                            <a:gd name="connsiteY14" fmla="*/ 727041 h 1316375"/>
                            <a:gd name="connsiteX0" fmla="*/ 1486231 w 3024520"/>
                            <a:gd name="connsiteY0" fmla="*/ 727041 h 1316375"/>
                            <a:gd name="connsiteX1" fmla="*/ 257675 w 3024520"/>
                            <a:gd name="connsiteY1" fmla="*/ 1302232 h 1316375"/>
                            <a:gd name="connsiteX2" fmla="*/ 0 w 3024520"/>
                            <a:gd name="connsiteY2" fmla="*/ 1228607 h 1316375"/>
                            <a:gd name="connsiteX3" fmla="*/ 911064 w 3024520"/>
                            <a:gd name="connsiteY3" fmla="*/ 837478 h 1316375"/>
                            <a:gd name="connsiteX4" fmla="*/ 883456 w 3024520"/>
                            <a:gd name="connsiteY4" fmla="*/ 450949 h 1316375"/>
                            <a:gd name="connsiteX5" fmla="*/ 161047 w 3024520"/>
                            <a:gd name="connsiteY5" fmla="*/ 119640 h 1316375"/>
                            <a:gd name="connsiteX6" fmla="*/ 404917 w 3024520"/>
                            <a:gd name="connsiteY6" fmla="*/ 50617 h 1316375"/>
                            <a:gd name="connsiteX7" fmla="*/ 1477028 w 3024520"/>
                            <a:gd name="connsiteY7" fmla="*/ 501566 h 1316375"/>
                            <a:gd name="connsiteX8" fmla="*/ 2572146 w 3024520"/>
                            <a:gd name="connsiteY8" fmla="*/ 0 h 1316375"/>
                            <a:gd name="connsiteX9" fmla="*/ 2875834 w 3024520"/>
                            <a:gd name="connsiteY9" fmla="*/ 96632 h 1316375"/>
                            <a:gd name="connsiteX10" fmla="*/ 2079803 w 3024520"/>
                            <a:gd name="connsiteY10" fmla="*/ 432543 h 1316375"/>
                            <a:gd name="connsiteX11" fmla="*/ 2240850 w 3024520"/>
                            <a:gd name="connsiteY11" fmla="*/ 920305 h 1316375"/>
                            <a:gd name="connsiteX12" fmla="*/ 3024520 w 3024520"/>
                            <a:gd name="connsiteY12" fmla="*/ 1228607 h 1316375"/>
                            <a:gd name="connsiteX13" fmla="*/ 2756623 w 3024520"/>
                            <a:gd name="connsiteY13" fmla="*/ 1316375 h 1316375"/>
                            <a:gd name="connsiteX14" fmla="*/ 1486231 w 3024520"/>
                            <a:gd name="connsiteY14" fmla="*/ 727041 h 1316375"/>
                            <a:gd name="connsiteX0" fmla="*/ 1537780 w 3076069"/>
                            <a:gd name="connsiteY0" fmla="*/ 727041 h 1316375"/>
                            <a:gd name="connsiteX1" fmla="*/ 309224 w 3076069"/>
                            <a:gd name="connsiteY1" fmla="*/ 1302232 h 1316375"/>
                            <a:gd name="connsiteX2" fmla="*/ 0 w 3076069"/>
                            <a:gd name="connsiteY2" fmla="*/ 1228607 h 1316375"/>
                            <a:gd name="connsiteX3" fmla="*/ 962613 w 3076069"/>
                            <a:gd name="connsiteY3" fmla="*/ 837478 h 1316375"/>
                            <a:gd name="connsiteX4" fmla="*/ 935005 w 3076069"/>
                            <a:gd name="connsiteY4" fmla="*/ 450949 h 1316375"/>
                            <a:gd name="connsiteX5" fmla="*/ 212596 w 3076069"/>
                            <a:gd name="connsiteY5" fmla="*/ 119640 h 1316375"/>
                            <a:gd name="connsiteX6" fmla="*/ 456466 w 3076069"/>
                            <a:gd name="connsiteY6" fmla="*/ 50617 h 1316375"/>
                            <a:gd name="connsiteX7" fmla="*/ 1528577 w 3076069"/>
                            <a:gd name="connsiteY7" fmla="*/ 501566 h 1316375"/>
                            <a:gd name="connsiteX8" fmla="*/ 2623695 w 3076069"/>
                            <a:gd name="connsiteY8" fmla="*/ 0 h 1316375"/>
                            <a:gd name="connsiteX9" fmla="*/ 2927383 w 3076069"/>
                            <a:gd name="connsiteY9" fmla="*/ 96632 h 1316375"/>
                            <a:gd name="connsiteX10" fmla="*/ 2131352 w 3076069"/>
                            <a:gd name="connsiteY10" fmla="*/ 432543 h 1316375"/>
                            <a:gd name="connsiteX11" fmla="*/ 2292399 w 3076069"/>
                            <a:gd name="connsiteY11" fmla="*/ 920305 h 1316375"/>
                            <a:gd name="connsiteX12" fmla="*/ 3076069 w 3076069"/>
                            <a:gd name="connsiteY12" fmla="*/ 1228607 h 1316375"/>
                            <a:gd name="connsiteX13" fmla="*/ 2808172 w 3076069"/>
                            <a:gd name="connsiteY13" fmla="*/ 1316375 h 1316375"/>
                            <a:gd name="connsiteX14" fmla="*/ 1537780 w 3076069"/>
                            <a:gd name="connsiteY14" fmla="*/ 727041 h 1316375"/>
                            <a:gd name="connsiteX0" fmla="*/ 1537780 w 3076069"/>
                            <a:gd name="connsiteY0" fmla="*/ 727041 h 1321259"/>
                            <a:gd name="connsiteX1" fmla="*/ 313981 w 3076069"/>
                            <a:gd name="connsiteY1" fmla="*/ 1321259 h 1321259"/>
                            <a:gd name="connsiteX2" fmla="*/ 0 w 3076069"/>
                            <a:gd name="connsiteY2" fmla="*/ 1228607 h 1321259"/>
                            <a:gd name="connsiteX3" fmla="*/ 962613 w 3076069"/>
                            <a:gd name="connsiteY3" fmla="*/ 837478 h 1321259"/>
                            <a:gd name="connsiteX4" fmla="*/ 935005 w 3076069"/>
                            <a:gd name="connsiteY4" fmla="*/ 450949 h 1321259"/>
                            <a:gd name="connsiteX5" fmla="*/ 212596 w 3076069"/>
                            <a:gd name="connsiteY5" fmla="*/ 119640 h 1321259"/>
                            <a:gd name="connsiteX6" fmla="*/ 456466 w 3076069"/>
                            <a:gd name="connsiteY6" fmla="*/ 50617 h 1321259"/>
                            <a:gd name="connsiteX7" fmla="*/ 1528577 w 3076069"/>
                            <a:gd name="connsiteY7" fmla="*/ 501566 h 1321259"/>
                            <a:gd name="connsiteX8" fmla="*/ 2623695 w 3076069"/>
                            <a:gd name="connsiteY8" fmla="*/ 0 h 1321259"/>
                            <a:gd name="connsiteX9" fmla="*/ 2927383 w 3076069"/>
                            <a:gd name="connsiteY9" fmla="*/ 96632 h 1321259"/>
                            <a:gd name="connsiteX10" fmla="*/ 2131352 w 3076069"/>
                            <a:gd name="connsiteY10" fmla="*/ 432543 h 1321259"/>
                            <a:gd name="connsiteX11" fmla="*/ 2292399 w 3076069"/>
                            <a:gd name="connsiteY11" fmla="*/ 920305 h 1321259"/>
                            <a:gd name="connsiteX12" fmla="*/ 3076069 w 3076069"/>
                            <a:gd name="connsiteY12" fmla="*/ 1228607 h 1321259"/>
                            <a:gd name="connsiteX13" fmla="*/ 2808172 w 3076069"/>
                            <a:gd name="connsiteY13" fmla="*/ 1316375 h 1321259"/>
                            <a:gd name="connsiteX14" fmla="*/ 1537780 w 3076069"/>
                            <a:gd name="connsiteY14" fmla="*/ 727041 h 1321259"/>
                            <a:gd name="connsiteX0" fmla="*/ 1537780 w 3076069"/>
                            <a:gd name="connsiteY0" fmla="*/ 750825 h 1321259"/>
                            <a:gd name="connsiteX1" fmla="*/ 313981 w 3076069"/>
                            <a:gd name="connsiteY1" fmla="*/ 1321259 h 1321259"/>
                            <a:gd name="connsiteX2" fmla="*/ 0 w 3076069"/>
                            <a:gd name="connsiteY2" fmla="*/ 1228607 h 1321259"/>
                            <a:gd name="connsiteX3" fmla="*/ 962613 w 3076069"/>
                            <a:gd name="connsiteY3" fmla="*/ 837478 h 1321259"/>
                            <a:gd name="connsiteX4" fmla="*/ 935005 w 3076069"/>
                            <a:gd name="connsiteY4" fmla="*/ 450949 h 1321259"/>
                            <a:gd name="connsiteX5" fmla="*/ 212596 w 3076069"/>
                            <a:gd name="connsiteY5" fmla="*/ 119640 h 1321259"/>
                            <a:gd name="connsiteX6" fmla="*/ 456466 w 3076069"/>
                            <a:gd name="connsiteY6" fmla="*/ 50617 h 1321259"/>
                            <a:gd name="connsiteX7" fmla="*/ 1528577 w 3076069"/>
                            <a:gd name="connsiteY7" fmla="*/ 501566 h 1321259"/>
                            <a:gd name="connsiteX8" fmla="*/ 2623695 w 3076069"/>
                            <a:gd name="connsiteY8" fmla="*/ 0 h 1321259"/>
                            <a:gd name="connsiteX9" fmla="*/ 2927383 w 3076069"/>
                            <a:gd name="connsiteY9" fmla="*/ 96632 h 1321259"/>
                            <a:gd name="connsiteX10" fmla="*/ 2131352 w 3076069"/>
                            <a:gd name="connsiteY10" fmla="*/ 432543 h 1321259"/>
                            <a:gd name="connsiteX11" fmla="*/ 2292399 w 3076069"/>
                            <a:gd name="connsiteY11" fmla="*/ 920305 h 1321259"/>
                            <a:gd name="connsiteX12" fmla="*/ 3076069 w 3076069"/>
                            <a:gd name="connsiteY12" fmla="*/ 1228607 h 1321259"/>
                            <a:gd name="connsiteX13" fmla="*/ 2808172 w 3076069"/>
                            <a:gd name="connsiteY13" fmla="*/ 1316375 h 1321259"/>
                            <a:gd name="connsiteX14" fmla="*/ 1537780 w 3076069"/>
                            <a:gd name="connsiteY14" fmla="*/ 750825 h 1321259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  <a:cxn ang="0">
                              <a:pos x="connsiteX5" y="connsiteY5"/>
                            </a:cxn>
                            <a:cxn ang="0">
                              <a:pos x="connsiteX6" y="connsiteY6"/>
                            </a:cxn>
                            <a:cxn ang="0">
                              <a:pos x="connsiteX7" y="connsiteY7"/>
                            </a:cxn>
                            <a:cxn ang="0">
                              <a:pos x="connsiteX8" y="connsiteY8"/>
                            </a:cxn>
                            <a:cxn ang="0">
                              <a:pos x="connsiteX9" y="connsiteY9"/>
                            </a:cxn>
                            <a:cxn ang="0">
                              <a:pos x="connsiteX10" y="connsiteY10"/>
                            </a:cxn>
                            <a:cxn ang="0">
                              <a:pos x="connsiteX11" y="connsiteY11"/>
                            </a:cxn>
                            <a:cxn ang="0">
                              <a:pos x="connsiteX12" y="connsiteY12"/>
                            </a:cxn>
                            <a:cxn ang="0">
                              <a:pos x="connsiteX13" y="connsiteY13"/>
                            </a:cxn>
                            <a:cxn ang="0">
                              <a:pos x="connsiteX14" y="connsiteY14"/>
                            </a:cxn>
                          </a:cxnLst>
                          <a:rect l="l" t="t" r="r" b="b"/>
                          <a:pathLst>
                            <a:path w="3076069" h="1321259">
                              <a:moveTo>
                                <a:pt x="1537780" y="750825"/>
                              </a:moveTo>
                              <a:lnTo>
                                <a:pt x="313981" y="1321259"/>
                              </a:lnTo>
                              <a:lnTo>
                                <a:pt x="0" y="1228607"/>
                              </a:lnTo>
                              <a:lnTo>
                                <a:pt x="962613" y="837478"/>
                              </a:lnTo>
                              <a:lnTo>
                                <a:pt x="935005" y="450949"/>
                              </a:lnTo>
                              <a:lnTo>
                                <a:pt x="212596" y="119640"/>
                              </a:lnTo>
                              <a:lnTo>
                                <a:pt x="456466" y="50617"/>
                              </a:lnTo>
                              <a:lnTo>
                                <a:pt x="1528577" y="501566"/>
                              </a:lnTo>
                              <a:lnTo>
                                <a:pt x="2623695" y="0"/>
                              </a:lnTo>
                              <a:lnTo>
                                <a:pt x="2927383" y="96632"/>
                              </a:lnTo>
                              <a:lnTo>
                                <a:pt x="2131352" y="432543"/>
                              </a:lnTo>
                              <a:lnTo>
                                <a:pt x="2292399" y="920305"/>
                              </a:lnTo>
                              <a:lnTo>
                                <a:pt x="3076069" y="1228607"/>
                              </a:lnTo>
                              <a:lnTo>
                                <a:pt x="2808172" y="1316375"/>
                              </a:lnTo>
                              <a:lnTo>
                                <a:pt x="1537780" y="750825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3333CC">
                            <a:lumMod val="60000"/>
                            <a:lumOff val="40000"/>
                          </a:srgbClr>
                        </a:solidFill>
                        <a:ln w="9525" cap="flat" cmpd="sng" algn="ctr">
                          <a:noFill/>
                          <a:prstDash val="solid"/>
                        </a:ln>
                        <a:effectLst/>
                      </p:spPr>
                      <p:txBody>
                        <a:bodyPr anchor="ctr"/>
                        <a:lstStyle/>
                        <a:p>
                          <a:pPr marL="0" marR="0" lvl="0" indent="0" algn="ctr" defTabSz="914400" eaLnBrk="0" fontAlgn="base" latinLnBrk="0" hangingPunct="0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8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Gill Sans MT"/>
                            <a:ea typeface="+mn-ea"/>
                            <a:cs typeface="+mn-cs"/>
                          </a:endParaRPr>
                        </a:p>
                      </p:txBody>
                    </p:sp>
                    <p:sp>
                      <p:nvSpPr>
                        <p:cNvPr id="478" name="Freeform 477">
                          <a:extLst>
                            <a:ext uri="{FF2B5EF4-FFF2-40B4-BE49-F238E27FC236}">
                              <a16:creationId xmlns:a16="http://schemas.microsoft.com/office/drawing/2014/main" id="{7D5E4374-6E64-5FA2-5F7D-3F02B4EDAE84}"/>
                            </a:ext>
                          </a:extLst>
                        </p:cNvPr>
                        <p:cNvSpPr/>
                        <p:nvPr/>
                      </p:nvSpPr>
                      <p:spPr bwMode="auto">
                        <a:xfrm>
                          <a:off x="2102655" y="1633412"/>
                          <a:ext cx="662444" cy="111846"/>
                        </a:xfrm>
                        <a:custGeom>
                          <a:avLst/>
                          <a:gdLst>
                            <a:gd name="connsiteX0" fmla="*/ 0 w 3645229"/>
                            <a:gd name="connsiteY0" fmla="*/ 214441 h 923747"/>
                            <a:gd name="connsiteX1" fmla="*/ 659770 w 3645229"/>
                            <a:gd name="connsiteY1" fmla="*/ 16495 h 923747"/>
                            <a:gd name="connsiteX2" fmla="*/ 1814367 w 3645229"/>
                            <a:gd name="connsiteY2" fmla="*/ 511360 h 923747"/>
                            <a:gd name="connsiteX3" fmla="*/ 2968965 w 3645229"/>
                            <a:gd name="connsiteY3" fmla="*/ 0 h 923747"/>
                            <a:gd name="connsiteX4" fmla="*/ 3645229 w 3645229"/>
                            <a:gd name="connsiteY4" fmla="*/ 197946 h 923747"/>
                            <a:gd name="connsiteX5" fmla="*/ 3199884 w 3645229"/>
                            <a:gd name="connsiteY5" fmla="*/ 461874 h 923747"/>
                            <a:gd name="connsiteX6" fmla="*/ 2985459 w 3645229"/>
                            <a:gd name="connsiteY6" fmla="*/ 379396 h 923747"/>
                            <a:gd name="connsiteX7" fmla="*/ 1830861 w 3645229"/>
                            <a:gd name="connsiteY7" fmla="*/ 923747 h 923747"/>
                            <a:gd name="connsiteX8" fmla="*/ 676264 w 3645229"/>
                            <a:gd name="connsiteY8" fmla="*/ 412387 h 923747"/>
                            <a:gd name="connsiteX9" fmla="*/ 527816 w 3645229"/>
                            <a:gd name="connsiteY9" fmla="*/ 478369 h 923747"/>
                            <a:gd name="connsiteX10" fmla="*/ 0 w 3645229"/>
                            <a:gd name="connsiteY10" fmla="*/ 214441 h 923747"/>
                            <a:gd name="connsiteX0" fmla="*/ 0 w 3640627"/>
                            <a:gd name="connsiteY0" fmla="*/ 242051 h 923747"/>
                            <a:gd name="connsiteX1" fmla="*/ 655168 w 3640627"/>
                            <a:gd name="connsiteY1" fmla="*/ 16495 h 923747"/>
                            <a:gd name="connsiteX2" fmla="*/ 1809765 w 3640627"/>
                            <a:gd name="connsiteY2" fmla="*/ 511360 h 923747"/>
                            <a:gd name="connsiteX3" fmla="*/ 2964363 w 3640627"/>
                            <a:gd name="connsiteY3" fmla="*/ 0 h 923747"/>
                            <a:gd name="connsiteX4" fmla="*/ 3640627 w 3640627"/>
                            <a:gd name="connsiteY4" fmla="*/ 197946 h 923747"/>
                            <a:gd name="connsiteX5" fmla="*/ 3195282 w 3640627"/>
                            <a:gd name="connsiteY5" fmla="*/ 461874 h 923747"/>
                            <a:gd name="connsiteX6" fmla="*/ 2980857 w 3640627"/>
                            <a:gd name="connsiteY6" fmla="*/ 379396 h 923747"/>
                            <a:gd name="connsiteX7" fmla="*/ 1826259 w 3640627"/>
                            <a:gd name="connsiteY7" fmla="*/ 923747 h 923747"/>
                            <a:gd name="connsiteX8" fmla="*/ 671662 w 3640627"/>
                            <a:gd name="connsiteY8" fmla="*/ 412387 h 923747"/>
                            <a:gd name="connsiteX9" fmla="*/ 523214 w 3640627"/>
                            <a:gd name="connsiteY9" fmla="*/ 478369 h 923747"/>
                            <a:gd name="connsiteX10" fmla="*/ 0 w 3640627"/>
                            <a:gd name="connsiteY10" fmla="*/ 242051 h 923747"/>
                            <a:gd name="connsiteX0" fmla="*/ 0 w 3640627"/>
                            <a:gd name="connsiteY0" fmla="*/ 242051 h 923747"/>
                            <a:gd name="connsiteX1" fmla="*/ 655168 w 3640627"/>
                            <a:gd name="connsiteY1" fmla="*/ 16495 h 923747"/>
                            <a:gd name="connsiteX2" fmla="*/ 1809765 w 3640627"/>
                            <a:gd name="connsiteY2" fmla="*/ 511360 h 923747"/>
                            <a:gd name="connsiteX3" fmla="*/ 2964363 w 3640627"/>
                            <a:gd name="connsiteY3" fmla="*/ 0 h 923747"/>
                            <a:gd name="connsiteX4" fmla="*/ 3640627 w 3640627"/>
                            <a:gd name="connsiteY4" fmla="*/ 197946 h 923747"/>
                            <a:gd name="connsiteX5" fmla="*/ 3195282 w 3640627"/>
                            <a:gd name="connsiteY5" fmla="*/ 461874 h 923747"/>
                            <a:gd name="connsiteX6" fmla="*/ 2980857 w 3640627"/>
                            <a:gd name="connsiteY6" fmla="*/ 379396 h 923747"/>
                            <a:gd name="connsiteX7" fmla="*/ 1826259 w 3640627"/>
                            <a:gd name="connsiteY7" fmla="*/ 923747 h 923747"/>
                            <a:gd name="connsiteX8" fmla="*/ 671662 w 3640627"/>
                            <a:gd name="connsiteY8" fmla="*/ 412387 h 923747"/>
                            <a:gd name="connsiteX9" fmla="*/ 523214 w 3640627"/>
                            <a:gd name="connsiteY9" fmla="*/ 482971 h 923747"/>
                            <a:gd name="connsiteX10" fmla="*/ 0 w 3640627"/>
                            <a:gd name="connsiteY10" fmla="*/ 242051 h 923747"/>
                            <a:gd name="connsiteX0" fmla="*/ 0 w 3640627"/>
                            <a:gd name="connsiteY0" fmla="*/ 242051 h 923747"/>
                            <a:gd name="connsiteX1" fmla="*/ 655168 w 3640627"/>
                            <a:gd name="connsiteY1" fmla="*/ 16495 h 923747"/>
                            <a:gd name="connsiteX2" fmla="*/ 1809765 w 3640627"/>
                            <a:gd name="connsiteY2" fmla="*/ 511360 h 923747"/>
                            <a:gd name="connsiteX3" fmla="*/ 2964363 w 3640627"/>
                            <a:gd name="connsiteY3" fmla="*/ 0 h 923747"/>
                            <a:gd name="connsiteX4" fmla="*/ 3640627 w 3640627"/>
                            <a:gd name="connsiteY4" fmla="*/ 197946 h 923747"/>
                            <a:gd name="connsiteX5" fmla="*/ 3195282 w 3640627"/>
                            <a:gd name="connsiteY5" fmla="*/ 461874 h 923747"/>
                            <a:gd name="connsiteX6" fmla="*/ 2980857 w 3640627"/>
                            <a:gd name="connsiteY6" fmla="*/ 379396 h 923747"/>
                            <a:gd name="connsiteX7" fmla="*/ 1826259 w 3640627"/>
                            <a:gd name="connsiteY7" fmla="*/ 923747 h 923747"/>
                            <a:gd name="connsiteX8" fmla="*/ 690067 w 3640627"/>
                            <a:gd name="connsiteY8" fmla="*/ 412387 h 923747"/>
                            <a:gd name="connsiteX9" fmla="*/ 523214 w 3640627"/>
                            <a:gd name="connsiteY9" fmla="*/ 482971 h 923747"/>
                            <a:gd name="connsiteX10" fmla="*/ 0 w 3640627"/>
                            <a:gd name="connsiteY10" fmla="*/ 242051 h 923747"/>
                            <a:gd name="connsiteX0" fmla="*/ 0 w 3640627"/>
                            <a:gd name="connsiteY0" fmla="*/ 242051 h 946755"/>
                            <a:gd name="connsiteX1" fmla="*/ 655168 w 3640627"/>
                            <a:gd name="connsiteY1" fmla="*/ 16495 h 946755"/>
                            <a:gd name="connsiteX2" fmla="*/ 1809765 w 3640627"/>
                            <a:gd name="connsiteY2" fmla="*/ 511360 h 946755"/>
                            <a:gd name="connsiteX3" fmla="*/ 2964363 w 3640627"/>
                            <a:gd name="connsiteY3" fmla="*/ 0 h 946755"/>
                            <a:gd name="connsiteX4" fmla="*/ 3640627 w 3640627"/>
                            <a:gd name="connsiteY4" fmla="*/ 197946 h 946755"/>
                            <a:gd name="connsiteX5" fmla="*/ 3195282 w 3640627"/>
                            <a:gd name="connsiteY5" fmla="*/ 461874 h 946755"/>
                            <a:gd name="connsiteX6" fmla="*/ 2980857 w 3640627"/>
                            <a:gd name="connsiteY6" fmla="*/ 379396 h 946755"/>
                            <a:gd name="connsiteX7" fmla="*/ 1876873 w 3640627"/>
                            <a:gd name="connsiteY7" fmla="*/ 946755 h 946755"/>
                            <a:gd name="connsiteX8" fmla="*/ 690067 w 3640627"/>
                            <a:gd name="connsiteY8" fmla="*/ 412387 h 946755"/>
                            <a:gd name="connsiteX9" fmla="*/ 523214 w 3640627"/>
                            <a:gd name="connsiteY9" fmla="*/ 482971 h 946755"/>
                            <a:gd name="connsiteX10" fmla="*/ 0 w 3640627"/>
                            <a:gd name="connsiteY10" fmla="*/ 242051 h 946755"/>
                            <a:gd name="connsiteX0" fmla="*/ 0 w 3640627"/>
                            <a:gd name="connsiteY0" fmla="*/ 242051 h 946755"/>
                            <a:gd name="connsiteX1" fmla="*/ 655168 w 3640627"/>
                            <a:gd name="connsiteY1" fmla="*/ 16495 h 946755"/>
                            <a:gd name="connsiteX2" fmla="*/ 1855778 w 3640627"/>
                            <a:gd name="connsiteY2" fmla="*/ 534367 h 946755"/>
                            <a:gd name="connsiteX3" fmla="*/ 2964363 w 3640627"/>
                            <a:gd name="connsiteY3" fmla="*/ 0 h 946755"/>
                            <a:gd name="connsiteX4" fmla="*/ 3640627 w 3640627"/>
                            <a:gd name="connsiteY4" fmla="*/ 197946 h 946755"/>
                            <a:gd name="connsiteX5" fmla="*/ 3195282 w 3640627"/>
                            <a:gd name="connsiteY5" fmla="*/ 461874 h 946755"/>
                            <a:gd name="connsiteX6" fmla="*/ 2980857 w 3640627"/>
                            <a:gd name="connsiteY6" fmla="*/ 379396 h 946755"/>
                            <a:gd name="connsiteX7" fmla="*/ 1876873 w 3640627"/>
                            <a:gd name="connsiteY7" fmla="*/ 946755 h 946755"/>
                            <a:gd name="connsiteX8" fmla="*/ 690067 w 3640627"/>
                            <a:gd name="connsiteY8" fmla="*/ 412387 h 946755"/>
                            <a:gd name="connsiteX9" fmla="*/ 523214 w 3640627"/>
                            <a:gd name="connsiteY9" fmla="*/ 482971 h 946755"/>
                            <a:gd name="connsiteX10" fmla="*/ 0 w 3640627"/>
                            <a:gd name="connsiteY10" fmla="*/ 242051 h 946755"/>
                            <a:gd name="connsiteX0" fmla="*/ 0 w 3640627"/>
                            <a:gd name="connsiteY0" fmla="*/ 242051 h 946755"/>
                            <a:gd name="connsiteX1" fmla="*/ 655168 w 3640627"/>
                            <a:gd name="connsiteY1" fmla="*/ 16495 h 946755"/>
                            <a:gd name="connsiteX2" fmla="*/ 1855778 w 3640627"/>
                            <a:gd name="connsiteY2" fmla="*/ 534367 h 946755"/>
                            <a:gd name="connsiteX3" fmla="*/ 2964363 w 3640627"/>
                            <a:gd name="connsiteY3" fmla="*/ 0 h 946755"/>
                            <a:gd name="connsiteX4" fmla="*/ 3640627 w 3640627"/>
                            <a:gd name="connsiteY4" fmla="*/ 197946 h 946755"/>
                            <a:gd name="connsiteX5" fmla="*/ 3195282 w 3640627"/>
                            <a:gd name="connsiteY5" fmla="*/ 461874 h 946755"/>
                            <a:gd name="connsiteX6" fmla="*/ 3008465 w 3640627"/>
                            <a:gd name="connsiteY6" fmla="*/ 402404 h 946755"/>
                            <a:gd name="connsiteX7" fmla="*/ 1876873 w 3640627"/>
                            <a:gd name="connsiteY7" fmla="*/ 946755 h 946755"/>
                            <a:gd name="connsiteX8" fmla="*/ 690067 w 3640627"/>
                            <a:gd name="connsiteY8" fmla="*/ 412387 h 946755"/>
                            <a:gd name="connsiteX9" fmla="*/ 523214 w 3640627"/>
                            <a:gd name="connsiteY9" fmla="*/ 482971 h 946755"/>
                            <a:gd name="connsiteX10" fmla="*/ 0 w 3640627"/>
                            <a:gd name="connsiteY10" fmla="*/ 242051 h 946755"/>
                            <a:gd name="connsiteX0" fmla="*/ 0 w 3723451"/>
                            <a:gd name="connsiteY0" fmla="*/ 242051 h 946755"/>
                            <a:gd name="connsiteX1" fmla="*/ 655168 w 3723451"/>
                            <a:gd name="connsiteY1" fmla="*/ 16495 h 946755"/>
                            <a:gd name="connsiteX2" fmla="*/ 1855778 w 3723451"/>
                            <a:gd name="connsiteY2" fmla="*/ 534367 h 946755"/>
                            <a:gd name="connsiteX3" fmla="*/ 2964363 w 3723451"/>
                            <a:gd name="connsiteY3" fmla="*/ 0 h 946755"/>
                            <a:gd name="connsiteX4" fmla="*/ 3723451 w 3723451"/>
                            <a:gd name="connsiteY4" fmla="*/ 220954 h 946755"/>
                            <a:gd name="connsiteX5" fmla="*/ 3195282 w 3723451"/>
                            <a:gd name="connsiteY5" fmla="*/ 461874 h 946755"/>
                            <a:gd name="connsiteX6" fmla="*/ 3008465 w 3723451"/>
                            <a:gd name="connsiteY6" fmla="*/ 402404 h 946755"/>
                            <a:gd name="connsiteX7" fmla="*/ 1876873 w 3723451"/>
                            <a:gd name="connsiteY7" fmla="*/ 946755 h 946755"/>
                            <a:gd name="connsiteX8" fmla="*/ 690067 w 3723451"/>
                            <a:gd name="connsiteY8" fmla="*/ 412387 h 946755"/>
                            <a:gd name="connsiteX9" fmla="*/ 523214 w 3723451"/>
                            <a:gd name="connsiteY9" fmla="*/ 482971 h 946755"/>
                            <a:gd name="connsiteX10" fmla="*/ 0 w 3723451"/>
                            <a:gd name="connsiteY10" fmla="*/ 242051 h 946755"/>
                            <a:gd name="connsiteX0" fmla="*/ 0 w 3723451"/>
                            <a:gd name="connsiteY0" fmla="*/ 228246 h 932950"/>
                            <a:gd name="connsiteX1" fmla="*/ 655168 w 3723451"/>
                            <a:gd name="connsiteY1" fmla="*/ 2690 h 932950"/>
                            <a:gd name="connsiteX2" fmla="*/ 1855778 w 3723451"/>
                            <a:gd name="connsiteY2" fmla="*/ 520562 h 932950"/>
                            <a:gd name="connsiteX3" fmla="*/ 3001174 w 3723451"/>
                            <a:gd name="connsiteY3" fmla="*/ 0 h 932950"/>
                            <a:gd name="connsiteX4" fmla="*/ 3723451 w 3723451"/>
                            <a:gd name="connsiteY4" fmla="*/ 207149 h 932950"/>
                            <a:gd name="connsiteX5" fmla="*/ 3195282 w 3723451"/>
                            <a:gd name="connsiteY5" fmla="*/ 448069 h 932950"/>
                            <a:gd name="connsiteX6" fmla="*/ 3008465 w 3723451"/>
                            <a:gd name="connsiteY6" fmla="*/ 388599 h 932950"/>
                            <a:gd name="connsiteX7" fmla="*/ 1876873 w 3723451"/>
                            <a:gd name="connsiteY7" fmla="*/ 932950 h 932950"/>
                            <a:gd name="connsiteX8" fmla="*/ 690067 w 3723451"/>
                            <a:gd name="connsiteY8" fmla="*/ 398582 h 932950"/>
                            <a:gd name="connsiteX9" fmla="*/ 523214 w 3723451"/>
                            <a:gd name="connsiteY9" fmla="*/ 469166 h 932950"/>
                            <a:gd name="connsiteX10" fmla="*/ 0 w 3723451"/>
                            <a:gd name="connsiteY10" fmla="*/ 228246 h 932950"/>
                            <a:gd name="connsiteX0" fmla="*/ 0 w 3723451"/>
                            <a:gd name="connsiteY0" fmla="*/ 228246 h 932950"/>
                            <a:gd name="connsiteX1" fmla="*/ 655168 w 3723451"/>
                            <a:gd name="connsiteY1" fmla="*/ 2690 h 932950"/>
                            <a:gd name="connsiteX2" fmla="*/ 1855778 w 3723451"/>
                            <a:gd name="connsiteY2" fmla="*/ 520562 h 932950"/>
                            <a:gd name="connsiteX3" fmla="*/ 3001174 w 3723451"/>
                            <a:gd name="connsiteY3" fmla="*/ 0 h 932950"/>
                            <a:gd name="connsiteX4" fmla="*/ 3723451 w 3723451"/>
                            <a:gd name="connsiteY4" fmla="*/ 207149 h 932950"/>
                            <a:gd name="connsiteX5" fmla="*/ 3195282 w 3723451"/>
                            <a:gd name="connsiteY5" fmla="*/ 448069 h 932950"/>
                            <a:gd name="connsiteX6" fmla="*/ 3013067 w 3723451"/>
                            <a:gd name="connsiteY6" fmla="*/ 393200 h 932950"/>
                            <a:gd name="connsiteX7" fmla="*/ 1876873 w 3723451"/>
                            <a:gd name="connsiteY7" fmla="*/ 932950 h 932950"/>
                            <a:gd name="connsiteX8" fmla="*/ 690067 w 3723451"/>
                            <a:gd name="connsiteY8" fmla="*/ 398582 h 932950"/>
                            <a:gd name="connsiteX9" fmla="*/ 523214 w 3723451"/>
                            <a:gd name="connsiteY9" fmla="*/ 469166 h 932950"/>
                            <a:gd name="connsiteX10" fmla="*/ 0 w 3723451"/>
                            <a:gd name="connsiteY10" fmla="*/ 228246 h 932950"/>
                            <a:gd name="connsiteX0" fmla="*/ 0 w 3723451"/>
                            <a:gd name="connsiteY0" fmla="*/ 228246 h 932950"/>
                            <a:gd name="connsiteX1" fmla="*/ 655168 w 3723451"/>
                            <a:gd name="connsiteY1" fmla="*/ 2690 h 932950"/>
                            <a:gd name="connsiteX2" fmla="*/ 1855778 w 3723451"/>
                            <a:gd name="connsiteY2" fmla="*/ 520562 h 932950"/>
                            <a:gd name="connsiteX3" fmla="*/ 3001174 w 3723451"/>
                            <a:gd name="connsiteY3" fmla="*/ 0 h 932950"/>
                            <a:gd name="connsiteX4" fmla="*/ 3723451 w 3723451"/>
                            <a:gd name="connsiteY4" fmla="*/ 207149 h 932950"/>
                            <a:gd name="connsiteX5" fmla="*/ 3186079 w 3723451"/>
                            <a:gd name="connsiteY5" fmla="*/ 461874 h 932950"/>
                            <a:gd name="connsiteX6" fmla="*/ 3013067 w 3723451"/>
                            <a:gd name="connsiteY6" fmla="*/ 393200 h 932950"/>
                            <a:gd name="connsiteX7" fmla="*/ 1876873 w 3723451"/>
                            <a:gd name="connsiteY7" fmla="*/ 932950 h 932950"/>
                            <a:gd name="connsiteX8" fmla="*/ 690067 w 3723451"/>
                            <a:gd name="connsiteY8" fmla="*/ 398582 h 932950"/>
                            <a:gd name="connsiteX9" fmla="*/ 523214 w 3723451"/>
                            <a:gd name="connsiteY9" fmla="*/ 469166 h 932950"/>
                            <a:gd name="connsiteX10" fmla="*/ 0 w 3723451"/>
                            <a:gd name="connsiteY10" fmla="*/ 228246 h 932950"/>
                            <a:gd name="connsiteX0" fmla="*/ 0 w 3723451"/>
                            <a:gd name="connsiteY0" fmla="*/ 228246 h 932950"/>
                            <a:gd name="connsiteX1" fmla="*/ 655168 w 3723451"/>
                            <a:gd name="connsiteY1" fmla="*/ 2690 h 932950"/>
                            <a:gd name="connsiteX2" fmla="*/ 1855778 w 3723451"/>
                            <a:gd name="connsiteY2" fmla="*/ 520562 h 932950"/>
                            <a:gd name="connsiteX3" fmla="*/ 3001174 w 3723451"/>
                            <a:gd name="connsiteY3" fmla="*/ 0 h 932950"/>
                            <a:gd name="connsiteX4" fmla="*/ 3723451 w 3723451"/>
                            <a:gd name="connsiteY4" fmla="*/ 207149 h 932950"/>
                            <a:gd name="connsiteX5" fmla="*/ 3186079 w 3723451"/>
                            <a:gd name="connsiteY5" fmla="*/ 461874 h 932950"/>
                            <a:gd name="connsiteX6" fmla="*/ 3013067 w 3723451"/>
                            <a:gd name="connsiteY6" fmla="*/ 393200 h 932950"/>
                            <a:gd name="connsiteX7" fmla="*/ 1876873 w 3723451"/>
                            <a:gd name="connsiteY7" fmla="*/ 932950 h 932950"/>
                            <a:gd name="connsiteX8" fmla="*/ 711613 w 3723451"/>
                            <a:gd name="connsiteY8" fmla="*/ 413055 h 932950"/>
                            <a:gd name="connsiteX9" fmla="*/ 523214 w 3723451"/>
                            <a:gd name="connsiteY9" fmla="*/ 469166 h 932950"/>
                            <a:gd name="connsiteX10" fmla="*/ 0 w 3723451"/>
                            <a:gd name="connsiteY10" fmla="*/ 228246 h 932950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  <a:cxn ang="0">
                              <a:pos x="connsiteX5" y="connsiteY5"/>
                            </a:cxn>
                            <a:cxn ang="0">
                              <a:pos x="connsiteX6" y="connsiteY6"/>
                            </a:cxn>
                            <a:cxn ang="0">
                              <a:pos x="connsiteX7" y="connsiteY7"/>
                            </a:cxn>
                            <a:cxn ang="0">
                              <a:pos x="connsiteX8" y="connsiteY8"/>
                            </a:cxn>
                            <a:cxn ang="0">
                              <a:pos x="connsiteX9" y="connsiteY9"/>
                            </a:cxn>
                            <a:cxn ang="0">
                              <a:pos x="connsiteX10" y="connsiteY10"/>
                            </a:cxn>
                          </a:cxnLst>
                          <a:rect l="l" t="t" r="r" b="b"/>
                          <a:pathLst>
                            <a:path w="3723451" h="932950">
                              <a:moveTo>
                                <a:pt x="0" y="228246"/>
                              </a:moveTo>
                              <a:lnTo>
                                <a:pt x="655168" y="2690"/>
                              </a:lnTo>
                              <a:lnTo>
                                <a:pt x="1855778" y="520562"/>
                              </a:lnTo>
                              <a:lnTo>
                                <a:pt x="3001174" y="0"/>
                              </a:lnTo>
                              <a:lnTo>
                                <a:pt x="3723451" y="207149"/>
                              </a:lnTo>
                              <a:lnTo>
                                <a:pt x="3186079" y="461874"/>
                              </a:lnTo>
                              <a:lnTo>
                                <a:pt x="3013067" y="393200"/>
                              </a:lnTo>
                              <a:lnTo>
                                <a:pt x="1876873" y="932950"/>
                              </a:lnTo>
                              <a:lnTo>
                                <a:pt x="711613" y="413055"/>
                              </a:lnTo>
                              <a:lnTo>
                                <a:pt x="523214" y="469166"/>
                              </a:lnTo>
                              <a:lnTo>
                                <a:pt x="0" y="228246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3333CC">
                            <a:lumMod val="75000"/>
                          </a:srgbClr>
                        </a:solidFill>
                        <a:ln w="9525" cap="flat" cmpd="sng" algn="ctr">
                          <a:noFill/>
                          <a:prstDash val="solid"/>
                        </a:ln>
                        <a:effectLst>
                          <a:outerShdw blurRad="40000" dist="23000" dir="5400000" rotWithShape="0">
                            <a:srgbClr val="000000">
                              <a:alpha val="35000"/>
                            </a:srgbClr>
                          </a:outerShdw>
                        </a:effectLst>
                      </p:spPr>
                      <p:txBody>
                        <a:bodyPr anchor="ctr"/>
                        <a:lstStyle/>
                        <a:p>
                          <a:pPr marL="0" marR="0" lvl="0" indent="0" algn="ctr" defTabSz="914400" eaLnBrk="0" fontAlgn="base" latinLnBrk="0" hangingPunct="0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8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Gill Sans MT"/>
                            <a:ea typeface="+mn-ea"/>
                            <a:cs typeface="+mn-cs"/>
                          </a:endParaRPr>
                        </a:p>
                      </p:txBody>
                    </p:sp>
                    <p:sp>
                      <p:nvSpPr>
                        <p:cNvPr id="479" name="Freeform 478">
                          <a:extLst>
                            <a:ext uri="{FF2B5EF4-FFF2-40B4-BE49-F238E27FC236}">
                              <a16:creationId xmlns:a16="http://schemas.microsoft.com/office/drawing/2014/main" id="{0F133C39-9632-A1FF-F4C4-D0F5B7974F83}"/>
                            </a:ext>
                          </a:extLst>
                        </p:cNvPr>
                        <p:cNvSpPr/>
                        <p:nvPr/>
                      </p:nvSpPr>
                      <p:spPr bwMode="auto">
                        <a:xfrm>
                          <a:off x="2536889" y="1728599"/>
                          <a:ext cx="244057" cy="97568"/>
                        </a:xfrm>
                        <a:custGeom>
                          <a:avLst/>
                          <a:gdLst>
                            <a:gd name="connsiteX0" fmla="*/ 55216 w 1421812"/>
                            <a:gd name="connsiteY0" fmla="*/ 0 h 800665"/>
                            <a:gd name="connsiteX1" fmla="*/ 1421812 w 1421812"/>
                            <a:gd name="connsiteY1" fmla="*/ 625807 h 800665"/>
                            <a:gd name="connsiteX2" fmla="*/ 947874 w 1421812"/>
                            <a:gd name="connsiteY2" fmla="*/ 800665 h 800665"/>
                            <a:gd name="connsiteX3" fmla="*/ 50614 w 1421812"/>
                            <a:gd name="connsiteY3" fmla="*/ 404934 h 800665"/>
                            <a:gd name="connsiteX4" fmla="*/ 0 w 1421812"/>
                            <a:gd name="connsiteY4" fmla="*/ 404934 h 800665"/>
                            <a:gd name="connsiteX5" fmla="*/ 55216 w 1421812"/>
                            <a:gd name="connsiteY5" fmla="*/ 0 h 800665"/>
                            <a:gd name="connsiteX0" fmla="*/ 4602 w 1371198"/>
                            <a:gd name="connsiteY0" fmla="*/ 0 h 800665"/>
                            <a:gd name="connsiteX1" fmla="*/ 1371198 w 1371198"/>
                            <a:gd name="connsiteY1" fmla="*/ 625807 h 800665"/>
                            <a:gd name="connsiteX2" fmla="*/ 897260 w 1371198"/>
                            <a:gd name="connsiteY2" fmla="*/ 800665 h 800665"/>
                            <a:gd name="connsiteX3" fmla="*/ 0 w 1371198"/>
                            <a:gd name="connsiteY3" fmla="*/ 404934 h 800665"/>
                            <a:gd name="connsiteX4" fmla="*/ 4602 w 1371198"/>
                            <a:gd name="connsiteY4" fmla="*/ 0 h 800665"/>
                            <a:gd name="connsiteX0" fmla="*/ 0 w 1366596"/>
                            <a:gd name="connsiteY0" fmla="*/ 0 h 800665"/>
                            <a:gd name="connsiteX1" fmla="*/ 1366596 w 1366596"/>
                            <a:gd name="connsiteY1" fmla="*/ 625807 h 800665"/>
                            <a:gd name="connsiteX2" fmla="*/ 892658 w 1366596"/>
                            <a:gd name="connsiteY2" fmla="*/ 800665 h 800665"/>
                            <a:gd name="connsiteX3" fmla="*/ 4601 w 1366596"/>
                            <a:gd name="connsiteY3" fmla="*/ 427942 h 800665"/>
                            <a:gd name="connsiteX4" fmla="*/ 0 w 1366596"/>
                            <a:gd name="connsiteY4" fmla="*/ 0 h 800665"/>
                            <a:gd name="connsiteX0" fmla="*/ 0 w 1366596"/>
                            <a:gd name="connsiteY0" fmla="*/ 0 h 800665"/>
                            <a:gd name="connsiteX1" fmla="*/ 1366596 w 1366596"/>
                            <a:gd name="connsiteY1" fmla="*/ 625807 h 800665"/>
                            <a:gd name="connsiteX2" fmla="*/ 892658 w 1366596"/>
                            <a:gd name="connsiteY2" fmla="*/ 800665 h 800665"/>
                            <a:gd name="connsiteX3" fmla="*/ 4601 w 1366596"/>
                            <a:gd name="connsiteY3" fmla="*/ 427942 h 800665"/>
                            <a:gd name="connsiteX4" fmla="*/ 0 w 1366596"/>
                            <a:gd name="connsiteY4" fmla="*/ 0 h 800665"/>
                            <a:gd name="connsiteX0" fmla="*/ 0 w 1366596"/>
                            <a:gd name="connsiteY0" fmla="*/ 0 h 800665"/>
                            <a:gd name="connsiteX1" fmla="*/ 1366596 w 1366596"/>
                            <a:gd name="connsiteY1" fmla="*/ 625807 h 800665"/>
                            <a:gd name="connsiteX2" fmla="*/ 892658 w 1366596"/>
                            <a:gd name="connsiteY2" fmla="*/ 800665 h 800665"/>
                            <a:gd name="connsiteX3" fmla="*/ 4601 w 1366596"/>
                            <a:gd name="connsiteY3" fmla="*/ 427942 h 800665"/>
                            <a:gd name="connsiteX4" fmla="*/ 0 w 1366596"/>
                            <a:gd name="connsiteY4" fmla="*/ 0 h 800665"/>
                            <a:gd name="connsiteX0" fmla="*/ 0 w 1366596"/>
                            <a:gd name="connsiteY0" fmla="*/ 0 h 809868"/>
                            <a:gd name="connsiteX1" fmla="*/ 1366596 w 1366596"/>
                            <a:gd name="connsiteY1" fmla="*/ 625807 h 809868"/>
                            <a:gd name="connsiteX2" fmla="*/ 865050 w 1366596"/>
                            <a:gd name="connsiteY2" fmla="*/ 809868 h 809868"/>
                            <a:gd name="connsiteX3" fmla="*/ 4601 w 1366596"/>
                            <a:gd name="connsiteY3" fmla="*/ 427942 h 809868"/>
                            <a:gd name="connsiteX4" fmla="*/ 0 w 1366596"/>
                            <a:gd name="connsiteY4" fmla="*/ 0 h 809868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</a:cxnLst>
                          <a:rect l="l" t="t" r="r" b="b"/>
                          <a:pathLst>
                            <a:path w="1366596" h="809868">
                              <a:moveTo>
                                <a:pt x="0" y="0"/>
                              </a:moveTo>
                              <a:lnTo>
                                <a:pt x="1366596" y="625807"/>
                              </a:lnTo>
                              <a:lnTo>
                                <a:pt x="865050" y="809868"/>
                              </a:lnTo>
                              <a:lnTo>
                                <a:pt x="4601" y="427942"/>
                              </a:lnTo>
                              <a:cubicBezTo>
                                <a:pt x="-1535" y="105836"/>
                                <a:pt x="1534" y="142647"/>
                                <a:pt x="0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3333CC">
                            <a:lumMod val="75000"/>
                          </a:srgbClr>
                        </a:solidFill>
                        <a:ln w="9525" cap="flat" cmpd="sng" algn="ctr">
                          <a:noFill/>
                          <a:prstDash val="solid"/>
                        </a:ln>
                        <a:effectLst>
                          <a:outerShdw blurRad="40000" dist="23000" dir="5400000" rotWithShape="0">
                            <a:srgbClr val="000000">
                              <a:alpha val="35000"/>
                            </a:srgbClr>
                          </a:outerShdw>
                        </a:effectLst>
                      </p:spPr>
                      <p:txBody>
                        <a:bodyPr anchor="ctr"/>
                        <a:lstStyle/>
                        <a:p>
                          <a:pPr marL="0" marR="0" lvl="0" indent="0" algn="ctr" defTabSz="914400" eaLnBrk="0" fontAlgn="base" latinLnBrk="0" hangingPunct="0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8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Gill Sans MT"/>
                            <a:ea typeface="+mn-ea"/>
                            <a:cs typeface="+mn-cs"/>
                          </a:endParaRPr>
                        </a:p>
                      </p:txBody>
                    </p:sp>
                    <p:sp>
                      <p:nvSpPr>
                        <p:cNvPr id="480" name="Freeform 479">
                          <a:extLst>
                            <a:ext uri="{FF2B5EF4-FFF2-40B4-BE49-F238E27FC236}">
                              <a16:creationId xmlns:a16="http://schemas.microsoft.com/office/drawing/2014/main" id="{FB17C162-69E7-D31D-CD7B-D6D1E4ABC58A}"/>
                            </a:ext>
                          </a:extLst>
                        </p:cNvPr>
                        <p:cNvSpPr/>
                        <p:nvPr/>
                      </p:nvSpPr>
                      <p:spPr bwMode="auto">
                        <a:xfrm>
                          <a:off x="2089977" y="1730980"/>
                          <a:ext cx="240888" cy="95187"/>
                        </a:xfrm>
                        <a:custGeom>
                          <a:avLst/>
                          <a:gdLst>
                            <a:gd name="connsiteX0" fmla="*/ 1329786 w 1348191"/>
                            <a:gd name="connsiteY0" fmla="*/ 0 h 809869"/>
                            <a:gd name="connsiteX1" fmla="*/ 1348191 w 1348191"/>
                            <a:gd name="connsiteY1" fmla="*/ 400333 h 809869"/>
                            <a:gd name="connsiteX2" fmla="*/ 487742 w 1348191"/>
                            <a:gd name="connsiteY2" fmla="*/ 809869 h 809869"/>
                            <a:gd name="connsiteX3" fmla="*/ 0 w 1348191"/>
                            <a:gd name="connsiteY3" fmla="*/ 630409 h 809869"/>
                            <a:gd name="connsiteX4" fmla="*/ 1329786 w 1348191"/>
                            <a:gd name="connsiteY4" fmla="*/ 0 h 809869"/>
                            <a:gd name="connsiteX0" fmla="*/ 1329786 w 1348191"/>
                            <a:gd name="connsiteY0" fmla="*/ 0 h 791462"/>
                            <a:gd name="connsiteX1" fmla="*/ 1348191 w 1348191"/>
                            <a:gd name="connsiteY1" fmla="*/ 381926 h 791462"/>
                            <a:gd name="connsiteX2" fmla="*/ 487742 w 1348191"/>
                            <a:gd name="connsiteY2" fmla="*/ 791462 h 791462"/>
                            <a:gd name="connsiteX3" fmla="*/ 0 w 1348191"/>
                            <a:gd name="connsiteY3" fmla="*/ 612002 h 791462"/>
                            <a:gd name="connsiteX4" fmla="*/ 1329786 w 1348191"/>
                            <a:gd name="connsiteY4" fmla="*/ 0 h 791462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</a:cxnLst>
                          <a:rect l="l" t="t" r="r" b="b"/>
                          <a:pathLst>
                            <a:path w="1348191" h="791462">
                              <a:moveTo>
                                <a:pt x="1329786" y="0"/>
                              </a:moveTo>
                              <a:lnTo>
                                <a:pt x="1348191" y="381926"/>
                              </a:lnTo>
                              <a:lnTo>
                                <a:pt x="487742" y="791462"/>
                              </a:lnTo>
                              <a:lnTo>
                                <a:pt x="0" y="612002"/>
                              </a:lnTo>
                              <a:lnTo>
                                <a:pt x="1329786" y="0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3333CC">
                            <a:lumMod val="75000"/>
                          </a:srgbClr>
                        </a:solidFill>
                        <a:ln w="9525" cap="flat" cmpd="sng" algn="ctr">
                          <a:noFill/>
                          <a:prstDash val="solid"/>
                        </a:ln>
                        <a:effectLst>
                          <a:outerShdw blurRad="40000" dist="23000" dir="5400000" rotWithShape="0">
                            <a:srgbClr val="000000">
                              <a:alpha val="35000"/>
                            </a:srgbClr>
                          </a:outerShdw>
                        </a:effectLst>
                      </p:spPr>
                      <p:txBody>
                        <a:bodyPr anchor="ctr"/>
                        <a:lstStyle/>
                        <a:p>
                          <a:pPr marL="0" marR="0" lvl="0" indent="0" algn="ctr" defTabSz="914400" eaLnBrk="0" fontAlgn="base" latinLnBrk="0" hangingPunct="0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8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Gill Sans MT"/>
                            <a:ea typeface="+mn-ea"/>
                            <a:cs typeface="+mn-cs"/>
                          </a:endParaRPr>
                        </a:p>
                      </p:txBody>
                    </p:sp>
                    <p:cxnSp>
                      <p:nvCxnSpPr>
                        <p:cNvPr id="481" name="Straight Connector 480">
                          <a:extLst>
                            <a:ext uri="{FF2B5EF4-FFF2-40B4-BE49-F238E27FC236}">
                              <a16:creationId xmlns:a16="http://schemas.microsoft.com/office/drawing/2014/main" id="{37863B63-E36E-31E4-2609-38B9B15518A4}"/>
                            </a:ext>
                          </a:extLst>
                        </p:cNvPr>
                        <p:cNvCxnSpPr>
                          <a:endCxn id="476" idx="2"/>
                        </p:cNvCxnSpPr>
                        <p:nvPr/>
                      </p:nvCxnSpPr>
                      <p:spPr bwMode="auto">
                        <a:xfrm flipH="1" flipV="1">
                          <a:off x="1871277" y="1735739"/>
                          <a:ext cx="3169" cy="123743"/>
                        </a:xfrm>
                        <a:prstGeom prst="line">
                          <a:avLst/>
                        </a:prstGeom>
                        <a:noFill/>
                        <a:ln w="6350" cap="flat" cmpd="sng" algn="ctr">
                          <a:solidFill>
                            <a:srgbClr val="000000"/>
                          </a:solidFill>
                          <a:prstDash val="solid"/>
                        </a:ln>
                        <a:effectLst>
                          <a:outerShdw blurRad="40005" dist="19939" dir="5400000" algn="tl" rotWithShape="0">
                            <a:srgbClr val="000000">
                              <a:alpha val="38000"/>
                            </a:srgbClr>
                          </a:outerShdw>
                        </a:effectLst>
                      </p:spPr>
                    </p:cxnSp>
                    <p:cxnSp>
                      <p:nvCxnSpPr>
                        <p:cNvPr id="482" name="Straight Connector 481">
                          <a:extLst>
                            <a:ext uri="{FF2B5EF4-FFF2-40B4-BE49-F238E27FC236}">
                              <a16:creationId xmlns:a16="http://schemas.microsoft.com/office/drawing/2014/main" id="{79DF7A26-C114-5B51-D76B-2BC89FA56C1B}"/>
                            </a:ext>
                          </a:extLst>
                        </p:cNvPr>
                        <p:cNvCxnSpPr/>
                        <p:nvPr/>
                      </p:nvCxnSpPr>
                      <p:spPr bwMode="auto">
                        <a:xfrm flipH="1" flipV="1">
                          <a:off x="2996477" y="1733359"/>
                          <a:ext cx="3171" cy="123743"/>
                        </a:xfrm>
                        <a:prstGeom prst="line">
                          <a:avLst/>
                        </a:prstGeom>
                        <a:noFill/>
                        <a:ln w="6350" cap="flat" cmpd="sng" algn="ctr">
                          <a:solidFill>
                            <a:srgbClr val="000000"/>
                          </a:solidFill>
                          <a:prstDash val="solid"/>
                        </a:ln>
                        <a:effectLst>
                          <a:outerShdw blurRad="40005" dist="19939" dir="5400000" algn="tl" rotWithShape="0">
                            <a:srgbClr val="000000">
                              <a:alpha val="38000"/>
                            </a:srgbClr>
                          </a:outerShdw>
                        </a:effectLst>
                      </p:spPr>
                    </p:cxnSp>
                  </p:grpSp>
                  <p:grpSp>
                    <p:nvGrpSpPr>
                      <p:cNvPr id="471" name="Group 470">
                        <a:extLst>
                          <a:ext uri="{FF2B5EF4-FFF2-40B4-BE49-F238E27FC236}">
                            <a16:creationId xmlns:a16="http://schemas.microsoft.com/office/drawing/2014/main" id="{696CD5F4-39FA-EEF7-8619-9584BB24EAC7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1770362" y="2873352"/>
                        <a:ext cx="441422" cy="369332"/>
                        <a:chOff x="667045" y="1708643"/>
                        <a:chExt cx="441422" cy="369332"/>
                      </a:xfrm>
                    </p:grpSpPr>
                    <p:sp>
                      <p:nvSpPr>
                        <p:cNvPr id="472" name="Oval 471">
                          <a:extLst>
                            <a:ext uri="{FF2B5EF4-FFF2-40B4-BE49-F238E27FC236}">
                              <a16:creationId xmlns:a16="http://schemas.microsoft.com/office/drawing/2014/main" id="{8CE1D321-9CB1-2FB5-E4A0-3AE43D4D1DD7}"/>
                            </a:ext>
                          </a:extLst>
                        </p:cNvPr>
                        <p:cNvSpPr/>
                        <p:nvPr/>
                      </p:nvSpPr>
                      <p:spPr bwMode="auto">
                        <a:xfrm>
                          <a:off x="725417" y="1787240"/>
                          <a:ext cx="356365" cy="231962"/>
                        </a:xfrm>
                        <a:prstGeom prst="ellipse">
                          <a:avLst/>
                        </a:prstGeom>
                        <a:solidFill>
                          <a:srgbClr val="FFFFFF">
                            <a:alpha val="76000"/>
                          </a:srgbClr>
                        </a:solidFill>
                        <a:ln w="9525" cap="flat" cmpd="sng" algn="ctr">
                          <a:noFill/>
                          <a:prstDash val="solid"/>
                        </a:ln>
                        <a:effectLst/>
                      </p:spPr>
                      <p:txBody>
                        <a:bodyPr rtlCol="0" anchor="ctr"/>
                        <a:lstStyle/>
                        <a:p>
                          <a:pPr marL="0" marR="0" lvl="0" indent="0" algn="ctr" defTabSz="914400" eaLnBrk="0" fontAlgn="base" latinLnBrk="0" hangingPunct="0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8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Gill Sans MT"/>
                            <a:ea typeface="+mn-ea"/>
                            <a:cs typeface="+mn-cs"/>
                          </a:endParaRPr>
                        </a:p>
                      </p:txBody>
                    </p:sp>
                    <p:sp>
                      <p:nvSpPr>
                        <p:cNvPr id="473" name="TextBox 472">
                          <a:extLst>
                            <a:ext uri="{FF2B5EF4-FFF2-40B4-BE49-F238E27FC236}">
                              <a16:creationId xmlns:a16="http://schemas.microsoft.com/office/drawing/2014/main" id="{E75CE8C9-EED1-C5DF-48C2-F201EC74EE99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667045" y="1708643"/>
                          <a:ext cx="441422" cy="369332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rtlCol="0">
                          <a:spAutoFit/>
                        </a:bodyPr>
                        <a:lstStyle/>
                        <a:p>
                          <a:pPr marL="0" marR="0" lvl="0" indent="0" defTabSz="914400" eaLnBrk="0" fontAlgn="base" latinLnBrk="0" hangingPunct="0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LnTx/>
                              <a:uFillTx/>
                              <a:latin typeface="Arial" charset="0"/>
                              <a:ea typeface="ＭＳ Ｐゴシック" charset="0"/>
                            </a:rPr>
                            <a:t>1a</a:t>
                          </a:r>
                        </a:p>
                      </p:txBody>
                    </p:sp>
                  </p:grpSp>
                </p:grpSp>
                <p:cxnSp>
                  <p:nvCxnSpPr>
                    <p:cNvPr id="466" name="Straight Connector 465">
                      <a:extLst>
                        <a:ext uri="{FF2B5EF4-FFF2-40B4-BE49-F238E27FC236}">
                          <a16:creationId xmlns:a16="http://schemas.microsoft.com/office/drawing/2014/main" id="{DCB12B2E-D845-D7D4-0DF9-16B6A5DE4D6E}"/>
                        </a:ext>
                      </a:extLst>
                    </p:cNvPr>
                    <p:cNvCxnSpPr>
                      <a:stCxn id="513" idx="7"/>
                    </p:cNvCxnSpPr>
                    <p:nvPr/>
                  </p:nvCxnSpPr>
                  <p:spPr bwMode="auto">
                    <a:xfrm>
                      <a:off x="2218708" y="3154477"/>
                      <a:ext cx="480042" cy="369773"/>
                    </a:xfrm>
                    <a:prstGeom prst="line">
                      <a:avLst/>
                    </a:prstGeom>
                    <a:solidFill>
                      <a:srgbClr val="00CC99"/>
                    </a:solidFill>
                    <a:ln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  <a:extLst>
                      <a:ext uri="{AF507438-7753-43e0-B8FC-AC1667EBCBE1}">
                        <a14:hiddenEffects xmlns=""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</p:cxnSp>
                <p:cxnSp>
                  <p:nvCxnSpPr>
                    <p:cNvPr id="467" name="Straight Connector 466">
                      <a:extLst>
                        <a:ext uri="{FF2B5EF4-FFF2-40B4-BE49-F238E27FC236}">
                          <a16:creationId xmlns:a16="http://schemas.microsoft.com/office/drawing/2014/main" id="{6C5E8219-0BF7-297A-FC7F-CCFDD642D62D}"/>
                        </a:ext>
                      </a:extLst>
                    </p:cNvPr>
                    <p:cNvCxnSpPr/>
                    <p:nvPr/>
                  </p:nvCxnSpPr>
                  <p:spPr bwMode="auto">
                    <a:xfrm>
                      <a:off x="1300073" y="3786304"/>
                      <a:ext cx="477927" cy="357071"/>
                    </a:xfrm>
                    <a:prstGeom prst="line">
                      <a:avLst/>
                    </a:prstGeom>
                    <a:solidFill>
                      <a:srgbClr val="00CC99"/>
                    </a:solidFill>
                    <a:ln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  <a:extLst>
                      <a:ext uri="{AF507438-7753-43e0-B8FC-AC1667EBCBE1}">
                        <a14:hiddenEffects xmlns=""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</p:cxnSp>
                <p:cxnSp>
                  <p:nvCxnSpPr>
                    <p:cNvPr id="468" name="Straight Connector 467">
                      <a:extLst>
                        <a:ext uri="{FF2B5EF4-FFF2-40B4-BE49-F238E27FC236}">
                          <a16:creationId xmlns:a16="http://schemas.microsoft.com/office/drawing/2014/main" id="{7062188B-7426-CEF9-530A-83D285B33E25}"/>
                        </a:ext>
                      </a:extLst>
                    </p:cNvPr>
                    <p:cNvCxnSpPr/>
                    <p:nvPr/>
                  </p:nvCxnSpPr>
                  <p:spPr bwMode="auto">
                    <a:xfrm flipH="1">
                      <a:off x="2196042" y="3783542"/>
                      <a:ext cx="508002" cy="349250"/>
                    </a:xfrm>
                    <a:prstGeom prst="line">
                      <a:avLst/>
                    </a:prstGeom>
                    <a:solidFill>
                      <a:srgbClr val="00CC99"/>
                    </a:solidFill>
                    <a:ln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  <a:extLst>
                      <a:ext uri="{AF507438-7753-43e0-B8FC-AC1667EBCBE1}">
                        <a14:hiddenEffects xmlns=""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</p:cxnSp>
                <p:cxnSp>
                  <p:nvCxnSpPr>
                    <p:cNvPr id="469" name="Straight Connector 468">
                      <a:extLst>
                        <a:ext uri="{FF2B5EF4-FFF2-40B4-BE49-F238E27FC236}">
                          <a16:creationId xmlns:a16="http://schemas.microsoft.com/office/drawing/2014/main" id="{DA1FADCA-68D5-BA58-0372-E1ED0271891E}"/>
                        </a:ext>
                      </a:extLst>
                    </p:cNvPr>
                    <p:cNvCxnSpPr/>
                    <p:nvPr/>
                  </p:nvCxnSpPr>
                  <p:spPr bwMode="auto">
                    <a:xfrm flipH="1">
                      <a:off x="1287553" y="3166946"/>
                      <a:ext cx="508002" cy="349250"/>
                    </a:xfrm>
                    <a:prstGeom prst="line">
                      <a:avLst/>
                    </a:prstGeom>
                    <a:solidFill>
                      <a:srgbClr val="00CC99"/>
                    </a:solidFill>
                    <a:ln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  <a:extLst>
                      <a:ext uri="{AF507438-7753-43e0-B8FC-AC1667EBCBE1}">
                        <a14:hiddenEffects xmlns=""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</p:cxnSp>
              </p:grpSp>
            </p:grpSp>
            <p:sp>
              <p:nvSpPr>
                <p:cNvPr id="458" name="TextBox 457">
                  <a:extLst>
                    <a:ext uri="{FF2B5EF4-FFF2-40B4-BE49-F238E27FC236}">
                      <a16:creationId xmlns:a16="http://schemas.microsoft.com/office/drawing/2014/main" id="{692D4E1A-CB1B-0BBB-D8ED-0C2D3EA1883C}"/>
                    </a:ext>
                  </a:extLst>
                </p:cNvPr>
                <p:cNvSpPr txBox="1"/>
                <p:nvPr/>
              </p:nvSpPr>
              <p:spPr>
                <a:xfrm>
                  <a:off x="1430686" y="4247082"/>
                  <a:ext cx="753532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sz="2000" dirty="0">
                      <a:solidFill>
                        <a:srgbClr val="000090"/>
                      </a:solidFill>
                      <a:latin typeface="Arial" charset="0"/>
                      <a:ea typeface="ＭＳ Ｐゴシック" charset="0"/>
                    </a:rPr>
                    <a:t>AS 1</a:t>
                  </a:r>
                </a:p>
              </p:txBody>
            </p:sp>
            <p:cxnSp>
              <p:nvCxnSpPr>
                <p:cNvPr id="459" name="Straight Connector 458">
                  <a:extLst>
                    <a:ext uri="{FF2B5EF4-FFF2-40B4-BE49-F238E27FC236}">
                      <a16:creationId xmlns:a16="http://schemas.microsoft.com/office/drawing/2014/main" id="{63A0A655-10D7-B18F-0E4C-57284A103FFA}"/>
                    </a:ext>
                  </a:extLst>
                </p:cNvPr>
                <p:cNvCxnSpPr>
                  <a:cxnSpLocks/>
                  <a:stCxn id="341" idx="1"/>
                </p:cNvCxnSpPr>
                <p:nvPr/>
              </p:nvCxnSpPr>
              <p:spPr bwMode="auto">
                <a:xfrm flipH="1" flipV="1">
                  <a:off x="3848374" y="5024787"/>
                  <a:ext cx="1030666" cy="698992"/>
                </a:xfrm>
                <a:prstGeom prst="line">
                  <a:avLst/>
                </a:prstGeom>
                <a:solidFill>
                  <a:srgbClr val="00CC99"/>
                </a:solidFill>
                <a:ln w="381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</p:grpSp>
          <p:cxnSp>
            <p:nvCxnSpPr>
              <p:cNvPr id="522" name="Straight Connector 521">
                <a:extLst>
                  <a:ext uri="{FF2B5EF4-FFF2-40B4-BE49-F238E27FC236}">
                    <a16:creationId xmlns:a16="http://schemas.microsoft.com/office/drawing/2014/main" id="{41500822-A841-65CF-74E2-DE1CE402A7EC}"/>
                  </a:ext>
                </a:extLst>
              </p:cNvPr>
              <p:cNvCxnSpPr>
                <a:cxnSpLocks/>
                <a:stCxn id="357" idx="5"/>
                <a:endCxn id="407" idx="1"/>
              </p:cNvCxnSpPr>
              <p:nvPr/>
            </p:nvCxnSpPr>
            <p:spPr bwMode="auto">
              <a:xfrm flipV="1">
                <a:off x="6957825" y="4543468"/>
                <a:ext cx="1398778" cy="1062884"/>
              </a:xfrm>
              <a:prstGeom prst="line">
                <a:avLst/>
              </a:prstGeom>
              <a:solidFill>
                <a:srgbClr val="00CC99"/>
              </a:solidFill>
              <a:ln w="381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grpSp>
          <p:nvGrpSpPr>
            <p:cNvPr id="523" name="Group 522">
              <a:extLst>
                <a:ext uri="{FF2B5EF4-FFF2-40B4-BE49-F238E27FC236}">
                  <a16:creationId xmlns:a16="http://schemas.microsoft.com/office/drawing/2014/main" id="{77FF4E8C-180C-B48A-EF1A-B24CE4D88578}"/>
                </a:ext>
              </a:extLst>
            </p:cNvPr>
            <p:cNvGrpSpPr/>
            <p:nvPr/>
          </p:nvGrpSpPr>
          <p:grpSpPr>
            <a:xfrm>
              <a:off x="9525929" y="4809915"/>
              <a:ext cx="1701734" cy="616172"/>
              <a:chOff x="6935906" y="5482318"/>
              <a:chExt cx="1701734" cy="616172"/>
            </a:xfrm>
          </p:grpSpPr>
          <p:grpSp>
            <p:nvGrpSpPr>
              <p:cNvPr id="524" name="Group 523">
                <a:extLst>
                  <a:ext uri="{FF2B5EF4-FFF2-40B4-BE49-F238E27FC236}">
                    <a16:creationId xmlns:a16="http://schemas.microsoft.com/office/drawing/2014/main" id="{88912951-573A-DEE6-B724-359B2DFFDBDB}"/>
                  </a:ext>
                </a:extLst>
              </p:cNvPr>
              <p:cNvGrpSpPr/>
              <p:nvPr/>
            </p:nvGrpSpPr>
            <p:grpSpPr>
              <a:xfrm>
                <a:off x="6935906" y="5482318"/>
                <a:ext cx="1701734" cy="616172"/>
                <a:chOff x="6808463" y="5108795"/>
                <a:chExt cx="1701734" cy="616172"/>
              </a:xfrm>
            </p:grpSpPr>
            <p:sp>
              <p:nvSpPr>
                <p:cNvPr id="526" name="Freeform 2">
                  <a:extLst>
                    <a:ext uri="{FF2B5EF4-FFF2-40B4-BE49-F238E27FC236}">
                      <a16:creationId xmlns:a16="http://schemas.microsoft.com/office/drawing/2014/main" id="{D199CC1B-CC49-2F22-8595-FF6450F1B37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808463" y="5108795"/>
                  <a:ext cx="1701734" cy="616172"/>
                </a:xfrm>
                <a:custGeom>
                  <a:avLst/>
                  <a:gdLst>
                    <a:gd name="T0" fmla="*/ 648763 w 10001"/>
                    <a:gd name="T1" fmla="*/ 34777612 h 10125"/>
                    <a:gd name="T2" fmla="*/ 115976403 w 10001"/>
                    <a:gd name="T3" fmla="*/ 13733703 h 10125"/>
                    <a:gd name="T4" fmla="*/ 507700960 w 10001"/>
                    <a:gd name="T5" fmla="*/ 8662125 h 10125"/>
                    <a:gd name="T6" fmla="*/ 810212713 w 10001"/>
                    <a:gd name="T7" fmla="*/ 0 h 10125"/>
                    <a:gd name="T8" fmla="*/ 1090015738 w 10001"/>
                    <a:gd name="T9" fmla="*/ 8687929 h 10125"/>
                    <a:gd name="T10" fmla="*/ 1310938763 w 10001"/>
                    <a:gd name="T11" fmla="*/ 4279362 h 10125"/>
                    <a:gd name="T12" fmla="*/ 1620263134 w 10001"/>
                    <a:gd name="T13" fmla="*/ 25736690 h 10125"/>
                    <a:gd name="T14" fmla="*/ 1394798364 w 10001"/>
                    <a:gd name="T15" fmla="*/ 58525268 h 10125"/>
                    <a:gd name="T16" fmla="*/ 1134622140 w 10001"/>
                    <a:gd name="T17" fmla="*/ 80266624 h 10125"/>
                    <a:gd name="T18" fmla="*/ 860820276 w 10001"/>
                    <a:gd name="T19" fmla="*/ 76142271 h 10125"/>
                    <a:gd name="T20" fmla="*/ 708996782 w 10001"/>
                    <a:gd name="T21" fmla="*/ 85346835 h 10125"/>
                    <a:gd name="T22" fmla="*/ 509322667 w 10001"/>
                    <a:gd name="T23" fmla="*/ 86268164 h 10125"/>
                    <a:gd name="T24" fmla="*/ 353443899 w 10001"/>
                    <a:gd name="T25" fmla="*/ 67979516 h 10125"/>
                    <a:gd name="T26" fmla="*/ 192536914 w 10001"/>
                    <a:gd name="T27" fmla="*/ 64535347 h 10125"/>
                    <a:gd name="T28" fmla="*/ 648763 w 10001"/>
                    <a:gd name="T29" fmla="*/ 34777612 h 10125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connsiteX0" fmla="*/ 4 w 10040"/>
                    <a:gd name="connsiteY0" fmla="*/ 4039 h 10125"/>
                    <a:gd name="connsiteX1" fmla="*/ 715 w 10040"/>
                    <a:gd name="connsiteY1" fmla="*/ 1595 h 10125"/>
                    <a:gd name="connsiteX2" fmla="*/ 3130 w 10040"/>
                    <a:gd name="connsiteY2" fmla="*/ 1006 h 10125"/>
                    <a:gd name="connsiteX3" fmla="*/ 4995 w 10040"/>
                    <a:gd name="connsiteY3" fmla="*/ 0 h 10125"/>
                    <a:gd name="connsiteX4" fmla="*/ 6720 w 10040"/>
                    <a:gd name="connsiteY4" fmla="*/ 1009 h 10125"/>
                    <a:gd name="connsiteX5" fmla="*/ 9989 w 10040"/>
                    <a:gd name="connsiteY5" fmla="*/ 2989 h 10125"/>
                    <a:gd name="connsiteX6" fmla="*/ 8599 w 10040"/>
                    <a:gd name="connsiteY6" fmla="*/ 6797 h 10125"/>
                    <a:gd name="connsiteX7" fmla="*/ 6995 w 10040"/>
                    <a:gd name="connsiteY7" fmla="*/ 9322 h 10125"/>
                    <a:gd name="connsiteX8" fmla="*/ 5307 w 10040"/>
                    <a:gd name="connsiteY8" fmla="*/ 8843 h 10125"/>
                    <a:gd name="connsiteX9" fmla="*/ 4371 w 10040"/>
                    <a:gd name="connsiteY9" fmla="*/ 9912 h 10125"/>
                    <a:gd name="connsiteX10" fmla="*/ 3140 w 10040"/>
                    <a:gd name="connsiteY10" fmla="*/ 10019 h 10125"/>
                    <a:gd name="connsiteX11" fmla="*/ 2179 w 10040"/>
                    <a:gd name="connsiteY11" fmla="*/ 7895 h 10125"/>
                    <a:gd name="connsiteX12" fmla="*/ 1187 w 10040"/>
                    <a:gd name="connsiteY12" fmla="*/ 7495 h 10125"/>
                    <a:gd name="connsiteX13" fmla="*/ 4 w 10040"/>
                    <a:gd name="connsiteY13" fmla="*/ 4039 h 10125"/>
                    <a:gd name="connsiteX0" fmla="*/ 4 w 8600"/>
                    <a:gd name="connsiteY0" fmla="*/ 4042 h 10128"/>
                    <a:gd name="connsiteX1" fmla="*/ 715 w 8600"/>
                    <a:gd name="connsiteY1" fmla="*/ 1598 h 10128"/>
                    <a:gd name="connsiteX2" fmla="*/ 3130 w 8600"/>
                    <a:gd name="connsiteY2" fmla="*/ 1009 h 10128"/>
                    <a:gd name="connsiteX3" fmla="*/ 4995 w 8600"/>
                    <a:gd name="connsiteY3" fmla="*/ 3 h 10128"/>
                    <a:gd name="connsiteX4" fmla="*/ 6720 w 8600"/>
                    <a:gd name="connsiteY4" fmla="*/ 1012 h 10128"/>
                    <a:gd name="connsiteX5" fmla="*/ 8599 w 8600"/>
                    <a:gd name="connsiteY5" fmla="*/ 6800 h 10128"/>
                    <a:gd name="connsiteX6" fmla="*/ 6995 w 8600"/>
                    <a:gd name="connsiteY6" fmla="*/ 9325 h 10128"/>
                    <a:gd name="connsiteX7" fmla="*/ 5307 w 8600"/>
                    <a:gd name="connsiteY7" fmla="*/ 8846 h 10128"/>
                    <a:gd name="connsiteX8" fmla="*/ 4371 w 8600"/>
                    <a:gd name="connsiteY8" fmla="*/ 9915 h 10128"/>
                    <a:gd name="connsiteX9" fmla="*/ 3140 w 8600"/>
                    <a:gd name="connsiteY9" fmla="*/ 10022 h 10128"/>
                    <a:gd name="connsiteX10" fmla="*/ 2179 w 8600"/>
                    <a:gd name="connsiteY10" fmla="*/ 7898 h 10128"/>
                    <a:gd name="connsiteX11" fmla="*/ 1187 w 8600"/>
                    <a:gd name="connsiteY11" fmla="*/ 7498 h 10128"/>
                    <a:gd name="connsiteX12" fmla="*/ 4 w 8600"/>
                    <a:gd name="connsiteY12" fmla="*/ 4042 h 10128"/>
                    <a:gd name="connsiteX0" fmla="*/ 4 w 9326"/>
                    <a:gd name="connsiteY0" fmla="*/ 3988 h 9997"/>
                    <a:gd name="connsiteX1" fmla="*/ 830 w 9326"/>
                    <a:gd name="connsiteY1" fmla="*/ 1575 h 9997"/>
                    <a:gd name="connsiteX2" fmla="*/ 3639 w 9326"/>
                    <a:gd name="connsiteY2" fmla="*/ 993 h 9997"/>
                    <a:gd name="connsiteX3" fmla="*/ 5807 w 9326"/>
                    <a:gd name="connsiteY3" fmla="*/ 0 h 9997"/>
                    <a:gd name="connsiteX4" fmla="*/ 7813 w 9326"/>
                    <a:gd name="connsiteY4" fmla="*/ 996 h 9997"/>
                    <a:gd name="connsiteX5" fmla="*/ 9324 w 9326"/>
                    <a:gd name="connsiteY5" fmla="*/ 5746 h 9997"/>
                    <a:gd name="connsiteX6" fmla="*/ 8133 w 9326"/>
                    <a:gd name="connsiteY6" fmla="*/ 9204 h 9997"/>
                    <a:gd name="connsiteX7" fmla="*/ 6170 w 9326"/>
                    <a:gd name="connsiteY7" fmla="*/ 8731 h 9997"/>
                    <a:gd name="connsiteX8" fmla="*/ 5082 w 9326"/>
                    <a:gd name="connsiteY8" fmla="*/ 9787 h 9997"/>
                    <a:gd name="connsiteX9" fmla="*/ 3650 w 9326"/>
                    <a:gd name="connsiteY9" fmla="*/ 9892 h 9997"/>
                    <a:gd name="connsiteX10" fmla="*/ 2533 w 9326"/>
                    <a:gd name="connsiteY10" fmla="*/ 7795 h 9997"/>
                    <a:gd name="connsiteX11" fmla="*/ 1379 w 9326"/>
                    <a:gd name="connsiteY11" fmla="*/ 7400 h 9997"/>
                    <a:gd name="connsiteX12" fmla="*/ 4 w 9326"/>
                    <a:gd name="connsiteY12" fmla="*/ 3988 h 9997"/>
                    <a:gd name="connsiteX0" fmla="*/ 4 w 10001"/>
                    <a:gd name="connsiteY0" fmla="*/ 3989 h 10041"/>
                    <a:gd name="connsiteX1" fmla="*/ 890 w 10001"/>
                    <a:gd name="connsiteY1" fmla="*/ 1575 h 10041"/>
                    <a:gd name="connsiteX2" fmla="*/ 3902 w 10001"/>
                    <a:gd name="connsiteY2" fmla="*/ 993 h 10041"/>
                    <a:gd name="connsiteX3" fmla="*/ 6227 w 10001"/>
                    <a:gd name="connsiteY3" fmla="*/ 0 h 10041"/>
                    <a:gd name="connsiteX4" fmla="*/ 8378 w 10001"/>
                    <a:gd name="connsiteY4" fmla="*/ 996 h 10041"/>
                    <a:gd name="connsiteX5" fmla="*/ 9998 w 10001"/>
                    <a:gd name="connsiteY5" fmla="*/ 5748 h 10041"/>
                    <a:gd name="connsiteX6" fmla="*/ 8721 w 10001"/>
                    <a:gd name="connsiteY6" fmla="*/ 9207 h 10041"/>
                    <a:gd name="connsiteX7" fmla="*/ 5449 w 10001"/>
                    <a:gd name="connsiteY7" fmla="*/ 9790 h 10041"/>
                    <a:gd name="connsiteX8" fmla="*/ 3914 w 10001"/>
                    <a:gd name="connsiteY8" fmla="*/ 9895 h 10041"/>
                    <a:gd name="connsiteX9" fmla="*/ 2716 w 10001"/>
                    <a:gd name="connsiteY9" fmla="*/ 7797 h 10041"/>
                    <a:gd name="connsiteX10" fmla="*/ 1479 w 10001"/>
                    <a:gd name="connsiteY10" fmla="*/ 7402 h 10041"/>
                    <a:gd name="connsiteX11" fmla="*/ 4 w 10001"/>
                    <a:gd name="connsiteY11" fmla="*/ 3989 h 10041"/>
                    <a:gd name="connsiteX0" fmla="*/ 4 w 10001"/>
                    <a:gd name="connsiteY0" fmla="*/ 3989 h 14825"/>
                    <a:gd name="connsiteX1" fmla="*/ 890 w 10001"/>
                    <a:gd name="connsiteY1" fmla="*/ 1575 h 14825"/>
                    <a:gd name="connsiteX2" fmla="*/ 3902 w 10001"/>
                    <a:gd name="connsiteY2" fmla="*/ 993 h 14825"/>
                    <a:gd name="connsiteX3" fmla="*/ 6227 w 10001"/>
                    <a:gd name="connsiteY3" fmla="*/ 0 h 14825"/>
                    <a:gd name="connsiteX4" fmla="*/ 8378 w 10001"/>
                    <a:gd name="connsiteY4" fmla="*/ 996 h 14825"/>
                    <a:gd name="connsiteX5" fmla="*/ 9998 w 10001"/>
                    <a:gd name="connsiteY5" fmla="*/ 5748 h 14825"/>
                    <a:gd name="connsiteX6" fmla="*/ 8721 w 10001"/>
                    <a:gd name="connsiteY6" fmla="*/ 9207 h 14825"/>
                    <a:gd name="connsiteX7" fmla="*/ 6011 w 10001"/>
                    <a:gd name="connsiteY7" fmla="*/ 14823 h 14825"/>
                    <a:gd name="connsiteX8" fmla="*/ 3914 w 10001"/>
                    <a:gd name="connsiteY8" fmla="*/ 9895 h 14825"/>
                    <a:gd name="connsiteX9" fmla="*/ 2716 w 10001"/>
                    <a:gd name="connsiteY9" fmla="*/ 7797 h 14825"/>
                    <a:gd name="connsiteX10" fmla="*/ 1479 w 10001"/>
                    <a:gd name="connsiteY10" fmla="*/ 7402 h 14825"/>
                    <a:gd name="connsiteX11" fmla="*/ 4 w 10001"/>
                    <a:gd name="connsiteY11" fmla="*/ 3989 h 14825"/>
                    <a:gd name="connsiteX0" fmla="*/ 4 w 10001"/>
                    <a:gd name="connsiteY0" fmla="*/ 7436 h 18272"/>
                    <a:gd name="connsiteX1" fmla="*/ 890 w 10001"/>
                    <a:gd name="connsiteY1" fmla="*/ 5022 h 18272"/>
                    <a:gd name="connsiteX2" fmla="*/ 3902 w 10001"/>
                    <a:gd name="connsiteY2" fmla="*/ 4440 h 18272"/>
                    <a:gd name="connsiteX3" fmla="*/ 6026 w 10001"/>
                    <a:gd name="connsiteY3" fmla="*/ 0 h 18272"/>
                    <a:gd name="connsiteX4" fmla="*/ 8378 w 10001"/>
                    <a:gd name="connsiteY4" fmla="*/ 4443 h 18272"/>
                    <a:gd name="connsiteX5" fmla="*/ 9998 w 10001"/>
                    <a:gd name="connsiteY5" fmla="*/ 9195 h 18272"/>
                    <a:gd name="connsiteX6" fmla="*/ 8721 w 10001"/>
                    <a:gd name="connsiteY6" fmla="*/ 12654 h 18272"/>
                    <a:gd name="connsiteX7" fmla="*/ 6011 w 10001"/>
                    <a:gd name="connsiteY7" fmla="*/ 18270 h 18272"/>
                    <a:gd name="connsiteX8" fmla="*/ 3914 w 10001"/>
                    <a:gd name="connsiteY8" fmla="*/ 13342 h 18272"/>
                    <a:gd name="connsiteX9" fmla="*/ 2716 w 10001"/>
                    <a:gd name="connsiteY9" fmla="*/ 11244 h 18272"/>
                    <a:gd name="connsiteX10" fmla="*/ 1479 w 10001"/>
                    <a:gd name="connsiteY10" fmla="*/ 10849 h 18272"/>
                    <a:gd name="connsiteX11" fmla="*/ 4 w 10001"/>
                    <a:gd name="connsiteY11" fmla="*/ 7436 h 18272"/>
                    <a:gd name="connsiteX0" fmla="*/ 1 w 9998"/>
                    <a:gd name="connsiteY0" fmla="*/ 7436 h 18272"/>
                    <a:gd name="connsiteX1" fmla="*/ 3899 w 9998"/>
                    <a:gd name="connsiteY1" fmla="*/ 4440 h 18272"/>
                    <a:gd name="connsiteX2" fmla="*/ 6023 w 9998"/>
                    <a:gd name="connsiteY2" fmla="*/ 0 h 18272"/>
                    <a:gd name="connsiteX3" fmla="*/ 8375 w 9998"/>
                    <a:gd name="connsiteY3" fmla="*/ 4443 h 18272"/>
                    <a:gd name="connsiteX4" fmla="*/ 9995 w 9998"/>
                    <a:gd name="connsiteY4" fmla="*/ 9195 h 18272"/>
                    <a:gd name="connsiteX5" fmla="*/ 8718 w 9998"/>
                    <a:gd name="connsiteY5" fmla="*/ 12654 h 18272"/>
                    <a:gd name="connsiteX6" fmla="*/ 6008 w 9998"/>
                    <a:gd name="connsiteY6" fmla="*/ 18270 h 18272"/>
                    <a:gd name="connsiteX7" fmla="*/ 3911 w 9998"/>
                    <a:gd name="connsiteY7" fmla="*/ 13342 h 18272"/>
                    <a:gd name="connsiteX8" fmla="*/ 2713 w 9998"/>
                    <a:gd name="connsiteY8" fmla="*/ 11244 h 18272"/>
                    <a:gd name="connsiteX9" fmla="*/ 1476 w 9998"/>
                    <a:gd name="connsiteY9" fmla="*/ 10849 h 18272"/>
                    <a:gd name="connsiteX10" fmla="*/ 1 w 9998"/>
                    <a:gd name="connsiteY10" fmla="*/ 7436 h 18272"/>
                    <a:gd name="connsiteX0" fmla="*/ 35 w 8559"/>
                    <a:gd name="connsiteY0" fmla="*/ 5938 h 10000"/>
                    <a:gd name="connsiteX1" fmla="*/ 2459 w 8559"/>
                    <a:gd name="connsiteY1" fmla="*/ 2430 h 10000"/>
                    <a:gd name="connsiteX2" fmla="*/ 4583 w 8559"/>
                    <a:gd name="connsiteY2" fmla="*/ 0 h 10000"/>
                    <a:gd name="connsiteX3" fmla="*/ 6936 w 8559"/>
                    <a:gd name="connsiteY3" fmla="*/ 2432 h 10000"/>
                    <a:gd name="connsiteX4" fmla="*/ 8556 w 8559"/>
                    <a:gd name="connsiteY4" fmla="*/ 5032 h 10000"/>
                    <a:gd name="connsiteX5" fmla="*/ 7279 w 8559"/>
                    <a:gd name="connsiteY5" fmla="*/ 6925 h 10000"/>
                    <a:gd name="connsiteX6" fmla="*/ 4568 w 8559"/>
                    <a:gd name="connsiteY6" fmla="*/ 9999 h 10000"/>
                    <a:gd name="connsiteX7" fmla="*/ 2471 w 8559"/>
                    <a:gd name="connsiteY7" fmla="*/ 7302 h 10000"/>
                    <a:gd name="connsiteX8" fmla="*/ 1273 w 8559"/>
                    <a:gd name="connsiteY8" fmla="*/ 6154 h 10000"/>
                    <a:gd name="connsiteX9" fmla="*/ 35 w 8559"/>
                    <a:gd name="connsiteY9" fmla="*/ 5938 h 10000"/>
                    <a:gd name="connsiteX0" fmla="*/ 49 w 9820"/>
                    <a:gd name="connsiteY0" fmla="*/ 4655 h 10000"/>
                    <a:gd name="connsiteX1" fmla="*/ 2693 w 9820"/>
                    <a:gd name="connsiteY1" fmla="*/ 2430 h 10000"/>
                    <a:gd name="connsiteX2" fmla="*/ 5175 w 9820"/>
                    <a:gd name="connsiteY2" fmla="*/ 0 h 10000"/>
                    <a:gd name="connsiteX3" fmla="*/ 7924 w 9820"/>
                    <a:gd name="connsiteY3" fmla="*/ 2432 h 10000"/>
                    <a:gd name="connsiteX4" fmla="*/ 9816 w 9820"/>
                    <a:gd name="connsiteY4" fmla="*/ 5032 h 10000"/>
                    <a:gd name="connsiteX5" fmla="*/ 8324 w 9820"/>
                    <a:gd name="connsiteY5" fmla="*/ 6925 h 10000"/>
                    <a:gd name="connsiteX6" fmla="*/ 5157 w 9820"/>
                    <a:gd name="connsiteY6" fmla="*/ 9999 h 10000"/>
                    <a:gd name="connsiteX7" fmla="*/ 2707 w 9820"/>
                    <a:gd name="connsiteY7" fmla="*/ 7302 h 10000"/>
                    <a:gd name="connsiteX8" fmla="*/ 1307 w 9820"/>
                    <a:gd name="connsiteY8" fmla="*/ 6154 h 10000"/>
                    <a:gd name="connsiteX9" fmla="*/ 49 w 9820"/>
                    <a:gd name="connsiteY9" fmla="*/ 4655 h 10000"/>
                    <a:gd name="connsiteX0" fmla="*/ 45 w 9995"/>
                    <a:gd name="connsiteY0" fmla="*/ 4655 h 10000"/>
                    <a:gd name="connsiteX1" fmla="*/ 2737 w 9995"/>
                    <a:gd name="connsiteY1" fmla="*/ 2430 h 10000"/>
                    <a:gd name="connsiteX2" fmla="*/ 5265 w 9995"/>
                    <a:gd name="connsiteY2" fmla="*/ 0 h 10000"/>
                    <a:gd name="connsiteX3" fmla="*/ 8064 w 9995"/>
                    <a:gd name="connsiteY3" fmla="*/ 2432 h 10000"/>
                    <a:gd name="connsiteX4" fmla="*/ 9991 w 9995"/>
                    <a:gd name="connsiteY4" fmla="*/ 5032 h 10000"/>
                    <a:gd name="connsiteX5" fmla="*/ 8472 w 9995"/>
                    <a:gd name="connsiteY5" fmla="*/ 6925 h 10000"/>
                    <a:gd name="connsiteX6" fmla="*/ 5247 w 9995"/>
                    <a:gd name="connsiteY6" fmla="*/ 9999 h 10000"/>
                    <a:gd name="connsiteX7" fmla="*/ 2752 w 9995"/>
                    <a:gd name="connsiteY7" fmla="*/ 7302 h 10000"/>
                    <a:gd name="connsiteX8" fmla="*/ 1374 w 9995"/>
                    <a:gd name="connsiteY8" fmla="*/ 6984 h 10000"/>
                    <a:gd name="connsiteX9" fmla="*/ 45 w 9995"/>
                    <a:gd name="connsiteY9" fmla="*/ 4655 h 10000"/>
                    <a:gd name="connsiteX0" fmla="*/ 45 w 10000"/>
                    <a:gd name="connsiteY0" fmla="*/ 5032 h 10377"/>
                    <a:gd name="connsiteX1" fmla="*/ 2738 w 10000"/>
                    <a:gd name="connsiteY1" fmla="*/ 2807 h 10377"/>
                    <a:gd name="connsiteX2" fmla="*/ 4886 w 10000"/>
                    <a:gd name="connsiteY2" fmla="*/ 0 h 10377"/>
                    <a:gd name="connsiteX3" fmla="*/ 8068 w 10000"/>
                    <a:gd name="connsiteY3" fmla="*/ 2809 h 10377"/>
                    <a:gd name="connsiteX4" fmla="*/ 9996 w 10000"/>
                    <a:gd name="connsiteY4" fmla="*/ 5409 h 10377"/>
                    <a:gd name="connsiteX5" fmla="*/ 8476 w 10000"/>
                    <a:gd name="connsiteY5" fmla="*/ 7302 h 10377"/>
                    <a:gd name="connsiteX6" fmla="*/ 5250 w 10000"/>
                    <a:gd name="connsiteY6" fmla="*/ 10376 h 10377"/>
                    <a:gd name="connsiteX7" fmla="*/ 2753 w 10000"/>
                    <a:gd name="connsiteY7" fmla="*/ 7679 h 10377"/>
                    <a:gd name="connsiteX8" fmla="*/ 1375 w 10000"/>
                    <a:gd name="connsiteY8" fmla="*/ 7361 h 10377"/>
                    <a:gd name="connsiteX9" fmla="*/ 45 w 10000"/>
                    <a:gd name="connsiteY9" fmla="*/ 5032 h 10377"/>
                    <a:gd name="connsiteX0" fmla="*/ 45 w 10000"/>
                    <a:gd name="connsiteY0" fmla="*/ 5036 h 10381"/>
                    <a:gd name="connsiteX1" fmla="*/ 2738 w 10000"/>
                    <a:gd name="connsiteY1" fmla="*/ 2811 h 10381"/>
                    <a:gd name="connsiteX2" fmla="*/ 4886 w 10000"/>
                    <a:gd name="connsiteY2" fmla="*/ 4 h 10381"/>
                    <a:gd name="connsiteX3" fmla="*/ 8068 w 10000"/>
                    <a:gd name="connsiteY3" fmla="*/ 2813 h 10381"/>
                    <a:gd name="connsiteX4" fmla="*/ 9996 w 10000"/>
                    <a:gd name="connsiteY4" fmla="*/ 5413 h 10381"/>
                    <a:gd name="connsiteX5" fmla="*/ 8476 w 10000"/>
                    <a:gd name="connsiteY5" fmla="*/ 7306 h 10381"/>
                    <a:gd name="connsiteX6" fmla="*/ 5250 w 10000"/>
                    <a:gd name="connsiteY6" fmla="*/ 10380 h 10381"/>
                    <a:gd name="connsiteX7" fmla="*/ 2753 w 10000"/>
                    <a:gd name="connsiteY7" fmla="*/ 7683 h 10381"/>
                    <a:gd name="connsiteX8" fmla="*/ 1375 w 10000"/>
                    <a:gd name="connsiteY8" fmla="*/ 7365 h 10381"/>
                    <a:gd name="connsiteX9" fmla="*/ 45 w 10000"/>
                    <a:gd name="connsiteY9" fmla="*/ 5036 h 10381"/>
                    <a:gd name="connsiteX0" fmla="*/ 45 w 10000"/>
                    <a:gd name="connsiteY0" fmla="*/ 5036 h 10796"/>
                    <a:gd name="connsiteX1" fmla="*/ 2738 w 10000"/>
                    <a:gd name="connsiteY1" fmla="*/ 2811 h 10796"/>
                    <a:gd name="connsiteX2" fmla="*/ 4886 w 10000"/>
                    <a:gd name="connsiteY2" fmla="*/ 4 h 10796"/>
                    <a:gd name="connsiteX3" fmla="*/ 8068 w 10000"/>
                    <a:gd name="connsiteY3" fmla="*/ 2813 h 10796"/>
                    <a:gd name="connsiteX4" fmla="*/ 9996 w 10000"/>
                    <a:gd name="connsiteY4" fmla="*/ 5413 h 10796"/>
                    <a:gd name="connsiteX5" fmla="*/ 8476 w 10000"/>
                    <a:gd name="connsiteY5" fmla="*/ 7306 h 10796"/>
                    <a:gd name="connsiteX6" fmla="*/ 5202 w 10000"/>
                    <a:gd name="connsiteY6" fmla="*/ 10795 h 10796"/>
                    <a:gd name="connsiteX7" fmla="*/ 2753 w 10000"/>
                    <a:gd name="connsiteY7" fmla="*/ 7683 h 10796"/>
                    <a:gd name="connsiteX8" fmla="*/ 1375 w 10000"/>
                    <a:gd name="connsiteY8" fmla="*/ 7365 h 10796"/>
                    <a:gd name="connsiteX9" fmla="*/ 45 w 10000"/>
                    <a:gd name="connsiteY9" fmla="*/ 5036 h 10796"/>
                    <a:gd name="connsiteX0" fmla="*/ 45 w 10000"/>
                    <a:gd name="connsiteY0" fmla="*/ 5036 h 10795"/>
                    <a:gd name="connsiteX1" fmla="*/ 2738 w 10000"/>
                    <a:gd name="connsiteY1" fmla="*/ 2811 h 10795"/>
                    <a:gd name="connsiteX2" fmla="*/ 4886 w 10000"/>
                    <a:gd name="connsiteY2" fmla="*/ 4 h 10795"/>
                    <a:gd name="connsiteX3" fmla="*/ 8068 w 10000"/>
                    <a:gd name="connsiteY3" fmla="*/ 2813 h 10795"/>
                    <a:gd name="connsiteX4" fmla="*/ 9996 w 10000"/>
                    <a:gd name="connsiteY4" fmla="*/ 5413 h 10795"/>
                    <a:gd name="connsiteX5" fmla="*/ 8476 w 10000"/>
                    <a:gd name="connsiteY5" fmla="*/ 7306 h 10795"/>
                    <a:gd name="connsiteX6" fmla="*/ 5202 w 10000"/>
                    <a:gd name="connsiteY6" fmla="*/ 10795 h 10795"/>
                    <a:gd name="connsiteX7" fmla="*/ 2753 w 10000"/>
                    <a:gd name="connsiteY7" fmla="*/ 7683 h 10795"/>
                    <a:gd name="connsiteX8" fmla="*/ 1375 w 10000"/>
                    <a:gd name="connsiteY8" fmla="*/ 7365 h 10795"/>
                    <a:gd name="connsiteX9" fmla="*/ 45 w 10000"/>
                    <a:gd name="connsiteY9" fmla="*/ 5036 h 10795"/>
                    <a:gd name="connsiteX0" fmla="*/ 45 w 10000"/>
                    <a:gd name="connsiteY0" fmla="*/ 5036 h 10795"/>
                    <a:gd name="connsiteX1" fmla="*/ 2738 w 10000"/>
                    <a:gd name="connsiteY1" fmla="*/ 2811 h 10795"/>
                    <a:gd name="connsiteX2" fmla="*/ 4886 w 10000"/>
                    <a:gd name="connsiteY2" fmla="*/ 4 h 10795"/>
                    <a:gd name="connsiteX3" fmla="*/ 8068 w 10000"/>
                    <a:gd name="connsiteY3" fmla="*/ 2813 h 10795"/>
                    <a:gd name="connsiteX4" fmla="*/ 9996 w 10000"/>
                    <a:gd name="connsiteY4" fmla="*/ 5413 h 10795"/>
                    <a:gd name="connsiteX5" fmla="*/ 8476 w 10000"/>
                    <a:gd name="connsiteY5" fmla="*/ 7306 h 10795"/>
                    <a:gd name="connsiteX6" fmla="*/ 5202 w 10000"/>
                    <a:gd name="connsiteY6" fmla="*/ 10795 h 10795"/>
                    <a:gd name="connsiteX7" fmla="*/ 2753 w 10000"/>
                    <a:gd name="connsiteY7" fmla="*/ 7683 h 10795"/>
                    <a:gd name="connsiteX8" fmla="*/ 1375 w 10000"/>
                    <a:gd name="connsiteY8" fmla="*/ 7365 h 10795"/>
                    <a:gd name="connsiteX9" fmla="*/ 45 w 10000"/>
                    <a:gd name="connsiteY9" fmla="*/ 5036 h 10795"/>
                    <a:gd name="connsiteX0" fmla="*/ 4 w 9959"/>
                    <a:gd name="connsiteY0" fmla="*/ 5593 h 11352"/>
                    <a:gd name="connsiteX1" fmla="*/ 1089 w 9959"/>
                    <a:gd name="connsiteY1" fmla="*/ 469 h 11352"/>
                    <a:gd name="connsiteX2" fmla="*/ 4845 w 9959"/>
                    <a:gd name="connsiteY2" fmla="*/ 561 h 11352"/>
                    <a:gd name="connsiteX3" fmla="*/ 8027 w 9959"/>
                    <a:gd name="connsiteY3" fmla="*/ 3370 h 11352"/>
                    <a:gd name="connsiteX4" fmla="*/ 9955 w 9959"/>
                    <a:gd name="connsiteY4" fmla="*/ 5970 h 11352"/>
                    <a:gd name="connsiteX5" fmla="*/ 8435 w 9959"/>
                    <a:gd name="connsiteY5" fmla="*/ 7863 h 11352"/>
                    <a:gd name="connsiteX6" fmla="*/ 5161 w 9959"/>
                    <a:gd name="connsiteY6" fmla="*/ 11352 h 11352"/>
                    <a:gd name="connsiteX7" fmla="*/ 2712 w 9959"/>
                    <a:gd name="connsiteY7" fmla="*/ 8240 h 11352"/>
                    <a:gd name="connsiteX8" fmla="*/ 1334 w 9959"/>
                    <a:gd name="connsiteY8" fmla="*/ 7922 h 11352"/>
                    <a:gd name="connsiteX9" fmla="*/ 4 w 9959"/>
                    <a:gd name="connsiteY9" fmla="*/ 5593 h 11352"/>
                    <a:gd name="connsiteX0" fmla="*/ 0 w 11223"/>
                    <a:gd name="connsiteY0" fmla="*/ 3835 h 9929"/>
                    <a:gd name="connsiteX1" fmla="*/ 2316 w 11223"/>
                    <a:gd name="connsiteY1" fmla="*/ 342 h 9929"/>
                    <a:gd name="connsiteX2" fmla="*/ 6088 w 11223"/>
                    <a:gd name="connsiteY2" fmla="*/ 423 h 9929"/>
                    <a:gd name="connsiteX3" fmla="*/ 9283 w 11223"/>
                    <a:gd name="connsiteY3" fmla="*/ 2898 h 9929"/>
                    <a:gd name="connsiteX4" fmla="*/ 11219 w 11223"/>
                    <a:gd name="connsiteY4" fmla="*/ 5188 h 9929"/>
                    <a:gd name="connsiteX5" fmla="*/ 9693 w 11223"/>
                    <a:gd name="connsiteY5" fmla="*/ 6856 h 9929"/>
                    <a:gd name="connsiteX6" fmla="*/ 6405 w 11223"/>
                    <a:gd name="connsiteY6" fmla="*/ 9929 h 9929"/>
                    <a:gd name="connsiteX7" fmla="*/ 3946 w 11223"/>
                    <a:gd name="connsiteY7" fmla="*/ 7188 h 9929"/>
                    <a:gd name="connsiteX8" fmla="*/ 2562 w 11223"/>
                    <a:gd name="connsiteY8" fmla="*/ 6908 h 9929"/>
                    <a:gd name="connsiteX9" fmla="*/ 0 w 11223"/>
                    <a:gd name="connsiteY9" fmla="*/ 3835 h 9929"/>
                    <a:gd name="connsiteX0" fmla="*/ 0 w 9999"/>
                    <a:gd name="connsiteY0" fmla="*/ 3862 h 10000"/>
                    <a:gd name="connsiteX1" fmla="*/ 2064 w 9999"/>
                    <a:gd name="connsiteY1" fmla="*/ 344 h 10000"/>
                    <a:gd name="connsiteX2" fmla="*/ 5425 w 9999"/>
                    <a:gd name="connsiteY2" fmla="*/ 426 h 10000"/>
                    <a:gd name="connsiteX3" fmla="*/ 8271 w 9999"/>
                    <a:gd name="connsiteY3" fmla="*/ 2919 h 10000"/>
                    <a:gd name="connsiteX4" fmla="*/ 9996 w 9999"/>
                    <a:gd name="connsiteY4" fmla="*/ 5225 h 10000"/>
                    <a:gd name="connsiteX5" fmla="*/ 8637 w 9999"/>
                    <a:gd name="connsiteY5" fmla="*/ 6905 h 10000"/>
                    <a:gd name="connsiteX6" fmla="*/ 5707 w 9999"/>
                    <a:gd name="connsiteY6" fmla="*/ 10000 h 10000"/>
                    <a:gd name="connsiteX7" fmla="*/ 2283 w 9999"/>
                    <a:gd name="connsiteY7" fmla="*/ 6957 h 10000"/>
                    <a:gd name="connsiteX8" fmla="*/ 0 w 9999"/>
                    <a:gd name="connsiteY8" fmla="*/ 3862 h 10000"/>
                    <a:gd name="connsiteX0" fmla="*/ 124 w 10124"/>
                    <a:gd name="connsiteY0" fmla="*/ 3862 h 10000"/>
                    <a:gd name="connsiteX1" fmla="*/ 2188 w 10124"/>
                    <a:gd name="connsiteY1" fmla="*/ 344 h 10000"/>
                    <a:gd name="connsiteX2" fmla="*/ 5550 w 10124"/>
                    <a:gd name="connsiteY2" fmla="*/ 426 h 10000"/>
                    <a:gd name="connsiteX3" fmla="*/ 8396 w 10124"/>
                    <a:gd name="connsiteY3" fmla="*/ 2919 h 10000"/>
                    <a:gd name="connsiteX4" fmla="*/ 10121 w 10124"/>
                    <a:gd name="connsiteY4" fmla="*/ 5225 h 10000"/>
                    <a:gd name="connsiteX5" fmla="*/ 8762 w 10124"/>
                    <a:gd name="connsiteY5" fmla="*/ 6905 h 10000"/>
                    <a:gd name="connsiteX6" fmla="*/ 5832 w 10124"/>
                    <a:gd name="connsiteY6" fmla="*/ 10000 h 10000"/>
                    <a:gd name="connsiteX7" fmla="*/ 124 w 10124"/>
                    <a:gd name="connsiteY7" fmla="*/ 3862 h 10000"/>
                    <a:gd name="connsiteX0" fmla="*/ 43 w 10045"/>
                    <a:gd name="connsiteY0" fmla="*/ 3862 h 6912"/>
                    <a:gd name="connsiteX1" fmla="*/ 2107 w 10045"/>
                    <a:gd name="connsiteY1" fmla="*/ 344 h 6912"/>
                    <a:gd name="connsiteX2" fmla="*/ 5469 w 10045"/>
                    <a:gd name="connsiteY2" fmla="*/ 426 h 6912"/>
                    <a:gd name="connsiteX3" fmla="*/ 8315 w 10045"/>
                    <a:gd name="connsiteY3" fmla="*/ 2919 h 6912"/>
                    <a:gd name="connsiteX4" fmla="*/ 10040 w 10045"/>
                    <a:gd name="connsiteY4" fmla="*/ 5225 h 6912"/>
                    <a:gd name="connsiteX5" fmla="*/ 8681 w 10045"/>
                    <a:gd name="connsiteY5" fmla="*/ 6905 h 6912"/>
                    <a:gd name="connsiteX6" fmla="*/ 3967 w 10045"/>
                    <a:gd name="connsiteY6" fmla="*/ 5885 h 6912"/>
                    <a:gd name="connsiteX7" fmla="*/ 43 w 10045"/>
                    <a:gd name="connsiteY7" fmla="*/ 3862 h 6912"/>
                    <a:gd name="connsiteX0" fmla="*/ 47 w 10004"/>
                    <a:gd name="connsiteY0" fmla="*/ 5106 h 9519"/>
                    <a:gd name="connsiteX1" fmla="*/ 2102 w 10004"/>
                    <a:gd name="connsiteY1" fmla="*/ 17 h 9519"/>
                    <a:gd name="connsiteX2" fmla="*/ 6651 w 10004"/>
                    <a:gd name="connsiteY2" fmla="*/ 3484 h 9519"/>
                    <a:gd name="connsiteX3" fmla="*/ 8282 w 10004"/>
                    <a:gd name="connsiteY3" fmla="*/ 3742 h 9519"/>
                    <a:gd name="connsiteX4" fmla="*/ 9999 w 10004"/>
                    <a:gd name="connsiteY4" fmla="*/ 7078 h 9519"/>
                    <a:gd name="connsiteX5" fmla="*/ 8646 w 10004"/>
                    <a:gd name="connsiteY5" fmla="*/ 9509 h 9519"/>
                    <a:gd name="connsiteX6" fmla="*/ 3953 w 10004"/>
                    <a:gd name="connsiteY6" fmla="*/ 8033 h 9519"/>
                    <a:gd name="connsiteX7" fmla="*/ 47 w 10004"/>
                    <a:gd name="connsiteY7" fmla="*/ 5106 h 9519"/>
                    <a:gd name="connsiteX0" fmla="*/ 43 w 9996"/>
                    <a:gd name="connsiteY0" fmla="*/ 6232 h 10868"/>
                    <a:gd name="connsiteX1" fmla="*/ 2097 w 9996"/>
                    <a:gd name="connsiteY1" fmla="*/ 886 h 10868"/>
                    <a:gd name="connsiteX2" fmla="*/ 5642 w 9996"/>
                    <a:gd name="connsiteY2" fmla="*/ 385 h 10868"/>
                    <a:gd name="connsiteX3" fmla="*/ 8275 w 9996"/>
                    <a:gd name="connsiteY3" fmla="*/ 4799 h 10868"/>
                    <a:gd name="connsiteX4" fmla="*/ 9991 w 9996"/>
                    <a:gd name="connsiteY4" fmla="*/ 8304 h 10868"/>
                    <a:gd name="connsiteX5" fmla="*/ 8639 w 9996"/>
                    <a:gd name="connsiteY5" fmla="*/ 10857 h 10868"/>
                    <a:gd name="connsiteX6" fmla="*/ 3947 w 9996"/>
                    <a:gd name="connsiteY6" fmla="*/ 9307 h 10868"/>
                    <a:gd name="connsiteX7" fmla="*/ 43 w 9996"/>
                    <a:gd name="connsiteY7" fmla="*/ 6232 h 10868"/>
                    <a:gd name="connsiteX0" fmla="*/ 43 w 10004"/>
                    <a:gd name="connsiteY0" fmla="*/ 5543 h 9809"/>
                    <a:gd name="connsiteX1" fmla="*/ 2098 w 10004"/>
                    <a:gd name="connsiteY1" fmla="*/ 624 h 9809"/>
                    <a:gd name="connsiteX2" fmla="*/ 5644 w 10004"/>
                    <a:gd name="connsiteY2" fmla="*/ 163 h 9809"/>
                    <a:gd name="connsiteX3" fmla="*/ 8163 w 10004"/>
                    <a:gd name="connsiteY3" fmla="*/ 1492 h 9809"/>
                    <a:gd name="connsiteX4" fmla="*/ 9995 w 10004"/>
                    <a:gd name="connsiteY4" fmla="*/ 7450 h 9809"/>
                    <a:gd name="connsiteX5" fmla="*/ 8642 w 10004"/>
                    <a:gd name="connsiteY5" fmla="*/ 9799 h 9809"/>
                    <a:gd name="connsiteX6" fmla="*/ 3949 w 10004"/>
                    <a:gd name="connsiteY6" fmla="*/ 8373 h 9809"/>
                    <a:gd name="connsiteX7" fmla="*/ 43 w 10004"/>
                    <a:gd name="connsiteY7" fmla="*/ 5543 h 9809"/>
                    <a:gd name="connsiteX0" fmla="*/ 43 w 8950"/>
                    <a:gd name="connsiteY0" fmla="*/ 5651 h 10081"/>
                    <a:gd name="connsiteX1" fmla="*/ 2097 w 8950"/>
                    <a:gd name="connsiteY1" fmla="*/ 636 h 10081"/>
                    <a:gd name="connsiteX2" fmla="*/ 5642 w 8950"/>
                    <a:gd name="connsiteY2" fmla="*/ 166 h 10081"/>
                    <a:gd name="connsiteX3" fmla="*/ 8160 w 8950"/>
                    <a:gd name="connsiteY3" fmla="*/ 1521 h 10081"/>
                    <a:gd name="connsiteX4" fmla="*/ 8473 w 8950"/>
                    <a:gd name="connsiteY4" fmla="*/ 5322 h 10081"/>
                    <a:gd name="connsiteX5" fmla="*/ 8639 w 8950"/>
                    <a:gd name="connsiteY5" fmla="*/ 9990 h 10081"/>
                    <a:gd name="connsiteX6" fmla="*/ 3947 w 8950"/>
                    <a:gd name="connsiteY6" fmla="*/ 8536 h 10081"/>
                    <a:gd name="connsiteX7" fmla="*/ 43 w 8950"/>
                    <a:gd name="connsiteY7" fmla="*/ 5651 h 10081"/>
                    <a:gd name="connsiteX0" fmla="*/ 48 w 9651"/>
                    <a:gd name="connsiteY0" fmla="*/ 5606 h 8648"/>
                    <a:gd name="connsiteX1" fmla="*/ 2343 w 9651"/>
                    <a:gd name="connsiteY1" fmla="*/ 631 h 8648"/>
                    <a:gd name="connsiteX2" fmla="*/ 6304 w 9651"/>
                    <a:gd name="connsiteY2" fmla="*/ 165 h 8648"/>
                    <a:gd name="connsiteX3" fmla="*/ 9117 w 9651"/>
                    <a:gd name="connsiteY3" fmla="*/ 1509 h 8648"/>
                    <a:gd name="connsiteX4" fmla="*/ 9467 w 9651"/>
                    <a:gd name="connsiteY4" fmla="*/ 5279 h 8648"/>
                    <a:gd name="connsiteX5" fmla="*/ 6997 w 9651"/>
                    <a:gd name="connsiteY5" fmla="*/ 8019 h 8648"/>
                    <a:gd name="connsiteX6" fmla="*/ 4410 w 9651"/>
                    <a:gd name="connsiteY6" fmla="*/ 8467 h 8648"/>
                    <a:gd name="connsiteX7" fmla="*/ 48 w 9651"/>
                    <a:gd name="connsiteY7" fmla="*/ 5606 h 8648"/>
                    <a:gd name="connsiteX0" fmla="*/ 41 w 9991"/>
                    <a:gd name="connsiteY0" fmla="*/ 6482 h 9316"/>
                    <a:gd name="connsiteX1" fmla="*/ 2419 w 9991"/>
                    <a:gd name="connsiteY1" fmla="*/ 730 h 9316"/>
                    <a:gd name="connsiteX2" fmla="*/ 6523 w 9991"/>
                    <a:gd name="connsiteY2" fmla="*/ 191 h 9316"/>
                    <a:gd name="connsiteX3" fmla="*/ 9438 w 9991"/>
                    <a:gd name="connsiteY3" fmla="*/ 1745 h 9316"/>
                    <a:gd name="connsiteX4" fmla="*/ 9800 w 9991"/>
                    <a:gd name="connsiteY4" fmla="*/ 6104 h 9316"/>
                    <a:gd name="connsiteX5" fmla="*/ 7241 w 9991"/>
                    <a:gd name="connsiteY5" fmla="*/ 9273 h 9316"/>
                    <a:gd name="connsiteX6" fmla="*/ 1411 w 9991"/>
                    <a:gd name="connsiteY6" fmla="*/ 7856 h 9316"/>
                    <a:gd name="connsiteX7" fmla="*/ 41 w 9991"/>
                    <a:gd name="connsiteY7" fmla="*/ 6482 h 9316"/>
                    <a:gd name="connsiteX0" fmla="*/ 19 w 10708"/>
                    <a:gd name="connsiteY0" fmla="*/ 7721 h 10038"/>
                    <a:gd name="connsiteX1" fmla="*/ 3129 w 10708"/>
                    <a:gd name="connsiteY1" fmla="*/ 825 h 10038"/>
                    <a:gd name="connsiteX2" fmla="*/ 7237 w 10708"/>
                    <a:gd name="connsiteY2" fmla="*/ 246 h 10038"/>
                    <a:gd name="connsiteX3" fmla="*/ 10155 w 10708"/>
                    <a:gd name="connsiteY3" fmla="*/ 1914 h 10038"/>
                    <a:gd name="connsiteX4" fmla="*/ 10517 w 10708"/>
                    <a:gd name="connsiteY4" fmla="*/ 6593 h 10038"/>
                    <a:gd name="connsiteX5" fmla="*/ 7956 w 10708"/>
                    <a:gd name="connsiteY5" fmla="*/ 9995 h 10038"/>
                    <a:gd name="connsiteX6" fmla="*/ 2120 w 10708"/>
                    <a:gd name="connsiteY6" fmla="*/ 8474 h 10038"/>
                    <a:gd name="connsiteX7" fmla="*/ 19 w 10708"/>
                    <a:gd name="connsiteY7" fmla="*/ 7721 h 10038"/>
                    <a:gd name="connsiteX0" fmla="*/ 359 w 11048"/>
                    <a:gd name="connsiteY0" fmla="*/ 7721 h 10038"/>
                    <a:gd name="connsiteX1" fmla="*/ 3469 w 11048"/>
                    <a:gd name="connsiteY1" fmla="*/ 825 h 10038"/>
                    <a:gd name="connsiteX2" fmla="*/ 7577 w 11048"/>
                    <a:gd name="connsiteY2" fmla="*/ 246 h 10038"/>
                    <a:gd name="connsiteX3" fmla="*/ 10495 w 11048"/>
                    <a:gd name="connsiteY3" fmla="*/ 1914 h 10038"/>
                    <a:gd name="connsiteX4" fmla="*/ 10857 w 11048"/>
                    <a:gd name="connsiteY4" fmla="*/ 6593 h 10038"/>
                    <a:gd name="connsiteX5" fmla="*/ 8296 w 11048"/>
                    <a:gd name="connsiteY5" fmla="*/ 9995 h 10038"/>
                    <a:gd name="connsiteX6" fmla="*/ 2460 w 11048"/>
                    <a:gd name="connsiteY6" fmla="*/ 8474 h 10038"/>
                    <a:gd name="connsiteX7" fmla="*/ 359 w 11048"/>
                    <a:gd name="connsiteY7" fmla="*/ 7721 h 10038"/>
                    <a:gd name="connsiteX0" fmla="*/ 359 w 11048"/>
                    <a:gd name="connsiteY0" fmla="*/ 8392 h 10075"/>
                    <a:gd name="connsiteX1" fmla="*/ 3469 w 11048"/>
                    <a:gd name="connsiteY1" fmla="*/ 864 h 10075"/>
                    <a:gd name="connsiteX2" fmla="*/ 7577 w 11048"/>
                    <a:gd name="connsiteY2" fmla="*/ 285 h 10075"/>
                    <a:gd name="connsiteX3" fmla="*/ 10495 w 11048"/>
                    <a:gd name="connsiteY3" fmla="*/ 1953 h 10075"/>
                    <a:gd name="connsiteX4" fmla="*/ 10857 w 11048"/>
                    <a:gd name="connsiteY4" fmla="*/ 6632 h 10075"/>
                    <a:gd name="connsiteX5" fmla="*/ 8296 w 11048"/>
                    <a:gd name="connsiteY5" fmla="*/ 10034 h 10075"/>
                    <a:gd name="connsiteX6" fmla="*/ 2460 w 11048"/>
                    <a:gd name="connsiteY6" fmla="*/ 8513 h 10075"/>
                    <a:gd name="connsiteX7" fmla="*/ 359 w 11048"/>
                    <a:gd name="connsiteY7" fmla="*/ 8392 h 10075"/>
                    <a:gd name="connsiteX0" fmla="*/ 371 w 11060"/>
                    <a:gd name="connsiteY0" fmla="*/ 8392 h 10075"/>
                    <a:gd name="connsiteX1" fmla="*/ 3481 w 11060"/>
                    <a:gd name="connsiteY1" fmla="*/ 864 h 10075"/>
                    <a:gd name="connsiteX2" fmla="*/ 7589 w 11060"/>
                    <a:gd name="connsiteY2" fmla="*/ 285 h 10075"/>
                    <a:gd name="connsiteX3" fmla="*/ 10507 w 11060"/>
                    <a:gd name="connsiteY3" fmla="*/ 1953 h 10075"/>
                    <a:gd name="connsiteX4" fmla="*/ 10869 w 11060"/>
                    <a:gd name="connsiteY4" fmla="*/ 6632 h 10075"/>
                    <a:gd name="connsiteX5" fmla="*/ 8308 w 11060"/>
                    <a:gd name="connsiteY5" fmla="*/ 10034 h 10075"/>
                    <a:gd name="connsiteX6" fmla="*/ 2472 w 11060"/>
                    <a:gd name="connsiteY6" fmla="*/ 8513 h 10075"/>
                    <a:gd name="connsiteX7" fmla="*/ 371 w 11060"/>
                    <a:gd name="connsiteY7" fmla="*/ 8392 h 10075"/>
                    <a:gd name="connsiteX0" fmla="*/ 54 w 10743"/>
                    <a:gd name="connsiteY0" fmla="*/ 9468 h 11151"/>
                    <a:gd name="connsiteX1" fmla="*/ 4027 w 10743"/>
                    <a:gd name="connsiteY1" fmla="*/ 495 h 11151"/>
                    <a:gd name="connsiteX2" fmla="*/ 7272 w 10743"/>
                    <a:gd name="connsiteY2" fmla="*/ 1361 h 11151"/>
                    <a:gd name="connsiteX3" fmla="*/ 10190 w 10743"/>
                    <a:gd name="connsiteY3" fmla="*/ 3029 h 11151"/>
                    <a:gd name="connsiteX4" fmla="*/ 10552 w 10743"/>
                    <a:gd name="connsiteY4" fmla="*/ 7708 h 11151"/>
                    <a:gd name="connsiteX5" fmla="*/ 7991 w 10743"/>
                    <a:gd name="connsiteY5" fmla="*/ 11110 h 11151"/>
                    <a:gd name="connsiteX6" fmla="*/ 2155 w 10743"/>
                    <a:gd name="connsiteY6" fmla="*/ 9589 h 11151"/>
                    <a:gd name="connsiteX7" fmla="*/ 54 w 10743"/>
                    <a:gd name="connsiteY7" fmla="*/ 9468 h 11151"/>
                    <a:gd name="connsiteX0" fmla="*/ 54 w 10743"/>
                    <a:gd name="connsiteY0" fmla="*/ 9506 h 11189"/>
                    <a:gd name="connsiteX1" fmla="*/ 4027 w 10743"/>
                    <a:gd name="connsiteY1" fmla="*/ 533 h 11189"/>
                    <a:gd name="connsiteX2" fmla="*/ 7272 w 10743"/>
                    <a:gd name="connsiteY2" fmla="*/ 1399 h 11189"/>
                    <a:gd name="connsiteX3" fmla="*/ 10190 w 10743"/>
                    <a:gd name="connsiteY3" fmla="*/ 3067 h 11189"/>
                    <a:gd name="connsiteX4" fmla="*/ 10552 w 10743"/>
                    <a:gd name="connsiteY4" fmla="*/ 7746 h 11189"/>
                    <a:gd name="connsiteX5" fmla="*/ 7991 w 10743"/>
                    <a:gd name="connsiteY5" fmla="*/ 11148 h 11189"/>
                    <a:gd name="connsiteX6" fmla="*/ 2155 w 10743"/>
                    <a:gd name="connsiteY6" fmla="*/ 9627 h 11189"/>
                    <a:gd name="connsiteX7" fmla="*/ 54 w 10743"/>
                    <a:gd name="connsiteY7" fmla="*/ 9506 h 11189"/>
                    <a:gd name="connsiteX0" fmla="*/ 40 w 11293"/>
                    <a:gd name="connsiteY0" fmla="*/ 9082 h 11127"/>
                    <a:gd name="connsiteX1" fmla="*/ 4577 w 11293"/>
                    <a:gd name="connsiteY1" fmla="*/ 470 h 11127"/>
                    <a:gd name="connsiteX2" fmla="*/ 7822 w 11293"/>
                    <a:gd name="connsiteY2" fmla="*/ 1336 h 11127"/>
                    <a:gd name="connsiteX3" fmla="*/ 10740 w 11293"/>
                    <a:gd name="connsiteY3" fmla="*/ 3004 h 11127"/>
                    <a:gd name="connsiteX4" fmla="*/ 11102 w 11293"/>
                    <a:gd name="connsiteY4" fmla="*/ 7683 h 11127"/>
                    <a:gd name="connsiteX5" fmla="*/ 8541 w 11293"/>
                    <a:gd name="connsiteY5" fmla="*/ 11085 h 11127"/>
                    <a:gd name="connsiteX6" fmla="*/ 2705 w 11293"/>
                    <a:gd name="connsiteY6" fmla="*/ 9564 h 11127"/>
                    <a:gd name="connsiteX7" fmla="*/ 40 w 11293"/>
                    <a:gd name="connsiteY7" fmla="*/ 9082 h 1112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1293" h="11127">
                      <a:moveTo>
                        <a:pt x="40" y="9082"/>
                      </a:moveTo>
                      <a:cubicBezTo>
                        <a:pt x="352" y="7566"/>
                        <a:pt x="3280" y="1761"/>
                        <a:pt x="4577" y="470"/>
                      </a:cubicBezTo>
                      <a:cubicBezTo>
                        <a:pt x="5874" y="-821"/>
                        <a:pt x="6795" y="914"/>
                        <a:pt x="7822" y="1336"/>
                      </a:cubicBezTo>
                      <a:cubicBezTo>
                        <a:pt x="8849" y="1758"/>
                        <a:pt x="10193" y="1947"/>
                        <a:pt x="10740" y="3004"/>
                      </a:cubicBezTo>
                      <a:cubicBezTo>
                        <a:pt x="11287" y="4061"/>
                        <a:pt x="11468" y="6337"/>
                        <a:pt x="11102" y="7683"/>
                      </a:cubicBezTo>
                      <a:cubicBezTo>
                        <a:pt x="10736" y="9030"/>
                        <a:pt x="9940" y="10771"/>
                        <a:pt x="8541" y="11085"/>
                      </a:cubicBezTo>
                      <a:cubicBezTo>
                        <a:pt x="7141" y="11398"/>
                        <a:pt x="4122" y="9898"/>
                        <a:pt x="2705" y="9564"/>
                      </a:cubicBezTo>
                      <a:cubicBezTo>
                        <a:pt x="1288" y="9230"/>
                        <a:pt x="-272" y="10598"/>
                        <a:pt x="40" y="9082"/>
                      </a:cubicBezTo>
                      <a:close/>
                    </a:path>
                  </a:pathLst>
                </a:custGeom>
                <a:solidFill>
                  <a:srgbClr val="9CE0FA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grpSp>
              <p:nvGrpSpPr>
                <p:cNvPr id="527" name="Group 327">
                  <a:extLst>
                    <a:ext uri="{FF2B5EF4-FFF2-40B4-BE49-F238E27FC236}">
                      <a16:creationId xmlns:a16="http://schemas.microsoft.com/office/drawing/2014/main" id="{5ECC3908-A38E-9029-FF8E-0B6C3255E770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7908175" y="5241780"/>
                  <a:ext cx="536554" cy="263548"/>
                  <a:chOff x="1871277" y="1576300"/>
                  <a:chExt cx="1128371" cy="437861"/>
                </a:xfrm>
              </p:grpSpPr>
              <p:sp>
                <p:nvSpPr>
                  <p:cNvPr id="531" name="Oval 530">
                    <a:extLst>
                      <a:ext uri="{FF2B5EF4-FFF2-40B4-BE49-F238E27FC236}">
                        <a16:creationId xmlns:a16="http://schemas.microsoft.com/office/drawing/2014/main" id="{A926D0F6-87EE-ADD8-CE82-6BBB2AC1CBD1}"/>
                      </a:ext>
                    </a:extLst>
                  </p:cNvPr>
                  <p:cNvSpPr/>
                  <p:nvPr/>
                </p:nvSpPr>
                <p:spPr bwMode="auto">
                  <a:xfrm flipV="1">
                    <a:off x="1874446" y="1692905"/>
                    <a:ext cx="1125202" cy="3212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rgbClr val="3333CC">
                          <a:lumMod val="75000"/>
                        </a:srgbClr>
                      </a:gs>
                      <a:gs pos="53000">
                        <a:srgbClr val="3333CC">
                          <a:lumMod val="60000"/>
                          <a:lumOff val="40000"/>
                        </a:srgbClr>
                      </a:gs>
                      <a:gs pos="100000">
                        <a:srgbClr val="3333CC">
                          <a:lumMod val="75000"/>
                        </a:srgbClr>
                      </a:gs>
                    </a:gsLst>
                    <a:lin ang="0" scaled="1"/>
                    <a:tileRect/>
                  </a:gradFill>
                  <a:ln w="6350" cap="flat" cmpd="sng" algn="ctr">
                    <a:solidFill>
                      <a:srgbClr val="000000"/>
                    </a:solidFill>
                    <a:prstDash val="solid"/>
                  </a:ln>
                  <a:effectLst>
                    <a:outerShdw blurRad="40000" dist="23000" dir="5400000" rotWithShape="0">
                      <a:srgbClr val="000000">
                        <a:alpha val="35000"/>
                      </a:srgbClr>
                    </a:outerShdw>
                  </a:effectLst>
                </p:spPr>
                <p:txBody>
                  <a:bodyPr anchor="ctr"/>
                  <a:lstStyle/>
                  <a:p>
                    <a:pPr marL="0" marR="0" lvl="0" indent="0" algn="ctr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solidFill>
                          <a:srgbClr val="000000"/>
                        </a:solidFill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Gill Sans M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532" name="Rectangle 531">
                    <a:extLst>
                      <a:ext uri="{FF2B5EF4-FFF2-40B4-BE49-F238E27FC236}">
                        <a16:creationId xmlns:a16="http://schemas.microsoft.com/office/drawing/2014/main" id="{5D5944FC-47DA-2404-34D4-AD921C246182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1871277" y="1740499"/>
                    <a:ext cx="1128371" cy="114225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3333CC">
                          <a:lumMod val="75000"/>
                        </a:srgbClr>
                      </a:gs>
                      <a:gs pos="53000">
                        <a:srgbClr val="3333CC">
                          <a:lumMod val="60000"/>
                          <a:lumOff val="40000"/>
                        </a:srgbClr>
                      </a:gs>
                      <a:gs pos="100000">
                        <a:srgbClr val="3333CC">
                          <a:lumMod val="75000"/>
                        </a:srgbClr>
                      </a:gs>
                    </a:gsLst>
                    <a:lin ang="10800000" scaled="0"/>
                  </a:gradFill>
                  <a:ln w="25400" cap="flat" cmpd="sng" algn="ctr">
                    <a:noFill/>
                    <a:prstDash val="solid"/>
                  </a:ln>
                  <a:effectLst/>
                </p:spPr>
                <p:txBody>
                  <a:bodyPr anchor="ctr"/>
                  <a:lstStyle/>
                  <a:p>
                    <a:pPr marL="0" marR="0" lvl="0" indent="0" algn="ctr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Gill Sans M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533" name="Oval 532">
                    <a:extLst>
                      <a:ext uri="{FF2B5EF4-FFF2-40B4-BE49-F238E27FC236}">
                        <a16:creationId xmlns:a16="http://schemas.microsoft.com/office/drawing/2014/main" id="{9E46FA82-0C83-BD6C-625D-BFAEE7970F95}"/>
                      </a:ext>
                    </a:extLst>
                  </p:cNvPr>
                  <p:cNvSpPr/>
                  <p:nvPr/>
                </p:nvSpPr>
                <p:spPr bwMode="auto">
                  <a:xfrm flipV="1">
                    <a:off x="1871277" y="1576300"/>
                    <a:ext cx="1125200" cy="321257"/>
                  </a:xfrm>
                  <a:prstGeom prst="ellipse">
                    <a:avLst/>
                  </a:prstGeom>
                  <a:solidFill>
                    <a:srgbClr val="FFFFFF">
                      <a:lumMod val="75000"/>
                    </a:srgbClr>
                  </a:solidFill>
                  <a:ln w="6350" cap="flat" cmpd="sng" algn="ctr">
                    <a:solidFill>
                      <a:srgbClr val="000000"/>
                    </a:solidFill>
                    <a:prstDash val="solid"/>
                  </a:ln>
                  <a:effectLst>
                    <a:outerShdw blurRad="40000" dist="23000" dir="5400000" rotWithShape="0">
                      <a:srgbClr val="000000">
                        <a:alpha val="35000"/>
                      </a:srgbClr>
                    </a:outerShdw>
                  </a:effectLst>
                </p:spPr>
                <p:txBody>
                  <a:bodyPr anchor="ctr"/>
                  <a:lstStyle/>
                  <a:p>
                    <a:pPr marL="0" marR="0" lvl="0" indent="0" algn="ctr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solidFill>
                          <a:srgbClr val="000000"/>
                        </a:solidFill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Gill Sans M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534" name="Freeform 533">
                    <a:extLst>
                      <a:ext uri="{FF2B5EF4-FFF2-40B4-BE49-F238E27FC236}">
                        <a16:creationId xmlns:a16="http://schemas.microsoft.com/office/drawing/2014/main" id="{BE20B5FF-5D07-2607-73B1-DA04AE2A22AB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2159708" y="1673868"/>
                    <a:ext cx="548339" cy="159438"/>
                  </a:xfrm>
                  <a:custGeom>
                    <a:avLst/>
                    <a:gdLst>
                      <a:gd name="connsiteX0" fmla="*/ 1486231 w 2944854"/>
                      <a:gd name="connsiteY0" fmla="*/ 727041 h 1302232"/>
                      <a:gd name="connsiteX1" fmla="*/ 257675 w 2944854"/>
                      <a:gd name="connsiteY1" fmla="*/ 1302232 h 1302232"/>
                      <a:gd name="connsiteX2" fmla="*/ 0 w 2944854"/>
                      <a:gd name="connsiteY2" fmla="*/ 1228607 h 1302232"/>
                      <a:gd name="connsiteX3" fmla="*/ 911064 w 2944854"/>
                      <a:gd name="connsiteY3" fmla="*/ 837478 h 1302232"/>
                      <a:gd name="connsiteX4" fmla="*/ 883456 w 2944854"/>
                      <a:gd name="connsiteY4" fmla="*/ 450949 h 1302232"/>
                      <a:gd name="connsiteX5" fmla="*/ 161047 w 2944854"/>
                      <a:gd name="connsiteY5" fmla="*/ 119640 h 1302232"/>
                      <a:gd name="connsiteX6" fmla="*/ 404917 w 2944854"/>
                      <a:gd name="connsiteY6" fmla="*/ 50617 h 1302232"/>
                      <a:gd name="connsiteX7" fmla="*/ 1477028 w 2944854"/>
                      <a:gd name="connsiteY7" fmla="*/ 501566 h 1302232"/>
                      <a:gd name="connsiteX8" fmla="*/ 2572146 w 2944854"/>
                      <a:gd name="connsiteY8" fmla="*/ 0 h 1302232"/>
                      <a:gd name="connsiteX9" fmla="*/ 2875834 w 2944854"/>
                      <a:gd name="connsiteY9" fmla="*/ 96632 h 1302232"/>
                      <a:gd name="connsiteX10" fmla="*/ 2079803 w 2944854"/>
                      <a:gd name="connsiteY10" fmla="*/ 432543 h 1302232"/>
                      <a:gd name="connsiteX11" fmla="*/ 2240850 w 2944854"/>
                      <a:gd name="connsiteY11" fmla="*/ 920305 h 1302232"/>
                      <a:gd name="connsiteX12" fmla="*/ 2944854 w 2944854"/>
                      <a:gd name="connsiteY12" fmla="*/ 1228607 h 1302232"/>
                      <a:gd name="connsiteX13" fmla="*/ 2733192 w 2944854"/>
                      <a:gd name="connsiteY13" fmla="*/ 1297630 h 1302232"/>
                      <a:gd name="connsiteX14" fmla="*/ 1486231 w 2944854"/>
                      <a:gd name="connsiteY14" fmla="*/ 727041 h 1302232"/>
                      <a:gd name="connsiteX0" fmla="*/ 1486231 w 2944854"/>
                      <a:gd name="connsiteY0" fmla="*/ 727041 h 1316375"/>
                      <a:gd name="connsiteX1" fmla="*/ 257675 w 2944854"/>
                      <a:gd name="connsiteY1" fmla="*/ 1302232 h 1316375"/>
                      <a:gd name="connsiteX2" fmla="*/ 0 w 2944854"/>
                      <a:gd name="connsiteY2" fmla="*/ 1228607 h 1316375"/>
                      <a:gd name="connsiteX3" fmla="*/ 911064 w 2944854"/>
                      <a:gd name="connsiteY3" fmla="*/ 837478 h 1316375"/>
                      <a:gd name="connsiteX4" fmla="*/ 883456 w 2944854"/>
                      <a:gd name="connsiteY4" fmla="*/ 450949 h 1316375"/>
                      <a:gd name="connsiteX5" fmla="*/ 161047 w 2944854"/>
                      <a:gd name="connsiteY5" fmla="*/ 119640 h 1316375"/>
                      <a:gd name="connsiteX6" fmla="*/ 404917 w 2944854"/>
                      <a:gd name="connsiteY6" fmla="*/ 50617 h 1316375"/>
                      <a:gd name="connsiteX7" fmla="*/ 1477028 w 2944854"/>
                      <a:gd name="connsiteY7" fmla="*/ 501566 h 1316375"/>
                      <a:gd name="connsiteX8" fmla="*/ 2572146 w 2944854"/>
                      <a:gd name="connsiteY8" fmla="*/ 0 h 1316375"/>
                      <a:gd name="connsiteX9" fmla="*/ 2875834 w 2944854"/>
                      <a:gd name="connsiteY9" fmla="*/ 96632 h 1316375"/>
                      <a:gd name="connsiteX10" fmla="*/ 2079803 w 2944854"/>
                      <a:gd name="connsiteY10" fmla="*/ 432543 h 1316375"/>
                      <a:gd name="connsiteX11" fmla="*/ 2240850 w 2944854"/>
                      <a:gd name="connsiteY11" fmla="*/ 920305 h 1316375"/>
                      <a:gd name="connsiteX12" fmla="*/ 2944854 w 2944854"/>
                      <a:gd name="connsiteY12" fmla="*/ 1228607 h 1316375"/>
                      <a:gd name="connsiteX13" fmla="*/ 2756623 w 2944854"/>
                      <a:gd name="connsiteY13" fmla="*/ 1316375 h 1316375"/>
                      <a:gd name="connsiteX14" fmla="*/ 1486231 w 2944854"/>
                      <a:gd name="connsiteY14" fmla="*/ 727041 h 1316375"/>
                      <a:gd name="connsiteX0" fmla="*/ 1486231 w 3024520"/>
                      <a:gd name="connsiteY0" fmla="*/ 727041 h 1316375"/>
                      <a:gd name="connsiteX1" fmla="*/ 257675 w 3024520"/>
                      <a:gd name="connsiteY1" fmla="*/ 1302232 h 1316375"/>
                      <a:gd name="connsiteX2" fmla="*/ 0 w 3024520"/>
                      <a:gd name="connsiteY2" fmla="*/ 1228607 h 1316375"/>
                      <a:gd name="connsiteX3" fmla="*/ 911064 w 3024520"/>
                      <a:gd name="connsiteY3" fmla="*/ 837478 h 1316375"/>
                      <a:gd name="connsiteX4" fmla="*/ 883456 w 3024520"/>
                      <a:gd name="connsiteY4" fmla="*/ 450949 h 1316375"/>
                      <a:gd name="connsiteX5" fmla="*/ 161047 w 3024520"/>
                      <a:gd name="connsiteY5" fmla="*/ 119640 h 1316375"/>
                      <a:gd name="connsiteX6" fmla="*/ 404917 w 3024520"/>
                      <a:gd name="connsiteY6" fmla="*/ 50617 h 1316375"/>
                      <a:gd name="connsiteX7" fmla="*/ 1477028 w 3024520"/>
                      <a:gd name="connsiteY7" fmla="*/ 501566 h 1316375"/>
                      <a:gd name="connsiteX8" fmla="*/ 2572146 w 3024520"/>
                      <a:gd name="connsiteY8" fmla="*/ 0 h 1316375"/>
                      <a:gd name="connsiteX9" fmla="*/ 2875834 w 3024520"/>
                      <a:gd name="connsiteY9" fmla="*/ 96632 h 1316375"/>
                      <a:gd name="connsiteX10" fmla="*/ 2079803 w 3024520"/>
                      <a:gd name="connsiteY10" fmla="*/ 432543 h 1316375"/>
                      <a:gd name="connsiteX11" fmla="*/ 2240850 w 3024520"/>
                      <a:gd name="connsiteY11" fmla="*/ 920305 h 1316375"/>
                      <a:gd name="connsiteX12" fmla="*/ 3024520 w 3024520"/>
                      <a:gd name="connsiteY12" fmla="*/ 1228607 h 1316375"/>
                      <a:gd name="connsiteX13" fmla="*/ 2756623 w 3024520"/>
                      <a:gd name="connsiteY13" fmla="*/ 1316375 h 1316375"/>
                      <a:gd name="connsiteX14" fmla="*/ 1486231 w 3024520"/>
                      <a:gd name="connsiteY14" fmla="*/ 727041 h 1316375"/>
                      <a:gd name="connsiteX0" fmla="*/ 1537780 w 3076069"/>
                      <a:gd name="connsiteY0" fmla="*/ 727041 h 1316375"/>
                      <a:gd name="connsiteX1" fmla="*/ 309224 w 3076069"/>
                      <a:gd name="connsiteY1" fmla="*/ 1302232 h 1316375"/>
                      <a:gd name="connsiteX2" fmla="*/ 0 w 3076069"/>
                      <a:gd name="connsiteY2" fmla="*/ 1228607 h 1316375"/>
                      <a:gd name="connsiteX3" fmla="*/ 962613 w 3076069"/>
                      <a:gd name="connsiteY3" fmla="*/ 837478 h 1316375"/>
                      <a:gd name="connsiteX4" fmla="*/ 935005 w 3076069"/>
                      <a:gd name="connsiteY4" fmla="*/ 450949 h 1316375"/>
                      <a:gd name="connsiteX5" fmla="*/ 212596 w 3076069"/>
                      <a:gd name="connsiteY5" fmla="*/ 119640 h 1316375"/>
                      <a:gd name="connsiteX6" fmla="*/ 456466 w 3076069"/>
                      <a:gd name="connsiteY6" fmla="*/ 50617 h 1316375"/>
                      <a:gd name="connsiteX7" fmla="*/ 1528577 w 3076069"/>
                      <a:gd name="connsiteY7" fmla="*/ 501566 h 1316375"/>
                      <a:gd name="connsiteX8" fmla="*/ 2623695 w 3076069"/>
                      <a:gd name="connsiteY8" fmla="*/ 0 h 1316375"/>
                      <a:gd name="connsiteX9" fmla="*/ 2927383 w 3076069"/>
                      <a:gd name="connsiteY9" fmla="*/ 96632 h 1316375"/>
                      <a:gd name="connsiteX10" fmla="*/ 2131352 w 3076069"/>
                      <a:gd name="connsiteY10" fmla="*/ 432543 h 1316375"/>
                      <a:gd name="connsiteX11" fmla="*/ 2292399 w 3076069"/>
                      <a:gd name="connsiteY11" fmla="*/ 920305 h 1316375"/>
                      <a:gd name="connsiteX12" fmla="*/ 3076069 w 3076069"/>
                      <a:gd name="connsiteY12" fmla="*/ 1228607 h 1316375"/>
                      <a:gd name="connsiteX13" fmla="*/ 2808172 w 3076069"/>
                      <a:gd name="connsiteY13" fmla="*/ 1316375 h 1316375"/>
                      <a:gd name="connsiteX14" fmla="*/ 1537780 w 3076069"/>
                      <a:gd name="connsiteY14" fmla="*/ 727041 h 1316375"/>
                      <a:gd name="connsiteX0" fmla="*/ 1537780 w 3076069"/>
                      <a:gd name="connsiteY0" fmla="*/ 727041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27041 h 1321259"/>
                      <a:gd name="connsiteX0" fmla="*/ 1537780 w 3076069"/>
                      <a:gd name="connsiteY0" fmla="*/ 750825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50825 h 132125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3076069" h="1321259">
                        <a:moveTo>
                          <a:pt x="1537780" y="750825"/>
                        </a:moveTo>
                        <a:lnTo>
                          <a:pt x="313981" y="1321259"/>
                        </a:lnTo>
                        <a:lnTo>
                          <a:pt x="0" y="1228607"/>
                        </a:lnTo>
                        <a:lnTo>
                          <a:pt x="962613" y="837478"/>
                        </a:lnTo>
                        <a:lnTo>
                          <a:pt x="935005" y="450949"/>
                        </a:lnTo>
                        <a:lnTo>
                          <a:pt x="212596" y="119640"/>
                        </a:lnTo>
                        <a:lnTo>
                          <a:pt x="456466" y="50617"/>
                        </a:lnTo>
                        <a:lnTo>
                          <a:pt x="1528577" y="501566"/>
                        </a:lnTo>
                        <a:lnTo>
                          <a:pt x="2623695" y="0"/>
                        </a:lnTo>
                        <a:lnTo>
                          <a:pt x="2927383" y="96632"/>
                        </a:lnTo>
                        <a:lnTo>
                          <a:pt x="2131352" y="432543"/>
                        </a:lnTo>
                        <a:lnTo>
                          <a:pt x="2292399" y="920305"/>
                        </a:lnTo>
                        <a:lnTo>
                          <a:pt x="3076069" y="1228607"/>
                        </a:lnTo>
                        <a:lnTo>
                          <a:pt x="2808172" y="1316375"/>
                        </a:lnTo>
                        <a:lnTo>
                          <a:pt x="1537780" y="750825"/>
                        </a:lnTo>
                        <a:close/>
                      </a:path>
                    </a:pathLst>
                  </a:custGeom>
                  <a:solidFill>
                    <a:srgbClr val="3333CC">
                      <a:lumMod val="60000"/>
                      <a:lumOff val="40000"/>
                    </a:srgbClr>
                  </a:solidFill>
                  <a:ln w="9525" cap="flat" cmpd="sng" algn="ctr">
                    <a:noFill/>
                    <a:prstDash val="solid"/>
                  </a:ln>
                  <a:effectLst/>
                </p:spPr>
                <p:txBody>
                  <a:bodyPr anchor="ctr"/>
                  <a:lstStyle/>
                  <a:p>
                    <a:pPr marL="0" marR="0" lvl="0" indent="0" algn="ctr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Gill Sans M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535" name="Freeform 534">
                    <a:extLst>
                      <a:ext uri="{FF2B5EF4-FFF2-40B4-BE49-F238E27FC236}">
                        <a16:creationId xmlns:a16="http://schemas.microsoft.com/office/drawing/2014/main" id="{04FF6B2E-41F5-50D1-412D-98883534D8DE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2102655" y="1633412"/>
                    <a:ext cx="662444" cy="111846"/>
                  </a:xfrm>
                  <a:custGeom>
                    <a:avLst/>
                    <a:gdLst>
                      <a:gd name="connsiteX0" fmla="*/ 0 w 3645229"/>
                      <a:gd name="connsiteY0" fmla="*/ 214441 h 923747"/>
                      <a:gd name="connsiteX1" fmla="*/ 659770 w 3645229"/>
                      <a:gd name="connsiteY1" fmla="*/ 16495 h 923747"/>
                      <a:gd name="connsiteX2" fmla="*/ 1814367 w 3645229"/>
                      <a:gd name="connsiteY2" fmla="*/ 511360 h 923747"/>
                      <a:gd name="connsiteX3" fmla="*/ 2968965 w 3645229"/>
                      <a:gd name="connsiteY3" fmla="*/ 0 h 923747"/>
                      <a:gd name="connsiteX4" fmla="*/ 3645229 w 3645229"/>
                      <a:gd name="connsiteY4" fmla="*/ 197946 h 923747"/>
                      <a:gd name="connsiteX5" fmla="*/ 3199884 w 3645229"/>
                      <a:gd name="connsiteY5" fmla="*/ 461874 h 923747"/>
                      <a:gd name="connsiteX6" fmla="*/ 2985459 w 3645229"/>
                      <a:gd name="connsiteY6" fmla="*/ 379396 h 923747"/>
                      <a:gd name="connsiteX7" fmla="*/ 1830861 w 3645229"/>
                      <a:gd name="connsiteY7" fmla="*/ 923747 h 923747"/>
                      <a:gd name="connsiteX8" fmla="*/ 676264 w 3645229"/>
                      <a:gd name="connsiteY8" fmla="*/ 412387 h 923747"/>
                      <a:gd name="connsiteX9" fmla="*/ 527816 w 3645229"/>
                      <a:gd name="connsiteY9" fmla="*/ 478369 h 923747"/>
                      <a:gd name="connsiteX10" fmla="*/ 0 w 3645229"/>
                      <a:gd name="connsiteY10" fmla="*/ 21444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78369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90067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09765 w 3640627"/>
                      <a:gd name="connsiteY2" fmla="*/ 511360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3008465 w 3640627"/>
                      <a:gd name="connsiteY6" fmla="*/ 402404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723451"/>
                      <a:gd name="connsiteY0" fmla="*/ 242051 h 946755"/>
                      <a:gd name="connsiteX1" fmla="*/ 655168 w 3723451"/>
                      <a:gd name="connsiteY1" fmla="*/ 16495 h 946755"/>
                      <a:gd name="connsiteX2" fmla="*/ 1855778 w 3723451"/>
                      <a:gd name="connsiteY2" fmla="*/ 534367 h 946755"/>
                      <a:gd name="connsiteX3" fmla="*/ 2964363 w 3723451"/>
                      <a:gd name="connsiteY3" fmla="*/ 0 h 946755"/>
                      <a:gd name="connsiteX4" fmla="*/ 3723451 w 3723451"/>
                      <a:gd name="connsiteY4" fmla="*/ 220954 h 946755"/>
                      <a:gd name="connsiteX5" fmla="*/ 3195282 w 3723451"/>
                      <a:gd name="connsiteY5" fmla="*/ 461874 h 946755"/>
                      <a:gd name="connsiteX6" fmla="*/ 3008465 w 3723451"/>
                      <a:gd name="connsiteY6" fmla="*/ 402404 h 946755"/>
                      <a:gd name="connsiteX7" fmla="*/ 1876873 w 3723451"/>
                      <a:gd name="connsiteY7" fmla="*/ 946755 h 946755"/>
                      <a:gd name="connsiteX8" fmla="*/ 690067 w 3723451"/>
                      <a:gd name="connsiteY8" fmla="*/ 412387 h 946755"/>
                      <a:gd name="connsiteX9" fmla="*/ 523214 w 3723451"/>
                      <a:gd name="connsiteY9" fmla="*/ 482971 h 946755"/>
                      <a:gd name="connsiteX10" fmla="*/ 0 w 3723451"/>
                      <a:gd name="connsiteY10" fmla="*/ 242051 h 946755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08465 w 3723451"/>
                      <a:gd name="connsiteY6" fmla="*/ 388599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711613 w 3723451"/>
                      <a:gd name="connsiteY8" fmla="*/ 413055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3723451" h="932950">
                        <a:moveTo>
                          <a:pt x="0" y="228246"/>
                        </a:moveTo>
                        <a:lnTo>
                          <a:pt x="655168" y="2690"/>
                        </a:lnTo>
                        <a:lnTo>
                          <a:pt x="1855778" y="520562"/>
                        </a:lnTo>
                        <a:lnTo>
                          <a:pt x="3001174" y="0"/>
                        </a:lnTo>
                        <a:lnTo>
                          <a:pt x="3723451" y="207149"/>
                        </a:lnTo>
                        <a:lnTo>
                          <a:pt x="3186079" y="461874"/>
                        </a:lnTo>
                        <a:lnTo>
                          <a:pt x="3013067" y="393200"/>
                        </a:lnTo>
                        <a:lnTo>
                          <a:pt x="1876873" y="932950"/>
                        </a:lnTo>
                        <a:lnTo>
                          <a:pt x="711613" y="413055"/>
                        </a:lnTo>
                        <a:lnTo>
                          <a:pt x="523214" y="469166"/>
                        </a:lnTo>
                        <a:lnTo>
                          <a:pt x="0" y="228246"/>
                        </a:lnTo>
                        <a:close/>
                      </a:path>
                    </a:pathLst>
                  </a:custGeom>
                  <a:solidFill>
                    <a:srgbClr val="3333CC">
                      <a:lumMod val="75000"/>
                    </a:srgbClr>
                  </a:solidFill>
                  <a:ln w="9525" cap="flat" cmpd="sng" algn="ctr">
                    <a:noFill/>
                    <a:prstDash val="solid"/>
                  </a:ln>
                  <a:effectLst>
                    <a:outerShdw blurRad="40000" dist="23000" dir="5400000" rotWithShape="0">
                      <a:srgbClr val="000000">
                        <a:alpha val="35000"/>
                      </a:srgbClr>
                    </a:outerShdw>
                  </a:effectLst>
                </p:spPr>
                <p:txBody>
                  <a:bodyPr anchor="ctr"/>
                  <a:lstStyle/>
                  <a:p>
                    <a:pPr marL="0" marR="0" lvl="0" indent="0" algn="ctr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Gill Sans M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536" name="Freeform 535">
                    <a:extLst>
                      <a:ext uri="{FF2B5EF4-FFF2-40B4-BE49-F238E27FC236}">
                        <a16:creationId xmlns:a16="http://schemas.microsoft.com/office/drawing/2014/main" id="{01A444E1-48A1-3B32-CBF4-282242910925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2536889" y="1728599"/>
                    <a:ext cx="244057" cy="97568"/>
                  </a:xfrm>
                  <a:custGeom>
                    <a:avLst/>
                    <a:gdLst>
                      <a:gd name="connsiteX0" fmla="*/ 55216 w 1421812"/>
                      <a:gd name="connsiteY0" fmla="*/ 0 h 800665"/>
                      <a:gd name="connsiteX1" fmla="*/ 1421812 w 1421812"/>
                      <a:gd name="connsiteY1" fmla="*/ 625807 h 800665"/>
                      <a:gd name="connsiteX2" fmla="*/ 947874 w 1421812"/>
                      <a:gd name="connsiteY2" fmla="*/ 800665 h 800665"/>
                      <a:gd name="connsiteX3" fmla="*/ 50614 w 1421812"/>
                      <a:gd name="connsiteY3" fmla="*/ 404934 h 800665"/>
                      <a:gd name="connsiteX4" fmla="*/ 0 w 1421812"/>
                      <a:gd name="connsiteY4" fmla="*/ 404934 h 800665"/>
                      <a:gd name="connsiteX5" fmla="*/ 55216 w 1421812"/>
                      <a:gd name="connsiteY5" fmla="*/ 0 h 800665"/>
                      <a:gd name="connsiteX0" fmla="*/ 4602 w 1371198"/>
                      <a:gd name="connsiteY0" fmla="*/ 0 h 800665"/>
                      <a:gd name="connsiteX1" fmla="*/ 1371198 w 1371198"/>
                      <a:gd name="connsiteY1" fmla="*/ 625807 h 800665"/>
                      <a:gd name="connsiteX2" fmla="*/ 897260 w 1371198"/>
                      <a:gd name="connsiteY2" fmla="*/ 800665 h 800665"/>
                      <a:gd name="connsiteX3" fmla="*/ 0 w 1371198"/>
                      <a:gd name="connsiteY3" fmla="*/ 404934 h 800665"/>
                      <a:gd name="connsiteX4" fmla="*/ 4602 w 1371198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9868"/>
                      <a:gd name="connsiteX1" fmla="*/ 1366596 w 1366596"/>
                      <a:gd name="connsiteY1" fmla="*/ 625807 h 809868"/>
                      <a:gd name="connsiteX2" fmla="*/ 865050 w 1366596"/>
                      <a:gd name="connsiteY2" fmla="*/ 809868 h 809868"/>
                      <a:gd name="connsiteX3" fmla="*/ 4601 w 1366596"/>
                      <a:gd name="connsiteY3" fmla="*/ 427942 h 809868"/>
                      <a:gd name="connsiteX4" fmla="*/ 0 w 1366596"/>
                      <a:gd name="connsiteY4" fmla="*/ 0 h 8098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66596" h="809868">
                        <a:moveTo>
                          <a:pt x="0" y="0"/>
                        </a:moveTo>
                        <a:lnTo>
                          <a:pt x="1366596" y="625807"/>
                        </a:lnTo>
                        <a:lnTo>
                          <a:pt x="865050" y="809868"/>
                        </a:lnTo>
                        <a:lnTo>
                          <a:pt x="4601" y="427942"/>
                        </a:lnTo>
                        <a:cubicBezTo>
                          <a:pt x="-1535" y="105836"/>
                          <a:pt x="1534" y="142647"/>
                          <a:pt x="0" y="0"/>
                        </a:cubicBezTo>
                        <a:close/>
                      </a:path>
                    </a:pathLst>
                  </a:custGeom>
                  <a:solidFill>
                    <a:srgbClr val="3333CC">
                      <a:lumMod val="75000"/>
                    </a:srgbClr>
                  </a:solidFill>
                  <a:ln w="9525" cap="flat" cmpd="sng" algn="ctr">
                    <a:noFill/>
                    <a:prstDash val="solid"/>
                  </a:ln>
                  <a:effectLst>
                    <a:outerShdw blurRad="40000" dist="23000" dir="5400000" rotWithShape="0">
                      <a:srgbClr val="000000">
                        <a:alpha val="35000"/>
                      </a:srgbClr>
                    </a:outerShdw>
                  </a:effectLst>
                </p:spPr>
                <p:txBody>
                  <a:bodyPr anchor="ctr"/>
                  <a:lstStyle/>
                  <a:p>
                    <a:pPr marL="0" marR="0" lvl="0" indent="0" algn="ctr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Gill Sans M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537" name="Freeform 536">
                    <a:extLst>
                      <a:ext uri="{FF2B5EF4-FFF2-40B4-BE49-F238E27FC236}">
                        <a16:creationId xmlns:a16="http://schemas.microsoft.com/office/drawing/2014/main" id="{B73A04A8-7592-22DD-FFB4-FBF985777F8D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2089977" y="1730980"/>
                    <a:ext cx="240888" cy="95187"/>
                  </a:xfrm>
                  <a:custGeom>
                    <a:avLst/>
                    <a:gdLst>
                      <a:gd name="connsiteX0" fmla="*/ 1329786 w 1348191"/>
                      <a:gd name="connsiteY0" fmla="*/ 0 h 809869"/>
                      <a:gd name="connsiteX1" fmla="*/ 1348191 w 1348191"/>
                      <a:gd name="connsiteY1" fmla="*/ 400333 h 809869"/>
                      <a:gd name="connsiteX2" fmla="*/ 487742 w 1348191"/>
                      <a:gd name="connsiteY2" fmla="*/ 809869 h 809869"/>
                      <a:gd name="connsiteX3" fmla="*/ 0 w 1348191"/>
                      <a:gd name="connsiteY3" fmla="*/ 630409 h 809869"/>
                      <a:gd name="connsiteX4" fmla="*/ 1329786 w 1348191"/>
                      <a:gd name="connsiteY4" fmla="*/ 0 h 809869"/>
                      <a:gd name="connsiteX0" fmla="*/ 1329786 w 1348191"/>
                      <a:gd name="connsiteY0" fmla="*/ 0 h 791462"/>
                      <a:gd name="connsiteX1" fmla="*/ 1348191 w 1348191"/>
                      <a:gd name="connsiteY1" fmla="*/ 381926 h 791462"/>
                      <a:gd name="connsiteX2" fmla="*/ 487742 w 1348191"/>
                      <a:gd name="connsiteY2" fmla="*/ 791462 h 791462"/>
                      <a:gd name="connsiteX3" fmla="*/ 0 w 1348191"/>
                      <a:gd name="connsiteY3" fmla="*/ 612002 h 791462"/>
                      <a:gd name="connsiteX4" fmla="*/ 1329786 w 1348191"/>
                      <a:gd name="connsiteY4" fmla="*/ 0 h 791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48191" h="791462">
                        <a:moveTo>
                          <a:pt x="1329786" y="0"/>
                        </a:moveTo>
                        <a:lnTo>
                          <a:pt x="1348191" y="381926"/>
                        </a:lnTo>
                        <a:lnTo>
                          <a:pt x="487742" y="791462"/>
                        </a:lnTo>
                        <a:lnTo>
                          <a:pt x="0" y="612002"/>
                        </a:lnTo>
                        <a:lnTo>
                          <a:pt x="1329786" y="0"/>
                        </a:lnTo>
                        <a:close/>
                      </a:path>
                    </a:pathLst>
                  </a:custGeom>
                  <a:solidFill>
                    <a:srgbClr val="3333CC">
                      <a:lumMod val="75000"/>
                    </a:srgbClr>
                  </a:solidFill>
                  <a:ln w="9525" cap="flat" cmpd="sng" algn="ctr">
                    <a:noFill/>
                    <a:prstDash val="solid"/>
                  </a:ln>
                  <a:effectLst>
                    <a:outerShdw blurRad="40000" dist="23000" dir="5400000" rotWithShape="0">
                      <a:srgbClr val="000000">
                        <a:alpha val="35000"/>
                      </a:srgbClr>
                    </a:outerShdw>
                  </a:effectLst>
                </p:spPr>
                <p:txBody>
                  <a:bodyPr anchor="ctr"/>
                  <a:lstStyle/>
                  <a:p>
                    <a:pPr marL="0" marR="0" lvl="0" indent="0" algn="ctr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Gill Sans MT"/>
                      <a:ea typeface="+mn-ea"/>
                      <a:cs typeface="+mn-cs"/>
                    </a:endParaRPr>
                  </a:p>
                </p:txBody>
              </p:sp>
              <p:cxnSp>
                <p:nvCxnSpPr>
                  <p:cNvPr id="538" name="Straight Connector 537">
                    <a:extLst>
                      <a:ext uri="{FF2B5EF4-FFF2-40B4-BE49-F238E27FC236}">
                        <a16:creationId xmlns:a16="http://schemas.microsoft.com/office/drawing/2014/main" id="{B3E9B252-A43B-F03D-308B-30C39CA98A9C}"/>
                      </a:ext>
                    </a:extLst>
                  </p:cNvPr>
                  <p:cNvCxnSpPr>
                    <a:endCxn id="533" idx="2"/>
                  </p:cNvCxnSpPr>
                  <p:nvPr/>
                </p:nvCxnSpPr>
                <p:spPr bwMode="auto">
                  <a:xfrm flipH="1" flipV="1">
                    <a:off x="1871277" y="1735739"/>
                    <a:ext cx="3169" cy="123743"/>
                  </a:xfrm>
                  <a:prstGeom prst="line">
                    <a:avLst/>
                  </a:prstGeom>
                  <a:noFill/>
                  <a:ln w="6350" cap="flat" cmpd="sng" algn="ctr">
                    <a:solidFill>
                      <a:srgbClr val="000000"/>
                    </a:solidFill>
                    <a:prstDash val="solid"/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</p:cxnSp>
              <p:cxnSp>
                <p:nvCxnSpPr>
                  <p:cNvPr id="539" name="Straight Connector 538">
                    <a:extLst>
                      <a:ext uri="{FF2B5EF4-FFF2-40B4-BE49-F238E27FC236}">
                        <a16:creationId xmlns:a16="http://schemas.microsoft.com/office/drawing/2014/main" id="{D2D25AD6-1B7D-CD90-E42C-0F34E65E170F}"/>
                      </a:ext>
                    </a:extLst>
                  </p:cNvPr>
                  <p:cNvCxnSpPr/>
                  <p:nvPr/>
                </p:nvCxnSpPr>
                <p:spPr bwMode="auto">
                  <a:xfrm flipH="1" flipV="1">
                    <a:off x="2996477" y="1733359"/>
                    <a:ext cx="3171" cy="123743"/>
                  </a:xfrm>
                  <a:prstGeom prst="line">
                    <a:avLst/>
                  </a:prstGeom>
                  <a:noFill/>
                  <a:ln w="6350" cap="flat" cmpd="sng" algn="ctr">
                    <a:solidFill>
                      <a:srgbClr val="000000"/>
                    </a:solidFill>
                    <a:prstDash val="solid"/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</p:cxnSp>
            </p:grpSp>
            <p:grpSp>
              <p:nvGrpSpPr>
                <p:cNvPr id="528" name="Group 527">
                  <a:extLst>
                    <a:ext uri="{FF2B5EF4-FFF2-40B4-BE49-F238E27FC236}">
                      <a16:creationId xmlns:a16="http://schemas.microsoft.com/office/drawing/2014/main" id="{6C701D89-AF44-8022-C30C-1927CF43CA41}"/>
                    </a:ext>
                  </a:extLst>
                </p:cNvPr>
                <p:cNvGrpSpPr/>
                <p:nvPr/>
              </p:nvGrpSpPr>
              <p:grpSpPr>
                <a:xfrm>
                  <a:off x="7876581" y="5223365"/>
                  <a:ext cx="466894" cy="369332"/>
                  <a:chOff x="599495" y="1708643"/>
                  <a:chExt cx="491778" cy="409344"/>
                </a:xfrm>
              </p:grpSpPr>
              <p:sp>
                <p:nvSpPr>
                  <p:cNvPr id="529" name="Oval 528">
                    <a:extLst>
                      <a:ext uri="{FF2B5EF4-FFF2-40B4-BE49-F238E27FC236}">
                        <a16:creationId xmlns:a16="http://schemas.microsoft.com/office/drawing/2014/main" id="{2F36BA76-8039-1B89-7FD5-FB02F75FFF9F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725417" y="1787240"/>
                    <a:ext cx="356365" cy="231962"/>
                  </a:xfrm>
                  <a:prstGeom prst="ellipse">
                    <a:avLst/>
                  </a:prstGeom>
                  <a:solidFill>
                    <a:srgbClr val="FFFFFF">
                      <a:alpha val="76000"/>
                    </a:srgbClr>
                  </a:solidFill>
                  <a:ln w="9525" cap="flat" cmpd="sng" algn="ctr">
                    <a:noFill/>
                    <a:prstDash val="solid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Gill Sans M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530" name="TextBox 529">
                    <a:extLst>
                      <a:ext uri="{FF2B5EF4-FFF2-40B4-BE49-F238E27FC236}">
                        <a16:creationId xmlns:a16="http://schemas.microsoft.com/office/drawing/2014/main" id="{40C7EAF0-51AD-C4A9-685B-7AB81DE61BCB}"/>
                      </a:ext>
                    </a:extLst>
                  </p:cNvPr>
                  <p:cNvSpPr txBox="1"/>
                  <p:nvPr/>
                </p:nvSpPr>
                <p:spPr>
                  <a:xfrm>
                    <a:off x="599495" y="1708643"/>
                    <a:ext cx="491778" cy="409344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 marL="0" marR="0" lvl="0" indent="0" algn="ctr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1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charset="0"/>
                        <a:ea typeface="ＭＳ Ｐゴシック" charset="0"/>
                      </a:rPr>
                      <a:t>  X</a:t>
                    </a:r>
                  </a:p>
                </p:txBody>
              </p:sp>
            </p:grpSp>
          </p:grpSp>
          <p:cxnSp>
            <p:nvCxnSpPr>
              <p:cNvPr id="525" name="Straight Connector 524">
                <a:extLst>
                  <a:ext uri="{FF2B5EF4-FFF2-40B4-BE49-F238E27FC236}">
                    <a16:creationId xmlns:a16="http://schemas.microsoft.com/office/drawing/2014/main" id="{9B0A40ED-2163-FB05-9C3D-01A82DDC179F}"/>
                  </a:ext>
                </a:extLst>
              </p:cNvPr>
              <p:cNvCxnSpPr/>
              <p:nvPr/>
            </p:nvCxnSpPr>
            <p:spPr bwMode="auto">
              <a:xfrm flipH="1">
                <a:off x="7158742" y="5764030"/>
                <a:ext cx="870024" cy="9999"/>
              </a:xfrm>
              <a:prstGeom prst="line">
                <a:avLst/>
              </a:prstGeom>
              <a:solidFill>
                <a:srgbClr val="00CC99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</p:grpSp>
      <p:sp>
        <p:nvSpPr>
          <p:cNvPr id="6" name="Title 5">
            <a:extLst>
              <a:ext uri="{FF2B5EF4-FFF2-40B4-BE49-F238E27FC236}">
                <a16:creationId xmlns:a16="http://schemas.microsoft.com/office/drawing/2014/main" id="{DA4C5845-9390-C86B-E592-E3D655693C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89191"/>
            <a:ext cx="10515600" cy="894622"/>
          </a:xfrm>
        </p:spPr>
        <p:txBody>
          <a:bodyPr/>
          <a:lstStyle/>
          <a:p>
            <a:r>
              <a:rPr lang="en-US" dirty="0"/>
              <a:t>BGP path advertisement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4C3A76-C65B-D267-AFF7-6F7BB9A4E9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19616" y="644308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Network Layer: 5-</a:t>
            </a:r>
            <a:fld id="{C4204591-24BD-A542-B9D5-F8D8A88D2FEE}" type="slidenum">
              <a:rPr lang="en-US" smtClean="0"/>
              <a:pPr/>
              <a:t>45</a:t>
            </a:fld>
            <a:endParaRPr lang="en-US" dirty="0"/>
          </a:p>
        </p:txBody>
      </p:sp>
      <p:sp>
        <p:nvSpPr>
          <p:cNvPr id="227" name="Rectangle 4">
            <a:extLst>
              <a:ext uri="{FF2B5EF4-FFF2-40B4-BE49-F238E27FC236}">
                <a16:creationId xmlns:a16="http://schemas.microsoft.com/office/drawing/2014/main" id="{E24CC6E8-3AFB-AA24-F3DE-C4A3AC49A817}"/>
              </a:ext>
            </a:extLst>
          </p:cNvPr>
          <p:cNvSpPr txBox="1">
            <a:spLocks noChangeArrowheads="1"/>
          </p:cNvSpPr>
          <p:nvPr/>
        </p:nvSpPr>
        <p:spPr>
          <a:xfrm>
            <a:off x="825754" y="4751961"/>
            <a:ext cx="10673139" cy="8450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52425" indent="-2222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00A3"/>
              </a:buClr>
              <a:buFont typeface="Wingdings" pitchFamily="2" charset="2"/>
              <a:buChar char="§"/>
              <a:tabLst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95325" indent="-23177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00A8"/>
              </a:buClr>
              <a:buFont typeface="Arial" panose="020B0604020202020204" pitchFamily="34" charset="0"/>
              <a:buChar char="•"/>
              <a:tabLst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93688" indent="-293688">
              <a:lnSpc>
                <a:spcPct val="100000"/>
              </a:lnSpc>
              <a:spcBef>
                <a:spcPts val="600"/>
              </a:spcBef>
            </a:pPr>
            <a:r>
              <a:rPr lang="en-US" sz="2400" dirty="0"/>
              <a:t>based on AS2 policy, AS2 router 2c accepts path AS3,X, propagates (via iBGP) to all AS2 routers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endParaRPr lang="en-US" sz="2400" dirty="0"/>
          </a:p>
        </p:txBody>
      </p:sp>
      <p:grpSp>
        <p:nvGrpSpPr>
          <p:cNvPr id="231" name="Group 230">
            <a:extLst>
              <a:ext uri="{FF2B5EF4-FFF2-40B4-BE49-F238E27FC236}">
                <a16:creationId xmlns:a16="http://schemas.microsoft.com/office/drawing/2014/main" id="{0F7E02F0-D30D-E907-7121-812C6234C9A5}"/>
              </a:ext>
            </a:extLst>
          </p:cNvPr>
          <p:cNvGrpSpPr/>
          <p:nvPr/>
        </p:nvGrpSpPr>
        <p:grpSpPr>
          <a:xfrm>
            <a:off x="2993331" y="2659614"/>
            <a:ext cx="1261444" cy="642543"/>
            <a:chOff x="2241770" y="2684666"/>
            <a:chExt cx="1261444" cy="642543"/>
          </a:xfrm>
        </p:grpSpPr>
        <p:sp>
          <p:nvSpPr>
            <p:cNvPr id="232" name="Text Box 119">
              <a:extLst>
                <a:ext uri="{FF2B5EF4-FFF2-40B4-BE49-F238E27FC236}">
                  <a16:creationId xmlns:a16="http://schemas.microsoft.com/office/drawing/2014/main" id="{4236F22B-50C3-1145-3057-1B0EDFC142D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41770" y="3019432"/>
              <a:ext cx="1260153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>
                <a:lnSpc>
                  <a:spcPct val="85000"/>
                </a:lnSpc>
              </a:pPr>
              <a:r>
                <a:rPr lang="en-US" sz="1600" i="1" dirty="0">
                  <a:solidFill>
                    <a:srgbClr val="CC0000"/>
                  </a:solidFill>
                </a:rPr>
                <a:t>AS2,AS3,X </a:t>
              </a:r>
            </a:p>
          </p:txBody>
        </p:sp>
        <p:sp>
          <p:nvSpPr>
            <p:cNvPr id="233" name="AutoShape 118">
              <a:extLst>
                <a:ext uri="{FF2B5EF4-FFF2-40B4-BE49-F238E27FC236}">
                  <a16:creationId xmlns:a16="http://schemas.microsoft.com/office/drawing/2014/main" id="{F832E37F-79CD-6074-654D-796F9955851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968210">
              <a:off x="2734864" y="2684666"/>
              <a:ext cx="768350" cy="276225"/>
            </a:xfrm>
            <a:prstGeom prst="leftArrow">
              <a:avLst>
                <a:gd name="adj1" fmla="val 50000"/>
                <a:gd name="adj2" fmla="val 69540"/>
              </a:avLst>
            </a:prstGeom>
            <a:gradFill rotWithShape="1">
              <a:gsLst>
                <a:gs pos="0">
                  <a:srgbClr val="C00000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sp>
        <p:nvSpPr>
          <p:cNvPr id="234" name="Rectangle 4">
            <a:extLst>
              <a:ext uri="{FF2B5EF4-FFF2-40B4-BE49-F238E27FC236}">
                <a16:creationId xmlns:a16="http://schemas.microsoft.com/office/drawing/2014/main" id="{C60E057B-256C-4A58-8A73-B330D807D8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3911" y="4164411"/>
            <a:ext cx="11146023" cy="8489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Wingdings" charset="2"/>
              <a:buChar char="§"/>
              <a:defRPr sz="28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Comic Sans MS" pitchFamily="66" charset="0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itchFamily="-109" charset="0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  <a:ea typeface="ＭＳ Ｐゴシック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9pPr>
          </a:lstStyle>
          <a:p>
            <a:pPr marL="293688" indent="-293688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sz="2400" dirty="0"/>
              <a:t>AS2 router 2c receives path advertisement </a:t>
            </a:r>
            <a:r>
              <a:rPr lang="en-US" sz="2400" dirty="0">
                <a:solidFill>
                  <a:srgbClr val="CC0000"/>
                </a:solidFill>
              </a:rPr>
              <a:t>AS3,X </a:t>
            </a:r>
            <a:r>
              <a:rPr lang="en-US" sz="2400" dirty="0"/>
              <a:t>(via eBGP) from AS3 router 3a</a:t>
            </a:r>
          </a:p>
        </p:txBody>
      </p:sp>
      <p:sp>
        <p:nvSpPr>
          <p:cNvPr id="235" name="Rectangle 4">
            <a:extLst>
              <a:ext uri="{FF2B5EF4-FFF2-40B4-BE49-F238E27FC236}">
                <a16:creationId xmlns:a16="http://schemas.microsoft.com/office/drawing/2014/main" id="{4C363903-F439-693D-AEA7-0375552E6B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7479" y="5525933"/>
            <a:ext cx="10511102" cy="5104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Wingdings" charset="2"/>
              <a:buChar char="§"/>
              <a:defRPr sz="28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Comic Sans MS" pitchFamily="66" charset="0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itchFamily="-109" charset="0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  <a:ea typeface="ＭＳ Ｐゴシック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9pPr>
          </a:lstStyle>
          <a:p>
            <a:pPr marL="293688" indent="-293688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sz="2400" dirty="0"/>
              <a:t>based on AS2 policy,  AS2 router 2a advertises (via eBGP)  path </a:t>
            </a:r>
            <a:r>
              <a:rPr lang="en-US" sz="2400" dirty="0">
                <a:solidFill>
                  <a:srgbClr val="CC0000"/>
                </a:solidFill>
              </a:rPr>
              <a:t>AS2, AS3, X  </a:t>
            </a:r>
            <a:r>
              <a:rPr lang="en-US" sz="2400" dirty="0"/>
              <a:t> to AS</a:t>
            </a:r>
            <a:r>
              <a:rPr lang="en-US" sz="2400" dirty="0">
                <a:cs typeface="Arial"/>
              </a:rPr>
              <a:t>1</a:t>
            </a:r>
            <a:r>
              <a:rPr lang="en-US" sz="2400" dirty="0"/>
              <a:t> router </a:t>
            </a:r>
            <a:r>
              <a:rPr lang="en-US" sz="2400" dirty="0">
                <a:cs typeface="Arial"/>
              </a:rPr>
              <a:t>1</a:t>
            </a:r>
            <a:r>
              <a:rPr lang="en-US" sz="2400" dirty="0"/>
              <a:t>c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</a:pPr>
            <a:endParaRPr lang="en-US" sz="2400" dirty="0"/>
          </a:p>
        </p:txBody>
      </p:sp>
      <p:grpSp>
        <p:nvGrpSpPr>
          <p:cNvPr id="236" name="Group 235">
            <a:extLst>
              <a:ext uri="{FF2B5EF4-FFF2-40B4-BE49-F238E27FC236}">
                <a16:creationId xmlns:a16="http://schemas.microsoft.com/office/drawing/2014/main" id="{8CAC9AB6-8917-C56D-B562-B817384833E2}"/>
              </a:ext>
            </a:extLst>
          </p:cNvPr>
          <p:cNvGrpSpPr/>
          <p:nvPr/>
        </p:nvGrpSpPr>
        <p:grpSpPr>
          <a:xfrm>
            <a:off x="5079134" y="2657901"/>
            <a:ext cx="1118837" cy="826267"/>
            <a:chOff x="4052000" y="2820739"/>
            <a:chExt cx="1118837" cy="826267"/>
          </a:xfrm>
        </p:grpSpPr>
        <p:cxnSp>
          <p:nvCxnSpPr>
            <p:cNvPr id="237" name="Straight Arrow Connector 236">
              <a:extLst>
                <a:ext uri="{FF2B5EF4-FFF2-40B4-BE49-F238E27FC236}">
                  <a16:creationId xmlns:a16="http://schemas.microsoft.com/office/drawing/2014/main" id="{490A62D8-4277-F0D9-B6BB-DA890F8E7E72}"/>
                </a:ext>
              </a:extLst>
            </p:cNvPr>
            <p:cNvCxnSpPr/>
            <p:nvPr/>
          </p:nvCxnSpPr>
          <p:spPr bwMode="auto">
            <a:xfrm flipH="1" flipV="1">
              <a:off x="4769093" y="2820739"/>
              <a:ext cx="401744" cy="302376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38" name="Straight Arrow Connector 237">
              <a:extLst>
                <a:ext uri="{FF2B5EF4-FFF2-40B4-BE49-F238E27FC236}">
                  <a16:creationId xmlns:a16="http://schemas.microsoft.com/office/drawing/2014/main" id="{616433BD-D811-A7E0-EC7E-3066212CE95B}"/>
                </a:ext>
              </a:extLst>
            </p:cNvPr>
            <p:cNvCxnSpPr/>
            <p:nvPr/>
          </p:nvCxnSpPr>
          <p:spPr bwMode="auto">
            <a:xfrm flipH="1" flipV="1">
              <a:off x="4052000" y="3192229"/>
              <a:ext cx="1059565" cy="14171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39" name="Straight Arrow Connector 238">
              <a:extLst>
                <a:ext uri="{FF2B5EF4-FFF2-40B4-BE49-F238E27FC236}">
                  <a16:creationId xmlns:a16="http://schemas.microsoft.com/office/drawing/2014/main" id="{6DB71F83-8EAD-07FD-D607-2638BA0DD954}"/>
                </a:ext>
              </a:extLst>
            </p:cNvPr>
            <p:cNvCxnSpPr/>
            <p:nvPr/>
          </p:nvCxnSpPr>
          <p:spPr bwMode="auto">
            <a:xfrm flipH="1">
              <a:off x="4748700" y="3344630"/>
              <a:ext cx="401744" cy="302376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323" name="Group 117">
            <a:extLst>
              <a:ext uri="{FF2B5EF4-FFF2-40B4-BE49-F238E27FC236}">
                <a16:creationId xmlns:a16="http://schemas.microsoft.com/office/drawing/2014/main" id="{CEB9911A-587A-0B5D-FA81-76E98994FADF}"/>
              </a:ext>
            </a:extLst>
          </p:cNvPr>
          <p:cNvGrpSpPr>
            <a:grpSpLocks/>
          </p:cNvGrpSpPr>
          <p:nvPr/>
        </p:nvGrpSpPr>
        <p:grpSpPr bwMode="auto">
          <a:xfrm>
            <a:off x="7038891" y="2604083"/>
            <a:ext cx="1290638" cy="481013"/>
            <a:chOff x="2282" y="2446"/>
            <a:chExt cx="813" cy="303"/>
          </a:xfrm>
        </p:grpSpPr>
        <p:sp>
          <p:nvSpPr>
            <p:cNvPr id="324" name="AutoShape 118">
              <a:extLst>
                <a:ext uri="{FF2B5EF4-FFF2-40B4-BE49-F238E27FC236}">
                  <a16:creationId xmlns:a16="http://schemas.microsoft.com/office/drawing/2014/main" id="{AD5BEA81-6AC0-6422-6A82-724B149AE72F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9396893">
              <a:off x="2282" y="2446"/>
              <a:ext cx="484" cy="163"/>
            </a:xfrm>
            <a:prstGeom prst="leftArrow">
              <a:avLst>
                <a:gd name="adj1" fmla="val 50000"/>
                <a:gd name="adj2" fmla="val 69540"/>
              </a:avLst>
            </a:prstGeom>
            <a:gradFill rotWithShape="1">
              <a:gsLst>
                <a:gs pos="0">
                  <a:srgbClr val="C00000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325" name="Text Box 119">
              <a:extLst>
                <a:ext uri="{FF2B5EF4-FFF2-40B4-BE49-F238E27FC236}">
                  <a16:creationId xmlns:a16="http://schemas.microsoft.com/office/drawing/2014/main" id="{267D5136-1E2A-522B-8385-7BAE6D0594B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96" y="2559"/>
              <a:ext cx="599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8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1" u="none" strike="noStrike" kern="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rPr>
                <a:t>AS3, X</a:t>
              </a:r>
            </a:p>
          </p:txBody>
        </p:sp>
      </p:grp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4EE8A3E1-71A0-00F9-27BC-536912CAB76F}"/>
                  </a:ext>
                </a:extLst>
              </p14:cNvPr>
              <p14:cNvContentPartPr/>
              <p14:nvPr/>
            </p14:nvContentPartPr>
            <p14:xfrm>
              <a:off x="8065440" y="2000160"/>
              <a:ext cx="2958840" cy="101484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4EE8A3E1-71A0-00F9-27BC-536912CAB76F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8056080" y="1990800"/>
                <a:ext cx="2977560" cy="1033560"/>
              </a:xfrm>
              <a:prstGeom prst="rect">
                <a:avLst/>
              </a:prstGeom>
            </p:spPr>
          </p:pic>
        </mc:Fallback>
      </mc:AlternateContent>
      <p:sp>
        <p:nvSpPr>
          <p:cNvPr id="7" name="TextBox 74">
            <a:extLst>
              <a:ext uri="{FF2B5EF4-FFF2-40B4-BE49-F238E27FC236}">
                <a16:creationId xmlns:a16="http://schemas.microsoft.com/office/drawing/2014/main" id="{FAED5734-F4A6-1E25-7E62-83CEE21DE7DE}"/>
              </a:ext>
            </a:extLst>
          </p:cNvPr>
          <p:cNvSpPr txBox="1"/>
          <p:nvPr/>
        </p:nvSpPr>
        <p:spPr>
          <a:xfrm>
            <a:off x="106622" y="6357646"/>
            <a:ext cx="72761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dirty="0"/>
              <a:t>Copyright © 2010-2025 J.F. Kurose, K.W. Ross</a:t>
            </a:r>
          </a:p>
        </p:txBody>
      </p:sp>
    </p:spTree>
    <p:extLst>
      <p:ext uri="{BB962C8B-B14F-4D97-AF65-F5344CB8AC3E}">
        <p14:creationId xmlns:p14="http://schemas.microsoft.com/office/powerpoint/2010/main" val="115870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1000"/>
                                        <p:tgtEl>
                                          <p:spTgt spid="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1000"/>
                                        <p:tgtEl>
                                          <p:spTgt spid="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10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10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7" grpId="0" build="p"/>
      <p:bldP spid="234" grpId="0"/>
      <p:bldP spid="235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1D86E2-0B3B-EEC7-2732-CAACA580EE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2B2A23-8331-CC44-9534-D9794B4F98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19616" y="644308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Network Layer: 5-</a:t>
            </a:r>
            <a:fld id="{C4204591-24BD-A542-B9D5-F8D8A88D2FEE}" type="slidenum">
              <a:rPr lang="en-US" smtClean="0"/>
              <a:pPr/>
              <a:t>46</a:t>
            </a:fld>
            <a:endParaRPr lang="en-US" dirty="0"/>
          </a:p>
        </p:txBody>
      </p:sp>
      <p:grpSp>
        <p:nvGrpSpPr>
          <p:cNvPr id="231" name="Group 230">
            <a:extLst>
              <a:ext uri="{FF2B5EF4-FFF2-40B4-BE49-F238E27FC236}">
                <a16:creationId xmlns:a16="http://schemas.microsoft.com/office/drawing/2014/main" id="{C1C3BCCA-F84D-75E9-8B08-738F6094341C}"/>
              </a:ext>
            </a:extLst>
          </p:cNvPr>
          <p:cNvGrpSpPr/>
          <p:nvPr/>
        </p:nvGrpSpPr>
        <p:grpSpPr>
          <a:xfrm>
            <a:off x="2993331" y="2659614"/>
            <a:ext cx="1261444" cy="642543"/>
            <a:chOff x="2241770" y="2684666"/>
            <a:chExt cx="1261444" cy="642543"/>
          </a:xfrm>
        </p:grpSpPr>
        <p:sp>
          <p:nvSpPr>
            <p:cNvPr id="232" name="Text Box 119">
              <a:extLst>
                <a:ext uri="{FF2B5EF4-FFF2-40B4-BE49-F238E27FC236}">
                  <a16:creationId xmlns:a16="http://schemas.microsoft.com/office/drawing/2014/main" id="{BCD0E735-7D65-1741-733A-927310549AF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41770" y="3019432"/>
              <a:ext cx="1260153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>
                <a:lnSpc>
                  <a:spcPct val="85000"/>
                </a:lnSpc>
              </a:pPr>
              <a:r>
                <a:rPr lang="en-US" sz="1600" i="1" dirty="0">
                  <a:solidFill>
                    <a:srgbClr val="C00000"/>
                  </a:solidFill>
                </a:rPr>
                <a:t>AS2,AS3,X </a:t>
              </a:r>
            </a:p>
          </p:txBody>
        </p:sp>
        <p:sp>
          <p:nvSpPr>
            <p:cNvPr id="233" name="AutoShape 118">
              <a:extLst>
                <a:ext uri="{FF2B5EF4-FFF2-40B4-BE49-F238E27FC236}">
                  <a16:creationId xmlns:a16="http://schemas.microsoft.com/office/drawing/2014/main" id="{51A4BDB2-6091-823D-1493-6D4EFF2C2C68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968210">
              <a:off x="2734864" y="2684666"/>
              <a:ext cx="768350" cy="276225"/>
            </a:xfrm>
            <a:prstGeom prst="leftArrow">
              <a:avLst>
                <a:gd name="adj1" fmla="val 50000"/>
                <a:gd name="adj2" fmla="val 69540"/>
              </a:avLst>
            </a:prstGeom>
            <a:gradFill rotWithShape="1">
              <a:gsLst>
                <a:gs pos="0">
                  <a:srgbClr val="C00000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sp>
        <p:nvSpPr>
          <p:cNvPr id="240" name="Rectangle 4">
            <a:extLst>
              <a:ext uri="{FF2B5EF4-FFF2-40B4-BE49-F238E27FC236}">
                <a16:creationId xmlns:a16="http://schemas.microsoft.com/office/drawing/2014/main" id="{6791B233-66A0-3466-650D-89AFCE4CD28A}"/>
              </a:ext>
            </a:extLst>
          </p:cNvPr>
          <p:cNvSpPr txBox="1">
            <a:spLocks noChangeArrowheads="1"/>
          </p:cNvSpPr>
          <p:nvPr/>
        </p:nvSpPr>
        <p:spPr>
          <a:xfrm>
            <a:off x="1364685" y="4805597"/>
            <a:ext cx="8505825" cy="5519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52425" indent="-2222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00A3"/>
              </a:buClr>
              <a:buFont typeface="Wingdings" pitchFamily="2" charset="2"/>
              <a:buChar char="§"/>
              <a:tabLst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95325" indent="-23177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00A8"/>
              </a:buClr>
              <a:buFont typeface="Arial" panose="020B0604020202020204" pitchFamily="34" charset="0"/>
              <a:buChar char="•"/>
              <a:tabLst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93688" indent="-293688">
              <a:lnSpc>
                <a:spcPts val="2140"/>
              </a:lnSpc>
            </a:pPr>
            <a:r>
              <a:rPr lang="en-US" sz="2400" dirty="0"/>
              <a:t>AS</a:t>
            </a:r>
            <a:r>
              <a:rPr lang="en-US" sz="2400" dirty="0">
                <a:cs typeface="Arial"/>
              </a:rPr>
              <a:t>1</a:t>
            </a:r>
            <a:r>
              <a:rPr lang="en-US" sz="2400" dirty="0"/>
              <a:t> gateway router</a:t>
            </a:r>
            <a:r>
              <a:rPr lang="en-US" sz="2400" dirty="0">
                <a:cs typeface="Arial"/>
              </a:rPr>
              <a:t> 1c </a:t>
            </a:r>
            <a:r>
              <a:rPr lang="en-US" sz="2400" dirty="0"/>
              <a:t>learns path </a:t>
            </a:r>
            <a:r>
              <a:rPr lang="en-US" sz="2400" i="1" dirty="0">
                <a:solidFill>
                  <a:srgbClr val="CC0000"/>
                </a:solidFill>
              </a:rPr>
              <a:t>AS2,AS3,X </a:t>
            </a:r>
            <a:r>
              <a:rPr lang="en-US" sz="2400" dirty="0"/>
              <a:t>from 2a</a:t>
            </a:r>
          </a:p>
          <a:p>
            <a:endParaRPr lang="en-US" sz="2000" dirty="0"/>
          </a:p>
        </p:txBody>
      </p:sp>
      <p:sp>
        <p:nvSpPr>
          <p:cNvPr id="241" name="Rectangle 4">
            <a:extLst>
              <a:ext uri="{FF2B5EF4-FFF2-40B4-BE49-F238E27FC236}">
                <a16:creationId xmlns:a16="http://schemas.microsoft.com/office/drawing/2014/main" id="{96AFAC2C-026F-8BAF-ED99-48A20ABFBA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2010" y="4352301"/>
            <a:ext cx="9918472" cy="575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Wingdings" charset="2"/>
              <a:buChar char="§"/>
              <a:defRPr sz="28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Comic Sans MS" pitchFamily="66" charset="0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itchFamily="-109" charset="0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  <a:ea typeface="ＭＳ Ｐゴシック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9pPr>
          </a:lstStyle>
          <a:p>
            <a:pPr marL="0" indent="0">
              <a:lnSpc>
                <a:spcPts val="2140"/>
              </a:lnSpc>
              <a:buNone/>
            </a:pPr>
            <a:r>
              <a:rPr lang="en-US" dirty="0"/>
              <a:t>gateway router may learn about </a:t>
            </a:r>
            <a:r>
              <a:rPr lang="en-US" dirty="0">
                <a:solidFill>
                  <a:srgbClr val="000090"/>
                </a:solidFill>
              </a:rPr>
              <a:t>multiple</a:t>
            </a:r>
            <a:r>
              <a:rPr lang="en-US" dirty="0"/>
              <a:t> paths to destination:</a:t>
            </a:r>
          </a:p>
        </p:txBody>
      </p:sp>
      <p:grpSp>
        <p:nvGrpSpPr>
          <p:cNvPr id="242" name="Group 241">
            <a:extLst>
              <a:ext uri="{FF2B5EF4-FFF2-40B4-BE49-F238E27FC236}">
                <a16:creationId xmlns:a16="http://schemas.microsoft.com/office/drawing/2014/main" id="{E8A94F5B-B64E-FB60-BF44-26F7631561BB}"/>
              </a:ext>
            </a:extLst>
          </p:cNvPr>
          <p:cNvGrpSpPr/>
          <p:nvPr/>
        </p:nvGrpSpPr>
        <p:grpSpPr>
          <a:xfrm>
            <a:off x="1970966" y="1952535"/>
            <a:ext cx="1118837" cy="826267"/>
            <a:chOff x="4052000" y="2820739"/>
            <a:chExt cx="1118837" cy="826267"/>
          </a:xfrm>
        </p:grpSpPr>
        <p:cxnSp>
          <p:nvCxnSpPr>
            <p:cNvPr id="243" name="Straight Arrow Connector 242">
              <a:extLst>
                <a:ext uri="{FF2B5EF4-FFF2-40B4-BE49-F238E27FC236}">
                  <a16:creationId xmlns:a16="http://schemas.microsoft.com/office/drawing/2014/main" id="{D4B86192-0F23-1E15-CA6B-0B30F2C3EEE7}"/>
                </a:ext>
              </a:extLst>
            </p:cNvPr>
            <p:cNvCxnSpPr/>
            <p:nvPr/>
          </p:nvCxnSpPr>
          <p:spPr bwMode="auto">
            <a:xfrm flipH="1" flipV="1">
              <a:off x="4769093" y="2820739"/>
              <a:ext cx="401744" cy="302376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44" name="Straight Arrow Connector 243">
              <a:extLst>
                <a:ext uri="{FF2B5EF4-FFF2-40B4-BE49-F238E27FC236}">
                  <a16:creationId xmlns:a16="http://schemas.microsoft.com/office/drawing/2014/main" id="{EF588DF6-AA45-D637-9F87-AC9A2D025245}"/>
                </a:ext>
              </a:extLst>
            </p:cNvPr>
            <p:cNvCxnSpPr/>
            <p:nvPr/>
          </p:nvCxnSpPr>
          <p:spPr bwMode="auto">
            <a:xfrm flipH="1" flipV="1">
              <a:off x="4052000" y="3192229"/>
              <a:ext cx="1059565" cy="14171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45" name="Straight Arrow Connector 244">
              <a:extLst>
                <a:ext uri="{FF2B5EF4-FFF2-40B4-BE49-F238E27FC236}">
                  <a16:creationId xmlns:a16="http://schemas.microsoft.com/office/drawing/2014/main" id="{8759BF58-9AA1-D2AA-17CA-2FC2AB1C1715}"/>
                </a:ext>
              </a:extLst>
            </p:cNvPr>
            <p:cNvCxnSpPr/>
            <p:nvPr/>
          </p:nvCxnSpPr>
          <p:spPr bwMode="auto">
            <a:xfrm flipH="1">
              <a:off x="4748700" y="3344630"/>
              <a:ext cx="401744" cy="302376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246" name="Group 245">
            <a:extLst>
              <a:ext uri="{FF2B5EF4-FFF2-40B4-BE49-F238E27FC236}">
                <a16:creationId xmlns:a16="http://schemas.microsoft.com/office/drawing/2014/main" id="{54A4B75B-E089-8E35-3096-47DC83320ECD}"/>
              </a:ext>
            </a:extLst>
          </p:cNvPr>
          <p:cNvGrpSpPr/>
          <p:nvPr/>
        </p:nvGrpSpPr>
        <p:grpSpPr>
          <a:xfrm>
            <a:off x="3743662" y="1671430"/>
            <a:ext cx="928664" cy="573008"/>
            <a:chOff x="4482698" y="1658905"/>
            <a:chExt cx="928664" cy="573008"/>
          </a:xfrm>
        </p:grpSpPr>
        <p:sp>
          <p:nvSpPr>
            <p:cNvPr id="247" name="AutoShape 118">
              <a:extLst>
                <a:ext uri="{FF2B5EF4-FFF2-40B4-BE49-F238E27FC236}">
                  <a16:creationId xmlns:a16="http://schemas.microsoft.com/office/drawing/2014/main" id="{F07E1F80-E5A2-915C-9D67-CBA6A6AFD2BF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210880">
              <a:off x="4643012" y="1955688"/>
              <a:ext cx="768350" cy="276225"/>
            </a:xfrm>
            <a:prstGeom prst="leftArrow">
              <a:avLst>
                <a:gd name="adj1" fmla="val 50000"/>
                <a:gd name="adj2" fmla="val 69540"/>
              </a:avLst>
            </a:prstGeom>
            <a:gradFill rotWithShape="1">
              <a:gsLst>
                <a:gs pos="0">
                  <a:srgbClr val="C00000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48" name="TextBox 247">
              <a:extLst>
                <a:ext uri="{FF2B5EF4-FFF2-40B4-BE49-F238E27FC236}">
                  <a16:creationId xmlns:a16="http://schemas.microsoft.com/office/drawing/2014/main" id="{FEAA3F12-DA98-0C74-16FC-427C8475FE25}"/>
                </a:ext>
              </a:extLst>
            </p:cNvPr>
            <p:cNvSpPr txBox="1"/>
            <p:nvPr/>
          </p:nvSpPr>
          <p:spPr>
            <a:xfrm>
              <a:off x="4482698" y="1658905"/>
              <a:ext cx="76495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i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AS3,X</a:t>
              </a:r>
            </a:p>
          </p:txBody>
        </p:sp>
      </p:grpSp>
      <p:sp>
        <p:nvSpPr>
          <p:cNvPr id="249" name="Rectangle 4">
            <a:extLst>
              <a:ext uri="{FF2B5EF4-FFF2-40B4-BE49-F238E27FC236}">
                <a16:creationId xmlns:a16="http://schemas.microsoft.com/office/drawing/2014/main" id="{5462090E-D971-15DA-8C93-1552F3B042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9857" y="5223019"/>
            <a:ext cx="8505825" cy="5519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Wingdings" charset="2"/>
              <a:buChar char="§"/>
              <a:defRPr sz="28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Comic Sans MS" pitchFamily="66" charset="0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itchFamily="-109" charset="0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  <a:ea typeface="ＭＳ Ｐゴシック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9pPr>
          </a:lstStyle>
          <a:p>
            <a:pPr marL="293688" indent="-293688">
              <a:lnSpc>
                <a:spcPts val="2140"/>
              </a:lnSpc>
            </a:pPr>
            <a:r>
              <a:rPr lang="en-US" sz="2400" dirty="0"/>
              <a:t>AS</a:t>
            </a:r>
            <a:r>
              <a:rPr lang="en-US" sz="2400" dirty="0">
                <a:cs typeface="Arial"/>
              </a:rPr>
              <a:t>1</a:t>
            </a:r>
            <a:r>
              <a:rPr lang="en-US" sz="2400" dirty="0"/>
              <a:t> gateway router</a:t>
            </a:r>
            <a:r>
              <a:rPr lang="en-US" sz="2400" dirty="0">
                <a:cs typeface="Arial"/>
              </a:rPr>
              <a:t> 1c </a:t>
            </a:r>
            <a:r>
              <a:rPr lang="en-US" sz="2400" dirty="0"/>
              <a:t>learns path </a:t>
            </a:r>
            <a:r>
              <a:rPr lang="en-US" sz="2400" i="1" dirty="0">
                <a:solidFill>
                  <a:srgbClr val="CC0000"/>
                </a:solidFill>
              </a:rPr>
              <a:t>AS3,X </a:t>
            </a:r>
            <a:r>
              <a:rPr lang="en-US" sz="2400" dirty="0"/>
              <a:t>from 3a</a:t>
            </a:r>
          </a:p>
          <a:p>
            <a:endParaRPr lang="en-US" sz="2000" dirty="0"/>
          </a:p>
        </p:txBody>
      </p:sp>
      <p:sp>
        <p:nvSpPr>
          <p:cNvPr id="250" name="Rectangle 4">
            <a:extLst>
              <a:ext uri="{FF2B5EF4-FFF2-40B4-BE49-F238E27FC236}">
                <a16:creationId xmlns:a16="http://schemas.microsoft.com/office/drawing/2014/main" id="{C823782E-5578-1735-0E5D-63F8505816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15491" y="5540232"/>
            <a:ext cx="10521813" cy="10287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Wingdings" charset="2"/>
              <a:buChar char="§"/>
              <a:defRPr sz="28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Comic Sans MS" pitchFamily="66" charset="0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itchFamily="-109" charset="0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  <a:ea typeface="ＭＳ Ｐゴシック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9pPr>
          </a:lstStyle>
          <a:p>
            <a:pPr marL="293688" indent="-293688">
              <a:lnSpc>
                <a:spcPct val="100000"/>
              </a:lnSpc>
            </a:pPr>
            <a:r>
              <a:rPr lang="en-US" sz="2400" dirty="0"/>
              <a:t>based on </a:t>
            </a:r>
            <a:r>
              <a:rPr lang="en-US" sz="2400" i="1" dirty="0">
                <a:solidFill>
                  <a:srgbClr val="0000A8"/>
                </a:solidFill>
              </a:rPr>
              <a:t>policy, </a:t>
            </a:r>
            <a:r>
              <a:rPr lang="en-US" sz="2400" dirty="0"/>
              <a:t>AS</a:t>
            </a:r>
            <a:r>
              <a:rPr lang="en-US" sz="2400" dirty="0">
                <a:cs typeface="Arial"/>
              </a:rPr>
              <a:t>1</a:t>
            </a:r>
            <a:r>
              <a:rPr lang="en-US" sz="2400" dirty="0"/>
              <a:t> gateway router</a:t>
            </a:r>
            <a:r>
              <a:rPr lang="en-US" sz="2400" dirty="0">
                <a:cs typeface="Arial"/>
              </a:rPr>
              <a:t> 1c </a:t>
            </a:r>
            <a:r>
              <a:rPr lang="en-US" sz="2400" dirty="0"/>
              <a:t>chooses path </a:t>
            </a:r>
            <a:r>
              <a:rPr lang="en-US" sz="2400" i="1" dirty="0">
                <a:solidFill>
                  <a:srgbClr val="CC0000"/>
                </a:solidFill>
              </a:rPr>
              <a:t>AS3,X </a:t>
            </a:r>
            <a:r>
              <a:rPr lang="en-US" sz="2400" dirty="0"/>
              <a:t>and advertises path within AS</a:t>
            </a:r>
            <a:r>
              <a:rPr lang="en-US" sz="2400" dirty="0">
                <a:cs typeface="Arial"/>
              </a:rPr>
              <a:t>1</a:t>
            </a:r>
            <a:r>
              <a:rPr lang="en-US" sz="2400" dirty="0"/>
              <a:t> via iBGP</a:t>
            </a:r>
          </a:p>
          <a:p>
            <a:pPr>
              <a:lnSpc>
                <a:spcPct val="100000"/>
              </a:lnSpc>
            </a:pPr>
            <a:endParaRPr lang="en-US" sz="2000" dirty="0"/>
          </a:p>
        </p:txBody>
      </p:sp>
      <p:grpSp>
        <p:nvGrpSpPr>
          <p:cNvPr id="335" name="Group 117">
            <a:extLst>
              <a:ext uri="{FF2B5EF4-FFF2-40B4-BE49-F238E27FC236}">
                <a16:creationId xmlns:a16="http://schemas.microsoft.com/office/drawing/2014/main" id="{EA42F717-71BE-B436-8201-B527B65A53D4}"/>
              </a:ext>
            </a:extLst>
          </p:cNvPr>
          <p:cNvGrpSpPr>
            <a:grpSpLocks/>
          </p:cNvGrpSpPr>
          <p:nvPr/>
        </p:nvGrpSpPr>
        <p:grpSpPr bwMode="auto">
          <a:xfrm>
            <a:off x="7038891" y="2604083"/>
            <a:ext cx="1290638" cy="481013"/>
            <a:chOff x="2282" y="2446"/>
            <a:chExt cx="813" cy="303"/>
          </a:xfrm>
        </p:grpSpPr>
        <p:sp>
          <p:nvSpPr>
            <p:cNvPr id="336" name="AutoShape 118">
              <a:extLst>
                <a:ext uri="{FF2B5EF4-FFF2-40B4-BE49-F238E27FC236}">
                  <a16:creationId xmlns:a16="http://schemas.microsoft.com/office/drawing/2014/main" id="{650772CB-423D-170B-1263-C77C9485BF76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9396893">
              <a:off x="2282" y="2446"/>
              <a:ext cx="484" cy="163"/>
            </a:xfrm>
            <a:prstGeom prst="leftArrow">
              <a:avLst>
                <a:gd name="adj1" fmla="val 50000"/>
                <a:gd name="adj2" fmla="val 69540"/>
              </a:avLst>
            </a:prstGeom>
            <a:gradFill rotWithShape="1">
              <a:gsLst>
                <a:gs pos="0">
                  <a:srgbClr val="C00000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337" name="Text Box 119">
              <a:extLst>
                <a:ext uri="{FF2B5EF4-FFF2-40B4-BE49-F238E27FC236}">
                  <a16:creationId xmlns:a16="http://schemas.microsoft.com/office/drawing/2014/main" id="{21ED0AC8-D3C8-7E78-F59A-E028DE3A3AE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96" y="2559"/>
              <a:ext cx="599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8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1" u="none" strike="noStrike" kern="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rPr>
                <a:t>AS3, X</a:t>
              </a:r>
            </a:p>
          </p:txBody>
        </p:sp>
      </p:grpSp>
      <p:grpSp>
        <p:nvGrpSpPr>
          <p:cNvPr id="224" name="Group 223">
            <a:extLst>
              <a:ext uri="{FF2B5EF4-FFF2-40B4-BE49-F238E27FC236}">
                <a16:creationId xmlns:a16="http://schemas.microsoft.com/office/drawing/2014/main" id="{B1AEEE81-391A-AE74-F57F-CD0BAB5ADCB1}"/>
              </a:ext>
            </a:extLst>
          </p:cNvPr>
          <p:cNvGrpSpPr/>
          <p:nvPr/>
        </p:nvGrpSpPr>
        <p:grpSpPr>
          <a:xfrm>
            <a:off x="1113403" y="1064076"/>
            <a:ext cx="9801110" cy="2876474"/>
            <a:chOff x="1113403" y="1064076"/>
            <a:chExt cx="9801110" cy="2876474"/>
          </a:xfrm>
        </p:grpSpPr>
        <p:grpSp>
          <p:nvGrpSpPr>
            <p:cNvPr id="356" name="Group 355">
              <a:extLst>
                <a:ext uri="{FF2B5EF4-FFF2-40B4-BE49-F238E27FC236}">
                  <a16:creationId xmlns:a16="http://schemas.microsoft.com/office/drawing/2014/main" id="{1445A2D4-E4D4-6D27-0DD6-9A355166BE51}"/>
                </a:ext>
              </a:extLst>
            </p:cNvPr>
            <p:cNvGrpSpPr/>
            <p:nvPr/>
          </p:nvGrpSpPr>
          <p:grpSpPr>
            <a:xfrm>
              <a:off x="1113403" y="1064076"/>
              <a:ext cx="9801110" cy="2876474"/>
              <a:chOff x="1426553" y="3694542"/>
              <a:chExt cx="9801110" cy="2876474"/>
            </a:xfrm>
          </p:grpSpPr>
          <p:grpSp>
            <p:nvGrpSpPr>
              <p:cNvPr id="357" name="Group 356">
                <a:extLst>
                  <a:ext uri="{FF2B5EF4-FFF2-40B4-BE49-F238E27FC236}">
                    <a16:creationId xmlns:a16="http://schemas.microsoft.com/office/drawing/2014/main" id="{D2331795-452C-C8A3-C2C2-EE03F82DC2B4}"/>
                  </a:ext>
                </a:extLst>
              </p:cNvPr>
              <p:cNvGrpSpPr/>
              <p:nvPr/>
            </p:nvGrpSpPr>
            <p:grpSpPr>
              <a:xfrm>
                <a:off x="1426553" y="3694542"/>
                <a:ext cx="9249542" cy="2876474"/>
                <a:chOff x="1426553" y="3694542"/>
                <a:chExt cx="9249542" cy="2876474"/>
              </a:xfrm>
            </p:grpSpPr>
            <p:grpSp>
              <p:nvGrpSpPr>
                <p:cNvPr id="375" name="Group 374">
                  <a:extLst>
                    <a:ext uri="{FF2B5EF4-FFF2-40B4-BE49-F238E27FC236}">
                      <a16:creationId xmlns:a16="http://schemas.microsoft.com/office/drawing/2014/main" id="{97C05663-2931-91A5-B376-1A2EB54A5C05}"/>
                    </a:ext>
                  </a:extLst>
                </p:cNvPr>
                <p:cNvGrpSpPr/>
                <p:nvPr/>
              </p:nvGrpSpPr>
              <p:grpSpPr>
                <a:xfrm>
                  <a:off x="4625977" y="4850481"/>
                  <a:ext cx="2545688" cy="1720535"/>
                  <a:chOff x="4625977" y="4850481"/>
                  <a:chExt cx="2545688" cy="1720535"/>
                </a:xfrm>
              </p:grpSpPr>
              <p:grpSp>
                <p:nvGrpSpPr>
                  <p:cNvPr id="509" name="Group 508">
                    <a:extLst>
                      <a:ext uri="{FF2B5EF4-FFF2-40B4-BE49-F238E27FC236}">
                        <a16:creationId xmlns:a16="http://schemas.microsoft.com/office/drawing/2014/main" id="{EC448F81-62A4-CB22-6DF5-BA7B0449244F}"/>
                      </a:ext>
                    </a:extLst>
                  </p:cNvPr>
                  <p:cNvGrpSpPr/>
                  <p:nvPr/>
                </p:nvGrpSpPr>
                <p:grpSpPr>
                  <a:xfrm>
                    <a:off x="4625977" y="4850481"/>
                    <a:ext cx="2545688" cy="1720535"/>
                    <a:chOff x="-2170772" y="2784954"/>
                    <a:chExt cx="2712783" cy="1853712"/>
                  </a:xfrm>
                </p:grpSpPr>
                <p:sp>
                  <p:nvSpPr>
                    <p:cNvPr id="511" name="Freeform 2">
                      <a:extLst>
                        <a:ext uri="{FF2B5EF4-FFF2-40B4-BE49-F238E27FC236}">
                          <a16:creationId xmlns:a16="http://schemas.microsoft.com/office/drawing/2014/main" id="{BFF940DE-9AED-31EA-F2D8-DB2A5DFF6516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-2170772" y="2784954"/>
                      <a:ext cx="2712783" cy="1853712"/>
                    </a:xfrm>
                    <a:custGeom>
                      <a:avLst/>
                      <a:gdLst>
                        <a:gd name="T0" fmla="*/ 648763 w 10001"/>
                        <a:gd name="T1" fmla="*/ 34777612 h 10125"/>
                        <a:gd name="T2" fmla="*/ 115976403 w 10001"/>
                        <a:gd name="T3" fmla="*/ 13733703 h 10125"/>
                        <a:gd name="T4" fmla="*/ 507700960 w 10001"/>
                        <a:gd name="T5" fmla="*/ 8662125 h 10125"/>
                        <a:gd name="T6" fmla="*/ 810212713 w 10001"/>
                        <a:gd name="T7" fmla="*/ 0 h 10125"/>
                        <a:gd name="T8" fmla="*/ 1090015738 w 10001"/>
                        <a:gd name="T9" fmla="*/ 8687929 h 10125"/>
                        <a:gd name="T10" fmla="*/ 1310938763 w 10001"/>
                        <a:gd name="T11" fmla="*/ 4279362 h 10125"/>
                        <a:gd name="T12" fmla="*/ 1620263134 w 10001"/>
                        <a:gd name="T13" fmla="*/ 25736690 h 10125"/>
                        <a:gd name="T14" fmla="*/ 1394798364 w 10001"/>
                        <a:gd name="T15" fmla="*/ 58525268 h 10125"/>
                        <a:gd name="T16" fmla="*/ 1134622140 w 10001"/>
                        <a:gd name="T17" fmla="*/ 80266624 h 10125"/>
                        <a:gd name="T18" fmla="*/ 860820276 w 10001"/>
                        <a:gd name="T19" fmla="*/ 76142271 h 10125"/>
                        <a:gd name="T20" fmla="*/ 708996782 w 10001"/>
                        <a:gd name="T21" fmla="*/ 85346835 h 10125"/>
                        <a:gd name="T22" fmla="*/ 509322667 w 10001"/>
                        <a:gd name="T23" fmla="*/ 86268164 h 10125"/>
                        <a:gd name="T24" fmla="*/ 353443899 w 10001"/>
                        <a:gd name="T25" fmla="*/ 67979516 h 10125"/>
                        <a:gd name="T26" fmla="*/ 192536914 w 10001"/>
                        <a:gd name="T27" fmla="*/ 64535347 h 10125"/>
                        <a:gd name="T28" fmla="*/ 648763 w 10001"/>
                        <a:gd name="T29" fmla="*/ 34777612 h 10125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connsiteX0" fmla="*/ 4 w 10040"/>
                        <a:gd name="connsiteY0" fmla="*/ 4039 h 10125"/>
                        <a:gd name="connsiteX1" fmla="*/ 715 w 10040"/>
                        <a:gd name="connsiteY1" fmla="*/ 1595 h 10125"/>
                        <a:gd name="connsiteX2" fmla="*/ 3130 w 10040"/>
                        <a:gd name="connsiteY2" fmla="*/ 1006 h 10125"/>
                        <a:gd name="connsiteX3" fmla="*/ 4995 w 10040"/>
                        <a:gd name="connsiteY3" fmla="*/ 0 h 10125"/>
                        <a:gd name="connsiteX4" fmla="*/ 6720 w 10040"/>
                        <a:gd name="connsiteY4" fmla="*/ 1009 h 10125"/>
                        <a:gd name="connsiteX5" fmla="*/ 9989 w 10040"/>
                        <a:gd name="connsiteY5" fmla="*/ 2989 h 10125"/>
                        <a:gd name="connsiteX6" fmla="*/ 8599 w 10040"/>
                        <a:gd name="connsiteY6" fmla="*/ 6797 h 10125"/>
                        <a:gd name="connsiteX7" fmla="*/ 6995 w 10040"/>
                        <a:gd name="connsiteY7" fmla="*/ 9322 h 10125"/>
                        <a:gd name="connsiteX8" fmla="*/ 5307 w 10040"/>
                        <a:gd name="connsiteY8" fmla="*/ 8843 h 10125"/>
                        <a:gd name="connsiteX9" fmla="*/ 4371 w 10040"/>
                        <a:gd name="connsiteY9" fmla="*/ 9912 h 10125"/>
                        <a:gd name="connsiteX10" fmla="*/ 3140 w 10040"/>
                        <a:gd name="connsiteY10" fmla="*/ 10019 h 10125"/>
                        <a:gd name="connsiteX11" fmla="*/ 2179 w 10040"/>
                        <a:gd name="connsiteY11" fmla="*/ 7895 h 10125"/>
                        <a:gd name="connsiteX12" fmla="*/ 1187 w 10040"/>
                        <a:gd name="connsiteY12" fmla="*/ 7495 h 10125"/>
                        <a:gd name="connsiteX13" fmla="*/ 4 w 10040"/>
                        <a:gd name="connsiteY13" fmla="*/ 4039 h 10125"/>
                        <a:gd name="connsiteX0" fmla="*/ 4 w 8600"/>
                        <a:gd name="connsiteY0" fmla="*/ 4042 h 10128"/>
                        <a:gd name="connsiteX1" fmla="*/ 715 w 8600"/>
                        <a:gd name="connsiteY1" fmla="*/ 1598 h 10128"/>
                        <a:gd name="connsiteX2" fmla="*/ 3130 w 8600"/>
                        <a:gd name="connsiteY2" fmla="*/ 1009 h 10128"/>
                        <a:gd name="connsiteX3" fmla="*/ 4995 w 8600"/>
                        <a:gd name="connsiteY3" fmla="*/ 3 h 10128"/>
                        <a:gd name="connsiteX4" fmla="*/ 6720 w 8600"/>
                        <a:gd name="connsiteY4" fmla="*/ 1012 h 10128"/>
                        <a:gd name="connsiteX5" fmla="*/ 8599 w 8600"/>
                        <a:gd name="connsiteY5" fmla="*/ 6800 h 10128"/>
                        <a:gd name="connsiteX6" fmla="*/ 6995 w 8600"/>
                        <a:gd name="connsiteY6" fmla="*/ 9325 h 10128"/>
                        <a:gd name="connsiteX7" fmla="*/ 5307 w 8600"/>
                        <a:gd name="connsiteY7" fmla="*/ 8846 h 10128"/>
                        <a:gd name="connsiteX8" fmla="*/ 4371 w 8600"/>
                        <a:gd name="connsiteY8" fmla="*/ 9915 h 10128"/>
                        <a:gd name="connsiteX9" fmla="*/ 3140 w 8600"/>
                        <a:gd name="connsiteY9" fmla="*/ 10022 h 10128"/>
                        <a:gd name="connsiteX10" fmla="*/ 2179 w 8600"/>
                        <a:gd name="connsiteY10" fmla="*/ 7898 h 10128"/>
                        <a:gd name="connsiteX11" fmla="*/ 1187 w 8600"/>
                        <a:gd name="connsiteY11" fmla="*/ 7498 h 10128"/>
                        <a:gd name="connsiteX12" fmla="*/ 4 w 8600"/>
                        <a:gd name="connsiteY12" fmla="*/ 4042 h 10128"/>
                        <a:gd name="connsiteX0" fmla="*/ 4 w 9326"/>
                        <a:gd name="connsiteY0" fmla="*/ 3988 h 9997"/>
                        <a:gd name="connsiteX1" fmla="*/ 830 w 9326"/>
                        <a:gd name="connsiteY1" fmla="*/ 1575 h 9997"/>
                        <a:gd name="connsiteX2" fmla="*/ 3639 w 9326"/>
                        <a:gd name="connsiteY2" fmla="*/ 993 h 9997"/>
                        <a:gd name="connsiteX3" fmla="*/ 5807 w 9326"/>
                        <a:gd name="connsiteY3" fmla="*/ 0 h 9997"/>
                        <a:gd name="connsiteX4" fmla="*/ 7813 w 9326"/>
                        <a:gd name="connsiteY4" fmla="*/ 996 h 9997"/>
                        <a:gd name="connsiteX5" fmla="*/ 9324 w 9326"/>
                        <a:gd name="connsiteY5" fmla="*/ 5746 h 9997"/>
                        <a:gd name="connsiteX6" fmla="*/ 8133 w 9326"/>
                        <a:gd name="connsiteY6" fmla="*/ 9204 h 9997"/>
                        <a:gd name="connsiteX7" fmla="*/ 6170 w 9326"/>
                        <a:gd name="connsiteY7" fmla="*/ 8731 h 9997"/>
                        <a:gd name="connsiteX8" fmla="*/ 5082 w 9326"/>
                        <a:gd name="connsiteY8" fmla="*/ 9787 h 9997"/>
                        <a:gd name="connsiteX9" fmla="*/ 3650 w 9326"/>
                        <a:gd name="connsiteY9" fmla="*/ 9892 h 9997"/>
                        <a:gd name="connsiteX10" fmla="*/ 2533 w 9326"/>
                        <a:gd name="connsiteY10" fmla="*/ 7795 h 9997"/>
                        <a:gd name="connsiteX11" fmla="*/ 1379 w 9326"/>
                        <a:gd name="connsiteY11" fmla="*/ 7400 h 9997"/>
                        <a:gd name="connsiteX12" fmla="*/ 4 w 9326"/>
                        <a:gd name="connsiteY12" fmla="*/ 3988 h 9997"/>
                        <a:gd name="connsiteX0" fmla="*/ 4 w 10001"/>
                        <a:gd name="connsiteY0" fmla="*/ 3989 h 10041"/>
                        <a:gd name="connsiteX1" fmla="*/ 890 w 10001"/>
                        <a:gd name="connsiteY1" fmla="*/ 1575 h 10041"/>
                        <a:gd name="connsiteX2" fmla="*/ 3902 w 10001"/>
                        <a:gd name="connsiteY2" fmla="*/ 993 h 10041"/>
                        <a:gd name="connsiteX3" fmla="*/ 6227 w 10001"/>
                        <a:gd name="connsiteY3" fmla="*/ 0 h 10041"/>
                        <a:gd name="connsiteX4" fmla="*/ 8378 w 10001"/>
                        <a:gd name="connsiteY4" fmla="*/ 996 h 10041"/>
                        <a:gd name="connsiteX5" fmla="*/ 9998 w 10001"/>
                        <a:gd name="connsiteY5" fmla="*/ 5748 h 10041"/>
                        <a:gd name="connsiteX6" fmla="*/ 8721 w 10001"/>
                        <a:gd name="connsiteY6" fmla="*/ 9207 h 10041"/>
                        <a:gd name="connsiteX7" fmla="*/ 5449 w 10001"/>
                        <a:gd name="connsiteY7" fmla="*/ 9790 h 10041"/>
                        <a:gd name="connsiteX8" fmla="*/ 3914 w 10001"/>
                        <a:gd name="connsiteY8" fmla="*/ 9895 h 10041"/>
                        <a:gd name="connsiteX9" fmla="*/ 2716 w 10001"/>
                        <a:gd name="connsiteY9" fmla="*/ 7797 h 10041"/>
                        <a:gd name="connsiteX10" fmla="*/ 1479 w 10001"/>
                        <a:gd name="connsiteY10" fmla="*/ 7402 h 10041"/>
                        <a:gd name="connsiteX11" fmla="*/ 4 w 10001"/>
                        <a:gd name="connsiteY11" fmla="*/ 3989 h 10041"/>
                        <a:gd name="connsiteX0" fmla="*/ 4 w 10001"/>
                        <a:gd name="connsiteY0" fmla="*/ 3989 h 14825"/>
                        <a:gd name="connsiteX1" fmla="*/ 890 w 10001"/>
                        <a:gd name="connsiteY1" fmla="*/ 1575 h 14825"/>
                        <a:gd name="connsiteX2" fmla="*/ 3902 w 10001"/>
                        <a:gd name="connsiteY2" fmla="*/ 993 h 14825"/>
                        <a:gd name="connsiteX3" fmla="*/ 6227 w 10001"/>
                        <a:gd name="connsiteY3" fmla="*/ 0 h 14825"/>
                        <a:gd name="connsiteX4" fmla="*/ 8378 w 10001"/>
                        <a:gd name="connsiteY4" fmla="*/ 996 h 14825"/>
                        <a:gd name="connsiteX5" fmla="*/ 9998 w 10001"/>
                        <a:gd name="connsiteY5" fmla="*/ 5748 h 14825"/>
                        <a:gd name="connsiteX6" fmla="*/ 8721 w 10001"/>
                        <a:gd name="connsiteY6" fmla="*/ 9207 h 14825"/>
                        <a:gd name="connsiteX7" fmla="*/ 6011 w 10001"/>
                        <a:gd name="connsiteY7" fmla="*/ 14823 h 14825"/>
                        <a:gd name="connsiteX8" fmla="*/ 3914 w 10001"/>
                        <a:gd name="connsiteY8" fmla="*/ 9895 h 14825"/>
                        <a:gd name="connsiteX9" fmla="*/ 2716 w 10001"/>
                        <a:gd name="connsiteY9" fmla="*/ 7797 h 14825"/>
                        <a:gd name="connsiteX10" fmla="*/ 1479 w 10001"/>
                        <a:gd name="connsiteY10" fmla="*/ 7402 h 14825"/>
                        <a:gd name="connsiteX11" fmla="*/ 4 w 10001"/>
                        <a:gd name="connsiteY11" fmla="*/ 3989 h 14825"/>
                        <a:gd name="connsiteX0" fmla="*/ 4 w 10001"/>
                        <a:gd name="connsiteY0" fmla="*/ 7436 h 18272"/>
                        <a:gd name="connsiteX1" fmla="*/ 890 w 10001"/>
                        <a:gd name="connsiteY1" fmla="*/ 5022 h 18272"/>
                        <a:gd name="connsiteX2" fmla="*/ 3902 w 10001"/>
                        <a:gd name="connsiteY2" fmla="*/ 4440 h 18272"/>
                        <a:gd name="connsiteX3" fmla="*/ 6026 w 10001"/>
                        <a:gd name="connsiteY3" fmla="*/ 0 h 18272"/>
                        <a:gd name="connsiteX4" fmla="*/ 8378 w 10001"/>
                        <a:gd name="connsiteY4" fmla="*/ 4443 h 18272"/>
                        <a:gd name="connsiteX5" fmla="*/ 9998 w 10001"/>
                        <a:gd name="connsiteY5" fmla="*/ 9195 h 18272"/>
                        <a:gd name="connsiteX6" fmla="*/ 8721 w 10001"/>
                        <a:gd name="connsiteY6" fmla="*/ 12654 h 18272"/>
                        <a:gd name="connsiteX7" fmla="*/ 6011 w 10001"/>
                        <a:gd name="connsiteY7" fmla="*/ 18270 h 18272"/>
                        <a:gd name="connsiteX8" fmla="*/ 3914 w 10001"/>
                        <a:gd name="connsiteY8" fmla="*/ 13342 h 18272"/>
                        <a:gd name="connsiteX9" fmla="*/ 2716 w 10001"/>
                        <a:gd name="connsiteY9" fmla="*/ 11244 h 18272"/>
                        <a:gd name="connsiteX10" fmla="*/ 1479 w 10001"/>
                        <a:gd name="connsiteY10" fmla="*/ 10849 h 18272"/>
                        <a:gd name="connsiteX11" fmla="*/ 4 w 10001"/>
                        <a:gd name="connsiteY11" fmla="*/ 7436 h 18272"/>
                        <a:gd name="connsiteX0" fmla="*/ 1 w 9998"/>
                        <a:gd name="connsiteY0" fmla="*/ 7436 h 18272"/>
                        <a:gd name="connsiteX1" fmla="*/ 3899 w 9998"/>
                        <a:gd name="connsiteY1" fmla="*/ 4440 h 18272"/>
                        <a:gd name="connsiteX2" fmla="*/ 6023 w 9998"/>
                        <a:gd name="connsiteY2" fmla="*/ 0 h 18272"/>
                        <a:gd name="connsiteX3" fmla="*/ 8375 w 9998"/>
                        <a:gd name="connsiteY3" fmla="*/ 4443 h 18272"/>
                        <a:gd name="connsiteX4" fmla="*/ 9995 w 9998"/>
                        <a:gd name="connsiteY4" fmla="*/ 9195 h 18272"/>
                        <a:gd name="connsiteX5" fmla="*/ 8718 w 9998"/>
                        <a:gd name="connsiteY5" fmla="*/ 12654 h 18272"/>
                        <a:gd name="connsiteX6" fmla="*/ 6008 w 9998"/>
                        <a:gd name="connsiteY6" fmla="*/ 18270 h 18272"/>
                        <a:gd name="connsiteX7" fmla="*/ 3911 w 9998"/>
                        <a:gd name="connsiteY7" fmla="*/ 13342 h 18272"/>
                        <a:gd name="connsiteX8" fmla="*/ 2713 w 9998"/>
                        <a:gd name="connsiteY8" fmla="*/ 11244 h 18272"/>
                        <a:gd name="connsiteX9" fmla="*/ 1476 w 9998"/>
                        <a:gd name="connsiteY9" fmla="*/ 10849 h 18272"/>
                        <a:gd name="connsiteX10" fmla="*/ 1 w 9998"/>
                        <a:gd name="connsiteY10" fmla="*/ 7436 h 18272"/>
                        <a:gd name="connsiteX0" fmla="*/ 35 w 8559"/>
                        <a:gd name="connsiteY0" fmla="*/ 5938 h 10000"/>
                        <a:gd name="connsiteX1" fmla="*/ 2459 w 8559"/>
                        <a:gd name="connsiteY1" fmla="*/ 2430 h 10000"/>
                        <a:gd name="connsiteX2" fmla="*/ 4583 w 8559"/>
                        <a:gd name="connsiteY2" fmla="*/ 0 h 10000"/>
                        <a:gd name="connsiteX3" fmla="*/ 6936 w 8559"/>
                        <a:gd name="connsiteY3" fmla="*/ 2432 h 10000"/>
                        <a:gd name="connsiteX4" fmla="*/ 8556 w 8559"/>
                        <a:gd name="connsiteY4" fmla="*/ 5032 h 10000"/>
                        <a:gd name="connsiteX5" fmla="*/ 7279 w 8559"/>
                        <a:gd name="connsiteY5" fmla="*/ 6925 h 10000"/>
                        <a:gd name="connsiteX6" fmla="*/ 4568 w 8559"/>
                        <a:gd name="connsiteY6" fmla="*/ 9999 h 10000"/>
                        <a:gd name="connsiteX7" fmla="*/ 2471 w 8559"/>
                        <a:gd name="connsiteY7" fmla="*/ 7302 h 10000"/>
                        <a:gd name="connsiteX8" fmla="*/ 1273 w 8559"/>
                        <a:gd name="connsiteY8" fmla="*/ 6154 h 10000"/>
                        <a:gd name="connsiteX9" fmla="*/ 35 w 8559"/>
                        <a:gd name="connsiteY9" fmla="*/ 5938 h 10000"/>
                        <a:gd name="connsiteX0" fmla="*/ 49 w 9820"/>
                        <a:gd name="connsiteY0" fmla="*/ 4655 h 10000"/>
                        <a:gd name="connsiteX1" fmla="*/ 2693 w 9820"/>
                        <a:gd name="connsiteY1" fmla="*/ 2430 h 10000"/>
                        <a:gd name="connsiteX2" fmla="*/ 5175 w 9820"/>
                        <a:gd name="connsiteY2" fmla="*/ 0 h 10000"/>
                        <a:gd name="connsiteX3" fmla="*/ 7924 w 9820"/>
                        <a:gd name="connsiteY3" fmla="*/ 2432 h 10000"/>
                        <a:gd name="connsiteX4" fmla="*/ 9816 w 9820"/>
                        <a:gd name="connsiteY4" fmla="*/ 5032 h 10000"/>
                        <a:gd name="connsiteX5" fmla="*/ 8324 w 9820"/>
                        <a:gd name="connsiteY5" fmla="*/ 6925 h 10000"/>
                        <a:gd name="connsiteX6" fmla="*/ 5157 w 9820"/>
                        <a:gd name="connsiteY6" fmla="*/ 9999 h 10000"/>
                        <a:gd name="connsiteX7" fmla="*/ 2707 w 9820"/>
                        <a:gd name="connsiteY7" fmla="*/ 7302 h 10000"/>
                        <a:gd name="connsiteX8" fmla="*/ 1307 w 9820"/>
                        <a:gd name="connsiteY8" fmla="*/ 6154 h 10000"/>
                        <a:gd name="connsiteX9" fmla="*/ 49 w 9820"/>
                        <a:gd name="connsiteY9" fmla="*/ 4655 h 10000"/>
                        <a:gd name="connsiteX0" fmla="*/ 45 w 9995"/>
                        <a:gd name="connsiteY0" fmla="*/ 4655 h 10000"/>
                        <a:gd name="connsiteX1" fmla="*/ 2737 w 9995"/>
                        <a:gd name="connsiteY1" fmla="*/ 2430 h 10000"/>
                        <a:gd name="connsiteX2" fmla="*/ 5265 w 9995"/>
                        <a:gd name="connsiteY2" fmla="*/ 0 h 10000"/>
                        <a:gd name="connsiteX3" fmla="*/ 8064 w 9995"/>
                        <a:gd name="connsiteY3" fmla="*/ 2432 h 10000"/>
                        <a:gd name="connsiteX4" fmla="*/ 9991 w 9995"/>
                        <a:gd name="connsiteY4" fmla="*/ 5032 h 10000"/>
                        <a:gd name="connsiteX5" fmla="*/ 8472 w 9995"/>
                        <a:gd name="connsiteY5" fmla="*/ 6925 h 10000"/>
                        <a:gd name="connsiteX6" fmla="*/ 5247 w 9995"/>
                        <a:gd name="connsiteY6" fmla="*/ 9999 h 10000"/>
                        <a:gd name="connsiteX7" fmla="*/ 2752 w 9995"/>
                        <a:gd name="connsiteY7" fmla="*/ 7302 h 10000"/>
                        <a:gd name="connsiteX8" fmla="*/ 1374 w 9995"/>
                        <a:gd name="connsiteY8" fmla="*/ 6984 h 10000"/>
                        <a:gd name="connsiteX9" fmla="*/ 45 w 9995"/>
                        <a:gd name="connsiteY9" fmla="*/ 4655 h 10000"/>
                        <a:gd name="connsiteX0" fmla="*/ 45 w 10000"/>
                        <a:gd name="connsiteY0" fmla="*/ 5032 h 10377"/>
                        <a:gd name="connsiteX1" fmla="*/ 2738 w 10000"/>
                        <a:gd name="connsiteY1" fmla="*/ 2807 h 10377"/>
                        <a:gd name="connsiteX2" fmla="*/ 4886 w 10000"/>
                        <a:gd name="connsiteY2" fmla="*/ 0 h 10377"/>
                        <a:gd name="connsiteX3" fmla="*/ 8068 w 10000"/>
                        <a:gd name="connsiteY3" fmla="*/ 2809 h 10377"/>
                        <a:gd name="connsiteX4" fmla="*/ 9996 w 10000"/>
                        <a:gd name="connsiteY4" fmla="*/ 5409 h 10377"/>
                        <a:gd name="connsiteX5" fmla="*/ 8476 w 10000"/>
                        <a:gd name="connsiteY5" fmla="*/ 7302 h 10377"/>
                        <a:gd name="connsiteX6" fmla="*/ 5250 w 10000"/>
                        <a:gd name="connsiteY6" fmla="*/ 10376 h 10377"/>
                        <a:gd name="connsiteX7" fmla="*/ 2753 w 10000"/>
                        <a:gd name="connsiteY7" fmla="*/ 7679 h 10377"/>
                        <a:gd name="connsiteX8" fmla="*/ 1375 w 10000"/>
                        <a:gd name="connsiteY8" fmla="*/ 7361 h 10377"/>
                        <a:gd name="connsiteX9" fmla="*/ 45 w 10000"/>
                        <a:gd name="connsiteY9" fmla="*/ 5032 h 10377"/>
                        <a:gd name="connsiteX0" fmla="*/ 45 w 10000"/>
                        <a:gd name="connsiteY0" fmla="*/ 5036 h 10381"/>
                        <a:gd name="connsiteX1" fmla="*/ 2738 w 10000"/>
                        <a:gd name="connsiteY1" fmla="*/ 2811 h 10381"/>
                        <a:gd name="connsiteX2" fmla="*/ 4886 w 10000"/>
                        <a:gd name="connsiteY2" fmla="*/ 4 h 10381"/>
                        <a:gd name="connsiteX3" fmla="*/ 8068 w 10000"/>
                        <a:gd name="connsiteY3" fmla="*/ 2813 h 10381"/>
                        <a:gd name="connsiteX4" fmla="*/ 9996 w 10000"/>
                        <a:gd name="connsiteY4" fmla="*/ 5413 h 10381"/>
                        <a:gd name="connsiteX5" fmla="*/ 8476 w 10000"/>
                        <a:gd name="connsiteY5" fmla="*/ 7306 h 10381"/>
                        <a:gd name="connsiteX6" fmla="*/ 5250 w 10000"/>
                        <a:gd name="connsiteY6" fmla="*/ 10380 h 10381"/>
                        <a:gd name="connsiteX7" fmla="*/ 2753 w 10000"/>
                        <a:gd name="connsiteY7" fmla="*/ 7683 h 10381"/>
                        <a:gd name="connsiteX8" fmla="*/ 1375 w 10000"/>
                        <a:gd name="connsiteY8" fmla="*/ 7365 h 10381"/>
                        <a:gd name="connsiteX9" fmla="*/ 45 w 10000"/>
                        <a:gd name="connsiteY9" fmla="*/ 5036 h 10381"/>
                        <a:gd name="connsiteX0" fmla="*/ 45 w 10000"/>
                        <a:gd name="connsiteY0" fmla="*/ 5036 h 10796"/>
                        <a:gd name="connsiteX1" fmla="*/ 2738 w 10000"/>
                        <a:gd name="connsiteY1" fmla="*/ 2811 h 10796"/>
                        <a:gd name="connsiteX2" fmla="*/ 4886 w 10000"/>
                        <a:gd name="connsiteY2" fmla="*/ 4 h 10796"/>
                        <a:gd name="connsiteX3" fmla="*/ 8068 w 10000"/>
                        <a:gd name="connsiteY3" fmla="*/ 2813 h 10796"/>
                        <a:gd name="connsiteX4" fmla="*/ 9996 w 10000"/>
                        <a:gd name="connsiteY4" fmla="*/ 5413 h 10796"/>
                        <a:gd name="connsiteX5" fmla="*/ 8476 w 10000"/>
                        <a:gd name="connsiteY5" fmla="*/ 7306 h 10796"/>
                        <a:gd name="connsiteX6" fmla="*/ 5202 w 10000"/>
                        <a:gd name="connsiteY6" fmla="*/ 10795 h 10796"/>
                        <a:gd name="connsiteX7" fmla="*/ 2753 w 10000"/>
                        <a:gd name="connsiteY7" fmla="*/ 7683 h 10796"/>
                        <a:gd name="connsiteX8" fmla="*/ 1375 w 10000"/>
                        <a:gd name="connsiteY8" fmla="*/ 7365 h 10796"/>
                        <a:gd name="connsiteX9" fmla="*/ 45 w 10000"/>
                        <a:gd name="connsiteY9" fmla="*/ 5036 h 10796"/>
                        <a:gd name="connsiteX0" fmla="*/ 45 w 10000"/>
                        <a:gd name="connsiteY0" fmla="*/ 5036 h 10795"/>
                        <a:gd name="connsiteX1" fmla="*/ 2738 w 10000"/>
                        <a:gd name="connsiteY1" fmla="*/ 2811 h 10795"/>
                        <a:gd name="connsiteX2" fmla="*/ 4886 w 10000"/>
                        <a:gd name="connsiteY2" fmla="*/ 4 h 10795"/>
                        <a:gd name="connsiteX3" fmla="*/ 8068 w 10000"/>
                        <a:gd name="connsiteY3" fmla="*/ 2813 h 10795"/>
                        <a:gd name="connsiteX4" fmla="*/ 9996 w 10000"/>
                        <a:gd name="connsiteY4" fmla="*/ 5413 h 10795"/>
                        <a:gd name="connsiteX5" fmla="*/ 8476 w 10000"/>
                        <a:gd name="connsiteY5" fmla="*/ 7306 h 10795"/>
                        <a:gd name="connsiteX6" fmla="*/ 5202 w 10000"/>
                        <a:gd name="connsiteY6" fmla="*/ 10795 h 10795"/>
                        <a:gd name="connsiteX7" fmla="*/ 2753 w 10000"/>
                        <a:gd name="connsiteY7" fmla="*/ 7683 h 10795"/>
                        <a:gd name="connsiteX8" fmla="*/ 1375 w 10000"/>
                        <a:gd name="connsiteY8" fmla="*/ 7365 h 10795"/>
                        <a:gd name="connsiteX9" fmla="*/ 45 w 10000"/>
                        <a:gd name="connsiteY9" fmla="*/ 5036 h 10795"/>
                        <a:gd name="connsiteX0" fmla="*/ 45 w 10000"/>
                        <a:gd name="connsiteY0" fmla="*/ 5036 h 10795"/>
                        <a:gd name="connsiteX1" fmla="*/ 2738 w 10000"/>
                        <a:gd name="connsiteY1" fmla="*/ 2811 h 10795"/>
                        <a:gd name="connsiteX2" fmla="*/ 4886 w 10000"/>
                        <a:gd name="connsiteY2" fmla="*/ 4 h 10795"/>
                        <a:gd name="connsiteX3" fmla="*/ 8068 w 10000"/>
                        <a:gd name="connsiteY3" fmla="*/ 2813 h 10795"/>
                        <a:gd name="connsiteX4" fmla="*/ 9996 w 10000"/>
                        <a:gd name="connsiteY4" fmla="*/ 5413 h 10795"/>
                        <a:gd name="connsiteX5" fmla="*/ 8476 w 10000"/>
                        <a:gd name="connsiteY5" fmla="*/ 7306 h 10795"/>
                        <a:gd name="connsiteX6" fmla="*/ 5202 w 10000"/>
                        <a:gd name="connsiteY6" fmla="*/ 10795 h 10795"/>
                        <a:gd name="connsiteX7" fmla="*/ 2753 w 10000"/>
                        <a:gd name="connsiteY7" fmla="*/ 7683 h 10795"/>
                        <a:gd name="connsiteX8" fmla="*/ 1375 w 10000"/>
                        <a:gd name="connsiteY8" fmla="*/ 7365 h 10795"/>
                        <a:gd name="connsiteX9" fmla="*/ 45 w 10000"/>
                        <a:gd name="connsiteY9" fmla="*/ 5036 h 10795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</a:cxnLst>
                      <a:rect l="l" t="t" r="r" b="b"/>
                      <a:pathLst>
                        <a:path w="10000" h="10795">
                          <a:moveTo>
                            <a:pt x="45" y="5036"/>
                          </a:moveTo>
                          <a:cubicBezTo>
                            <a:pt x="272" y="4277"/>
                            <a:pt x="1931" y="3650"/>
                            <a:pt x="2738" y="2811"/>
                          </a:cubicBezTo>
                          <a:cubicBezTo>
                            <a:pt x="3545" y="1972"/>
                            <a:pt x="3352" y="117"/>
                            <a:pt x="4886" y="4"/>
                          </a:cubicBezTo>
                          <a:cubicBezTo>
                            <a:pt x="6420" y="-109"/>
                            <a:pt x="7216" y="1912"/>
                            <a:pt x="8068" y="2813"/>
                          </a:cubicBezTo>
                          <a:cubicBezTo>
                            <a:pt x="8920" y="3715"/>
                            <a:pt x="9928" y="3420"/>
                            <a:pt x="9996" y="5413"/>
                          </a:cubicBezTo>
                          <a:cubicBezTo>
                            <a:pt x="10064" y="7406"/>
                            <a:pt x="9275" y="6409"/>
                            <a:pt x="8476" y="7306"/>
                          </a:cubicBezTo>
                          <a:cubicBezTo>
                            <a:pt x="7677" y="8203"/>
                            <a:pt x="7086" y="10770"/>
                            <a:pt x="5202" y="10795"/>
                          </a:cubicBezTo>
                          <a:cubicBezTo>
                            <a:pt x="3318" y="10820"/>
                            <a:pt x="3391" y="8255"/>
                            <a:pt x="2753" y="7683"/>
                          </a:cubicBezTo>
                          <a:cubicBezTo>
                            <a:pt x="2115" y="7111"/>
                            <a:pt x="2326" y="7496"/>
                            <a:pt x="1375" y="7365"/>
                          </a:cubicBezTo>
                          <a:cubicBezTo>
                            <a:pt x="493" y="6773"/>
                            <a:pt x="-182" y="5795"/>
                            <a:pt x="45" y="5036"/>
                          </a:cubicBezTo>
                          <a:close/>
                        </a:path>
                      </a:pathLst>
                    </a:custGeom>
                    <a:solidFill>
                      <a:srgbClr val="9CE0FA"/>
                    </a:solidFill>
                    <a:ln>
                      <a:noFill/>
                    </a:ln>
                    <a:extLst>
                      <a:ext uri="{91240B29-F687-4f45-9708-019B960494DF}">
                        <a14:hiddenLine xmlns=""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pPr marL="0" marR="0" lvl="0" indent="0" defTabSz="91440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charset="0"/>
                        <a:ea typeface="ＭＳ Ｐゴシック" charset="0"/>
                      </a:endParaRPr>
                    </a:p>
                  </p:txBody>
                </p:sp>
                <p:grpSp>
                  <p:nvGrpSpPr>
                    <p:cNvPr id="512" name="Group 511">
                      <a:extLst>
                        <a:ext uri="{FF2B5EF4-FFF2-40B4-BE49-F238E27FC236}">
                          <a16:creationId xmlns:a16="http://schemas.microsoft.com/office/drawing/2014/main" id="{90C53EDD-3154-5883-3E88-3881D2F8348D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-1935370" y="2935816"/>
                      <a:ext cx="2333625" cy="1590649"/>
                      <a:chOff x="833331" y="2873352"/>
                      <a:chExt cx="2333625" cy="1590649"/>
                    </a:xfrm>
                  </p:grpSpPr>
                  <p:grpSp>
                    <p:nvGrpSpPr>
                      <p:cNvPr id="513" name="Group 512">
                        <a:extLst>
                          <a:ext uri="{FF2B5EF4-FFF2-40B4-BE49-F238E27FC236}">
                            <a16:creationId xmlns:a16="http://schemas.microsoft.com/office/drawing/2014/main" id="{85360820-2440-187D-4ADB-73FA4A871BBC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1736090" y="2873352"/>
                        <a:ext cx="565150" cy="369332"/>
                        <a:chOff x="1736090" y="2873352"/>
                        <a:chExt cx="565150" cy="369332"/>
                      </a:xfrm>
                    </p:grpSpPr>
                    <p:grpSp>
                      <p:nvGrpSpPr>
                        <p:cNvPr id="559" name="Group 327">
                          <a:extLst>
                            <a:ext uri="{FF2B5EF4-FFF2-40B4-BE49-F238E27FC236}">
                              <a16:creationId xmlns:a16="http://schemas.microsoft.com/office/drawing/2014/main" id="{45B2F982-1282-85A2-71F4-9002D33F7DB5}"/>
                            </a:ext>
                          </a:extLst>
                        </p:cNvPr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1736090" y="2893762"/>
                          <a:ext cx="565150" cy="292100"/>
                          <a:chOff x="1871277" y="1576300"/>
                          <a:chExt cx="1128371" cy="437861"/>
                        </a:xfrm>
                      </p:grpSpPr>
                      <p:sp>
                        <p:nvSpPr>
                          <p:cNvPr id="563" name="Oval 562">
                            <a:extLst>
                              <a:ext uri="{FF2B5EF4-FFF2-40B4-BE49-F238E27FC236}">
                                <a16:creationId xmlns:a16="http://schemas.microsoft.com/office/drawing/2014/main" id="{C6BDB0DB-F27F-4976-CBEB-40723F4CCF25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 flipV="1">
                            <a:off x="1874446" y="1692905"/>
                            <a:ext cx="1125202" cy="321256"/>
                          </a:xfrm>
                          <a:prstGeom prst="ellipse">
                            <a:avLst/>
                          </a:prstGeom>
                          <a:gradFill flip="none" rotWithShape="1">
                            <a:gsLst>
                              <a:gs pos="0">
                                <a:srgbClr val="3333CC">
                                  <a:lumMod val="75000"/>
                                </a:srgbClr>
                              </a:gs>
                              <a:gs pos="53000">
                                <a:srgbClr val="3333CC">
                                  <a:lumMod val="60000"/>
                                  <a:lumOff val="40000"/>
                                </a:srgbClr>
                              </a:gs>
                              <a:gs pos="100000">
                                <a:srgbClr val="3333CC">
                                  <a:lumMod val="75000"/>
                                </a:srgbClr>
                              </a:gs>
                            </a:gsLst>
                            <a:lin ang="0" scaled="1"/>
                            <a:tileRect/>
                          </a:gradFill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solidFill>
                                  <a:srgbClr val="000000"/>
                                </a:solidFill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564" name="Rectangle 563">
                            <a:extLst>
                              <a:ext uri="{FF2B5EF4-FFF2-40B4-BE49-F238E27FC236}">
                                <a16:creationId xmlns:a16="http://schemas.microsoft.com/office/drawing/2014/main" id="{8160D132-029C-0FAF-68E1-DE25DFD295CF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1871277" y="1740499"/>
                            <a:ext cx="1128371" cy="114225"/>
                          </a:xfrm>
                          <a:prstGeom prst="rect">
                            <a:avLst/>
                          </a:prstGeom>
                          <a:gradFill rotWithShape="1">
                            <a:gsLst>
                              <a:gs pos="0">
                                <a:srgbClr val="3333CC">
                                  <a:lumMod val="75000"/>
                                </a:srgbClr>
                              </a:gs>
                              <a:gs pos="53000">
                                <a:srgbClr val="3333CC">
                                  <a:lumMod val="60000"/>
                                  <a:lumOff val="40000"/>
                                </a:srgbClr>
                              </a:gs>
                              <a:gs pos="100000">
                                <a:srgbClr val="3333CC">
                                  <a:lumMod val="75000"/>
                                </a:srgbClr>
                              </a:gs>
                            </a:gsLst>
                            <a:lin ang="10800000" scaled="0"/>
                          </a:gradFill>
                          <a:ln w="25400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565" name="Oval 564">
                            <a:extLst>
                              <a:ext uri="{FF2B5EF4-FFF2-40B4-BE49-F238E27FC236}">
                                <a16:creationId xmlns:a16="http://schemas.microsoft.com/office/drawing/2014/main" id="{F7702F34-56C7-5F06-24F1-4C67C55958C3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 flipV="1">
                            <a:off x="1871277" y="1576300"/>
                            <a:ext cx="1125200" cy="321257"/>
                          </a:xfrm>
                          <a:prstGeom prst="ellipse">
                            <a:avLst/>
                          </a:prstGeom>
                          <a:solidFill>
                            <a:srgbClr val="FFFFFF">
                              <a:lumMod val="75000"/>
                            </a:srgbClr>
                          </a:solidFill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solidFill>
                                  <a:srgbClr val="000000"/>
                                </a:solidFill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566" name="Freeform 565">
                            <a:extLst>
                              <a:ext uri="{FF2B5EF4-FFF2-40B4-BE49-F238E27FC236}">
                                <a16:creationId xmlns:a16="http://schemas.microsoft.com/office/drawing/2014/main" id="{21079218-9AF3-81AF-CCF6-BB90BBBA7AB9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159708" y="1673868"/>
                            <a:ext cx="548339" cy="159438"/>
                          </a:xfrm>
                          <a:custGeom>
                            <a:avLst/>
                            <a:gdLst>
                              <a:gd name="connsiteX0" fmla="*/ 1486231 w 2944854"/>
                              <a:gd name="connsiteY0" fmla="*/ 727041 h 1302232"/>
                              <a:gd name="connsiteX1" fmla="*/ 257675 w 2944854"/>
                              <a:gd name="connsiteY1" fmla="*/ 1302232 h 1302232"/>
                              <a:gd name="connsiteX2" fmla="*/ 0 w 2944854"/>
                              <a:gd name="connsiteY2" fmla="*/ 1228607 h 1302232"/>
                              <a:gd name="connsiteX3" fmla="*/ 911064 w 2944854"/>
                              <a:gd name="connsiteY3" fmla="*/ 837478 h 1302232"/>
                              <a:gd name="connsiteX4" fmla="*/ 883456 w 2944854"/>
                              <a:gd name="connsiteY4" fmla="*/ 450949 h 1302232"/>
                              <a:gd name="connsiteX5" fmla="*/ 161047 w 2944854"/>
                              <a:gd name="connsiteY5" fmla="*/ 119640 h 1302232"/>
                              <a:gd name="connsiteX6" fmla="*/ 404917 w 2944854"/>
                              <a:gd name="connsiteY6" fmla="*/ 50617 h 1302232"/>
                              <a:gd name="connsiteX7" fmla="*/ 1477028 w 2944854"/>
                              <a:gd name="connsiteY7" fmla="*/ 501566 h 1302232"/>
                              <a:gd name="connsiteX8" fmla="*/ 2572146 w 2944854"/>
                              <a:gd name="connsiteY8" fmla="*/ 0 h 1302232"/>
                              <a:gd name="connsiteX9" fmla="*/ 2875834 w 2944854"/>
                              <a:gd name="connsiteY9" fmla="*/ 96632 h 1302232"/>
                              <a:gd name="connsiteX10" fmla="*/ 2079803 w 2944854"/>
                              <a:gd name="connsiteY10" fmla="*/ 432543 h 1302232"/>
                              <a:gd name="connsiteX11" fmla="*/ 2240850 w 2944854"/>
                              <a:gd name="connsiteY11" fmla="*/ 920305 h 1302232"/>
                              <a:gd name="connsiteX12" fmla="*/ 2944854 w 2944854"/>
                              <a:gd name="connsiteY12" fmla="*/ 1228607 h 1302232"/>
                              <a:gd name="connsiteX13" fmla="*/ 2733192 w 2944854"/>
                              <a:gd name="connsiteY13" fmla="*/ 1297630 h 1302232"/>
                              <a:gd name="connsiteX14" fmla="*/ 1486231 w 2944854"/>
                              <a:gd name="connsiteY14" fmla="*/ 727041 h 1302232"/>
                              <a:gd name="connsiteX0" fmla="*/ 1486231 w 2944854"/>
                              <a:gd name="connsiteY0" fmla="*/ 727041 h 1316375"/>
                              <a:gd name="connsiteX1" fmla="*/ 257675 w 2944854"/>
                              <a:gd name="connsiteY1" fmla="*/ 1302232 h 1316375"/>
                              <a:gd name="connsiteX2" fmla="*/ 0 w 2944854"/>
                              <a:gd name="connsiteY2" fmla="*/ 1228607 h 1316375"/>
                              <a:gd name="connsiteX3" fmla="*/ 911064 w 2944854"/>
                              <a:gd name="connsiteY3" fmla="*/ 837478 h 1316375"/>
                              <a:gd name="connsiteX4" fmla="*/ 883456 w 2944854"/>
                              <a:gd name="connsiteY4" fmla="*/ 450949 h 1316375"/>
                              <a:gd name="connsiteX5" fmla="*/ 161047 w 2944854"/>
                              <a:gd name="connsiteY5" fmla="*/ 119640 h 1316375"/>
                              <a:gd name="connsiteX6" fmla="*/ 404917 w 2944854"/>
                              <a:gd name="connsiteY6" fmla="*/ 50617 h 1316375"/>
                              <a:gd name="connsiteX7" fmla="*/ 1477028 w 2944854"/>
                              <a:gd name="connsiteY7" fmla="*/ 501566 h 1316375"/>
                              <a:gd name="connsiteX8" fmla="*/ 2572146 w 2944854"/>
                              <a:gd name="connsiteY8" fmla="*/ 0 h 1316375"/>
                              <a:gd name="connsiteX9" fmla="*/ 2875834 w 2944854"/>
                              <a:gd name="connsiteY9" fmla="*/ 96632 h 1316375"/>
                              <a:gd name="connsiteX10" fmla="*/ 2079803 w 2944854"/>
                              <a:gd name="connsiteY10" fmla="*/ 432543 h 1316375"/>
                              <a:gd name="connsiteX11" fmla="*/ 2240850 w 2944854"/>
                              <a:gd name="connsiteY11" fmla="*/ 920305 h 1316375"/>
                              <a:gd name="connsiteX12" fmla="*/ 2944854 w 2944854"/>
                              <a:gd name="connsiteY12" fmla="*/ 1228607 h 1316375"/>
                              <a:gd name="connsiteX13" fmla="*/ 2756623 w 2944854"/>
                              <a:gd name="connsiteY13" fmla="*/ 1316375 h 1316375"/>
                              <a:gd name="connsiteX14" fmla="*/ 1486231 w 2944854"/>
                              <a:gd name="connsiteY14" fmla="*/ 727041 h 1316375"/>
                              <a:gd name="connsiteX0" fmla="*/ 1486231 w 3024520"/>
                              <a:gd name="connsiteY0" fmla="*/ 727041 h 1316375"/>
                              <a:gd name="connsiteX1" fmla="*/ 257675 w 3024520"/>
                              <a:gd name="connsiteY1" fmla="*/ 1302232 h 1316375"/>
                              <a:gd name="connsiteX2" fmla="*/ 0 w 3024520"/>
                              <a:gd name="connsiteY2" fmla="*/ 1228607 h 1316375"/>
                              <a:gd name="connsiteX3" fmla="*/ 911064 w 3024520"/>
                              <a:gd name="connsiteY3" fmla="*/ 837478 h 1316375"/>
                              <a:gd name="connsiteX4" fmla="*/ 883456 w 3024520"/>
                              <a:gd name="connsiteY4" fmla="*/ 450949 h 1316375"/>
                              <a:gd name="connsiteX5" fmla="*/ 161047 w 3024520"/>
                              <a:gd name="connsiteY5" fmla="*/ 119640 h 1316375"/>
                              <a:gd name="connsiteX6" fmla="*/ 404917 w 3024520"/>
                              <a:gd name="connsiteY6" fmla="*/ 50617 h 1316375"/>
                              <a:gd name="connsiteX7" fmla="*/ 1477028 w 3024520"/>
                              <a:gd name="connsiteY7" fmla="*/ 501566 h 1316375"/>
                              <a:gd name="connsiteX8" fmla="*/ 2572146 w 3024520"/>
                              <a:gd name="connsiteY8" fmla="*/ 0 h 1316375"/>
                              <a:gd name="connsiteX9" fmla="*/ 2875834 w 3024520"/>
                              <a:gd name="connsiteY9" fmla="*/ 96632 h 1316375"/>
                              <a:gd name="connsiteX10" fmla="*/ 2079803 w 3024520"/>
                              <a:gd name="connsiteY10" fmla="*/ 432543 h 1316375"/>
                              <a:gd name="connsiteX11" fmla="*/ 2240850 w 3024520"/>
                              <a:gd name="connsiteY11" fmla="*/ 920305 h 1316375"/>
                              <a:gd name="connsiteX12" fmla="*/ 3024520 w 3024520"/>
                              <a:gd name="connsiteY12" fmla="*/ 1228607 h 1316375"/>
                              <a:gd name="connsiteX13" fmla="*/ 2756623 w 3024520"/>
                              <a:gd name="connsiteY13" fmla="*/ 1316375 h 1316375"/>
                              <a:gd name="connsiteX14" fmla="*/ 1486231 w 3024520"/>
                              <a:gd name="connsiteY14" fmla="*/ 727041 h 1316375"/>
                              <a:gd name="connsiteX0" fmla="*/ 1537780 w 3076069"/>
                              <a:gd name="connsiteY0" fmla="*/ 727041 h 1316375"/>
                              <a:gd name="connsiteX1" fmla="*/ 309224 w 3076069"/>
                              <a:gd name="connsiteY1" fmla="*/ 1302232 h 1316375"/>
                              <a:gd name="connsiteX2" fmla="*/ 0 w 3076069"/>
                              <a:gd name="connsiteY2" fmla="*/ 1228607 h 1316375"/>
                              <a:gd name="connsiteX3" fmla="*/ 962613 w 3076069"/>
                              <a:gd name="connsiteY3" fmla="*/ 837478 h 1316375"/>
                              <a:gd name="connsiteX4" fmla="*/ 935005 w 3076069"/>
                              <a:gd name="connsiteY4" fmla="*/ 450949 h 1316375"/>
                              <a:gd name="connsiteX5" fmla="*/ 212596 w 3076069"/>
                              <a:gd name="connsiteY5" fmla="*/ 119640 h 1316375"/>
                              <a:gd name="connsiteX6" fmla="*/ 456466 w 3076069"/>
                              <a:gd name="connsiteY6" fmla="*/ 50617 h 1316375"/>
                              <a:gd name="connsiteX7" fmla="*/ 1528577 w 3076069"/>
                              <a:gd name="connsiteY7" fmla="*/ 501566 h 1316375"/>
                              <a:gd name="connsiteX8" fmla="*/ 2623695 w 3076069"/>
                              <a:gd name="connsiteY8" fmla="*/ 0 h 1316375"/>
                              <a:gd name="connsiteX9" fmla="*/ 2927383 w 3076069"/>
                              <a:gd name="connsiteY9" fmla="*/ 96632 h 1316375"/>
                              <a:gd name="connsiteX10" fmla="*/ 2131352 w 3076069"/>
                              <a:gd name="connsiteY10" fmla="*/ 432543 h 1316375"/>
                              <a:gd name="connsiteX11" fmla="*/ 2292399 w 3076069"/>
                              <a:gd name="connsiteY11" fmla="*/ 920305 h 1316375"/>
                              <a:gd name="connsiteX12" fmla="*/ 3076069 w 3076069"/>
                              <a:gd name="connsiteY12" fmla="*/ 1228607 h 1316375"/>
                              <a:gd name="connsiteX13" fmla="*/ 2808172 w 3076069"/>
                              <a:gd name="connsiteY13" fmla="*/ 1316375 h 1316375"/>
                              <a:gd name="connsiteX14" fmla="*/ 1537780 w 3076069"/>
                              <a:gd name="connsiteY14" fmla="*/ 727041 h 1316375"/>
                              <a:gd name="connsiteX0" fmla="*/ 1537780 w 3076069"/>
                              <a:gd name="connsiteY0" fmla="*/ 727041 h 1321259"/>
                              <a:gd name="connsiteX1" fmla="*/ 313981 w 3076069"/>
                              <a:gd name="connsiteY1" fmla="*/ 1321259 h 1321259"/>
                              <a:gd name="connsiteX2" fmla="*/ 0 w 3076069"/>
                              <a:gd name="connsiteY2" fmla="*/ 1228607 h 1321259"/>
                              <a:gd name="connsiteX3" fmla="*/ 962613 w 3076069"/>
                              <a:gd name="connsiteY3" fmla="*/ 837478 h 1321259"/>
                              <a:gd name="connsiteX4" fmla="*/ 935005 w 3076069"/>
                              <a:gd name="connsiteY4" fmla="*/ 450949 h 1321259"/>
                              <a:gd name="connsiteX5" fmla="*/ 212596 w 3076069"/>
                              <a:gd name="connsiteY5" fmla="*/ 119640 h 1321259"/>
                              <a:gd name="connsiteX6" fmla="*/ 456466 w 3076069"/>
                              <a:gd name="connsiteY6" fmla="*/ 50617 h 1321259"/>
                              <a:gd name="connsiteX7" fmla="*/ 1528577 w 3076069"/>
                              <a:gd name="connsiteY7" fmla="*/ 501566 h 1321259"/>
                              <a:gd name="connsiteX8" fmla="*/ 2623695 w 3076069"/>
                              <a:gd name="connsiteY8" fmla="*/ 0 h 1321259"/>
                              <a:gd name="connsiteX9" fmla="*/ 2927383 w 3076069"/>
                              <a:gd name="connsiteY9" fmla="*/ 96632 h 1321259"/>
                              <a:gd name="connsiteX10" fmla="*/ 2131352 w 3076069"/>
                              <a:gd name="connsiteY10" fmla="*/ 432543 h 1321259"/>
                              <a:gd name="connsiteX11" fmla="*/ 2292399 w 3076069"/>
                              <a:gd name="connsiteY11" fmla="*/ 920305 h 1321259"/>
                              <a:gd name="connsiteX12" fmla="*/ 3076069 w 3076069"/>
                              <a:gd name="connsiteY12" fmla="*/ 1228607 h 1321259"/>
                              <a:gd name="connsiteX13" fmla="*/ 2808172 w 3076069"/>
                              <a:gd name="connsiteY13" fmla="*/ 1316375 h 1321259"/>
                              <a:gd name="connsiteX14" fmla="*/ 1537780 w 3076069"/>
                              <a:gd name="connsiteY14" fmla="*/ 727041 h 1321259"/>
                              <a:gd name="connsiteX0" fmla="*/ 1537780 w 3076069"/>
                              <a:gd name="connsiteY0" fmla="*/ 750825 h 1321259"/>
                              <a:gd name="connsiteX1" fmla="*/ 313981 w 3076069"/>
                              <a:gd name="connsiteY1" fmla="*/ 1321259 h 1321259"/>
                              <a:gd name="connsiteX2" fmla="*/ 0 w 3076069"/>
                              <a:gd name="connsiteY2" fmla="*/ 1228607 h 1321259"/>
                              <a:gd name="connsiteX3" fmla="*/ 962613 w 3076069"/>
                              <a:gd name="connsiteY3" fmla="*/ 837478 h 1321259"/>
                              <a:gd name="connsiteX4" fmla="*/ 935005 w 3076069"/>
                              <a:gd name="connsiteY4" fmla="*/ 450949 h 1321259"/>
                              <a:gd name="connsiteX5" fmla="*/ 212596 w 3076069"/>
                              <a:gd name="connsiteY5" fmla="*/ 119640 h 1321259"/>
                              <a:gd name="connsiteX6" fmla="*/ 456466 w 3076069"/>
                              <a:gd name="connsiteY6" fmla="*/ 50617 h 1321259"/>
                              <a:gd name="connsiteX7" fmla="*/ 1528577 w 3076069"/>
                              <a:gd name="connsiteY7" fmla="*/ 501566 h 1321259"/>
                              <a:gd name="connsiteX8" fmla="*/ 2623695 w 3076069"/>
                              <a:gd name="connsiteY8" fmla="*/ 0 h 1321259"/>
                              <a:gd name="connsiteX9" fmla="*/ 2927383 w 3076069"/>
                              <a:gd name="connsiteY9" fmla="*/ 96632 h 1321259"/>
                              <a:gd name="connsiteX10" fmla="*/ 2131352 w 3076069"/>
                              <a:gd name="connsiteY10" fmla="*/ 432543 h 1321259"/>
                              <a:gd name="connsiteX11" fmla="*/ 2292399 w 3076069"/>
                              <a:gd name="connsiteY11" fmla="*/ 920305 h 1321259"/>
                              <a:gd name="connsiteX12" fmla="*/ 3076069 w 3076069"/>
                              <a:gd name="connsiteY12" fmla="*/ 1228607 h 1321259"/>
                              <a:gd name="connsiteX13" fmla="*/ 2808172 w 3076069"/>
                              <a:gd name="connsiteY13" fmla="*/ 1316375 h 1321259"/>
                              <a:gd name="connsiteX14" fmla="*/ 1537780 w 3076069"/>
                              <a:gd name="connsiteY14" fmla="*/ 750825 h 1321259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  <a:cxn ang="0">
                                <a:pos x="connsiteX5" y="connsiteY5"/>
                              </a:cxn>
                              <a:cxn ang="0">
                                <a:pos x="connsiteX6" y="connsiteY6"/>
                              </a:cxn>
                              <a:cxn ang="0">
                                <a:pos x="connsiteX7" y="connsiteY7"/>
                              </a:cxn>
                              <a:cxn ang="0">
                                <a:pos x="connsiteX8" y="connsiteY8"/>
                              </a:cxn>
                              <a:cxn ang="0">
                                <a:pos x="connsiteX9" y="connsiteY9"/>
                              </a:cxn>
                              <a:cxn ang="0">
                                <a:pos x="connsiteX10" y="connsiteY10"/>
                              </a:cxn>
                              <a:cxn ang="0">
                                <a:pos x="connsiteX11" y="connsiteY11"/>
                              </a:cxn>
                              <a:cxn ang="0">
                                <a:pos x="connsiteX12" y="connsiteY12"/>
                              </a:cxn>
                              <a:cxn ang="0">
                                <a:pos x="connsiteX13" y="connsiteY13"/>
                              </a:cxn>
                              <a:cxn ang="0">
                                <a:pos x="connsiteX14" y="connsiteY14"/>
                              </a:cxn>
                            </a:cxnLst>
                            <a:rect l="l" t="t" r="r" b="b"/>
                            <a:pathLst>
                              <a:path w="3076069" h="1321259">
                                <a:moveTo>
                                  <a:pt x="1537780" y="750825"/>
                                </a:moveTo>
                                <a:lnTo>
                                  <a:pt x="313981" y="1321259"/>
                                </a:lnTo>
                                <a:lnTo>
                                  <a:pt x="0" y="1228607"/>
                                </a:lnTo>
                                <a:lnTo>
                                  <a:pt x="962613" y="837478"/>
                                </a:lnTo>
                                <a:lnTo>
                                  <a:pt x="935005" y="450949"/>
                                </a:lnTo>
                                <a:lnTo>
                                  <a:pt x="212596" y="119640"/>
                                </a:lnTo>
                                <a:lnTo>
                                  <a:pt x="456466" y="50617"/>
                                </a:lnTo>
                                <a:lnTo>
                                  <a:pt x="1528577" y="501566"/>
                                </a:lnTo>
                                <a:lnTo>
                                  <a:pt x="2623695" y="0"/>
                                </a:lnTo>
                                <a:lnTo>
                                  <a:pt x="2927383" y="96632"/>
                                </a:lnTo>
                                <a:lnTo>
                                  <a:pt x="2131352" y="432543"/>
                                </a:lnTo>
                                <a:lnTo>
                                  <a:pt x="2292399" y="920305"/>
                                </a:lnTo>
                                <a:lnTo>
                                  <a:pt x="3076069" y="1228607"/>
                                </a:lnTo>
                                <a:lnTo>
                                  <a:pt x="2808172" y="1316375"/>
                                </a:lnTo>
                                <a:lnTo>
                                  <a:pt x="1537780" y="750825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60000"/>
                              <a:lumOff val="40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567" name="Freeform 566">
                            <a:extLst>
                              <a:ext uri="{FF2B5EF4-FFF2-40B4-BE49-F238E27FC236}">
                                <a16:creationId xmlns:a16="http://schemas.microsoft.com/office/drawing/2014/main" id="{01D847EF-B681-35F3-727C-E4B2CD9BC155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102655" y="1633412"/>
                            <a:ext cx="662444" cy="111846"/>
                          </a:xfrm>
                          <a:custGeom>
                            <a:avLst/>
                            <a:gdLst>
                              <a:gd name="connsiteX0" fmla="*/ 0 w 3645229"/>
                              <a:gd name="connsiteY0" fmla="*/ 214441 h 923747"/>
                              <a:gd name="connsiteX1" fmla="*/ 659770 w 3645229"/>
                              <a:gd name="connsiteY1" fmla="*/ 16495 h 923747"/>
                              <a:gd name="connsiteX2" fmla="*/ 1814367 w 3645229"/>
                              <a:gd name="connsiteY2" fmla="*/ 511360 h 923747"/>
                              <a:gd name="connsiteX3" fmla="*/ 2968965 w 3645229"/>
                              <a:gd name="connsiteY3" fmla="*/ 0 h 923747"/>
                              <a:gd name="connsiteX4" fmla="*/ 3645229 w 3645229"/>
                              <a:gd name="connsiteY4" fmla="*/ 197946 h 923747"/>
                              <a:gd name="connsiteX5" fmla="*/ 3199884 w 3645229"/>
                              <a:gd name="connsiteY5" fmla="*/ 461874 h 923747"/>
                              <a:gd name="connsiteX6" fmla="*/ 2985459 w 3645229"/>
                              <a:gd name="connsiteY6" fmla="*/ 379396 h 923747"/>
                              <a:gd name="connsiteX7" fmla="*/ 1830861 w 3645229"/>
                              <a:gd name="connsiteY7" fmla="*/ 923747 h 923747"/>
                              <a:gd name="connsiteX8" fmla="*/ 676264 w 3645229"/>
                              <a:gd name="connsiteY8" fmla="*/ 412387 h 923747"/>
                              <a:gd name="connsiteX9" fmla="*/ 527816 w 3645229"/>
                              <a:gd name="connsiteY9" fmla="*/ 478369 h 923747"/>
                              <a:gd name="connsiteX10" fmla="*/ 0 w 3645229"/>
                              <a:gd name="connsiteY10" fmla="*/ 21444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71662 w 3640627"/>
                              <a:gd name="connsiteY8" fmla="*/ 412387 h 923747"/>
                              <a:gd name="connsiteX9" fmla="*/ 523214 w 3640627"/>
                              <a:gd name="connsiteY9" fmla="*/ 478369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71662 w 3640627"/>
                              <a:gd name="connsiteY8" fmla="*/ 412387 h 923747"/>
                              <a:gd name="connsiteX9" fmla="*/ 523214 w 3640627"/>
                              <a:gd name="connsiteY9" fmla="*/ 482971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90067 w 3640627"/>
                              <a:gd name="connsiteY8" fmla="*/ 412387 h 923747"/>
                              <a:gd name="connsiteX9" fmla="*/ 523214 w 3640627"/>
                              <a:gd name="connsiteY9" fmla="*/ 482971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09765 w 3640627"/>
                              <a:gd name="connsiteY2" fmla="*/ 511360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2980857 w 3640627"/>
                              <a:gd name="connsiteY6" fmla="*/ 379396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55778 w 3640627"/>
                              <a:gd name="connsiteY2" fmla="*/ 534367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2980857 w 3640627"/>
                              <a:gd name="connsiteY6" fmla="*/ 379396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55778 w 3640627"/>
                              <a:gd name="connsiteY2" fmla="*/ 534367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3008465 w 3640627"/>
                              <a:gd name="connsiteY6" fmla="*/ 402404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723451"/>
                              <a:gd name="connsiteY0" fmla="*/ 242051 h 946755"/>
                              <a:gd name="connsiteX1" fmla="*/ 655168 w 3723451"/>
                              <a:gd name="connsiteY1" fmla="*/ 16495 h 946755"/>
                              <a:gd name="connsiteX2" fmla="*/ 1855778 w 3723451"/>
                              <a:gd name="connsiteY2" fmla="*/ 534367 h 946755"/>
                              <a:gd name="connsiteX3" fmla="*/ 2964363 w 3723451"/>
                              <a:gd name="connsiteY3" fmla="*/ 0 h 946755"/>
                              <a:gd name="connsiteX4" fmla="*/ 3723451 w 3723451"/>
                              <a:gd name="connsiteY4" fmla="*/ 220954 h 946755"/>
                              <a:gd name="connsiteX5" fmla="*/ 3195282 w 3723451"/>
                              <a:gd name="connsiteY5" fmla="*/ 461874 h 946755"/>
                              <a:gd name="connsiteX6" fmla="*/ 3008465 w 3723451"/>
                              <a:gd name="connsiteY6" fmla="*/ 402404 h 946755"/>
                              <a:gd name="connsiteX7" fmla="*/ 1876873 w 3723451"/>
                              <a:gd name="connsiteY7" fmla="*/ 946755 h 946755"/>
                              <a:gd name="connsiteX8" fmla="*/ 690067 w 3723451"/>
                              <a:gd name="connsiteY8" fmla="*/ 412387 h 946755"/>
                              <a:gd name="connsiteX9" fmla="*/ 523214 w 3723451"/>
                              <a:gd name="connsiteY9" fmla="*/ 482971 h 946755"/>
                              <a:gd name="connsiteX10" fmla="*/ 0 w 3723451"/>
                              <a:gd name="connsiteY10" fmla="*/ 242051 h 946755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95282 w 3723451"/>
                              <a:gd name="connsiteY5" fmla="*/ 448069 h 932950"/>
                              <a:gd name="connsiteX6" fmla="*/ 3008465 w 3723451"/>
                              <a:gd name="connsiteY6" fmla="*/ 388599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95282 w 3723451"/>
                              <a:gd name="connsiteY5" fmla="*/ 448069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86079 w 3723451"/>
                              <a:gd name="connsiteY5" fmla="*/ 461874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86079 w 3723451"/>
                              <a:gd name="connsiteY5" fmla="*/ 461874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711613 w 3723451"/>
                              <a:gd name="connsiteY8" fmla="*/ 413055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  <a:cxn ang="0">
                                <a:pos x="connsiteX5" y="connsiteY5"/>
                              </a:cxn>
                              <a:cxn ang="0">
                                <a:pos x="connsiteX6" y="connsiteY6"/>
                              </a:cxn>
                              <a:cxn ang="0">
                                <a:pos x="connsiteX7" y="connsiteY7"/>
                              </a:cxn>
                              <a:cxn ang="0">
                                <a:pos x="connsiteX8" y="connsiteY8"/>
                              </a:cxn>
                              <a:cxn ang="0">
                                <a:pos x="connsiteX9" y="connsiteY9"/>
                              </a:cxn>
                              <a:cxn ang="0">
                                <a:pos x="connsiteX10" y="connsiteY10"/>
                              </a:cxn>
                            </a:cxnLst>
                            <a:rect l="l" t="t" r="r" b="b"/>
                            <a:pathLst>
                              <a:path w="3723451" h="932950">
                                <a:moveTo>
                                  <a:pt x="0" y="228246"/>
                                </a:moveTo>
                                <a:lnTo>
                                  <a:pt x="655168" y="2690"/>
                                </a:lnTo>
                                <a:lnTo>
                                  <a:pt x="1855778" y="520562"/>
                                </a:lnTo>
                                <a:lnTo>
                                  <a:pt x="3001174" y="0"/>
                                </a:lnTo>
                                <a:lnTo>
                                  <a:pt x="3723451" y="207149"/>
                                </a:lnTo>
                                <a:lnTo>
                                  <a:pt x="3186079" y="461874"/>
                                </a:lnTo>
                                <a:lnTo>
                                  <a:pt x="3013067" y="393200"/>
                                </a:lnTo>
                                <a:lnTo>
                                  <a:pt x="1876873" y="932950"/>
                                </a:lnTo>
                                <a:lnTo>
                                  <a:pt x="711613" y="413055"/>
                                </a:lnTo>
                                <a:lnTo>
                                  <a:pt x="523214" y="469166"/>
                                </a:lnTo>
                                <a:lnTo>
                                  <a:pt x="0" y="228246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568" name="Freeform 567">
                            <a:extLst>
                              <a:ext uri="{FF2B5EF4-FFF2-40B4-BE49-F238E27FC236}">
                                <a16:creationId xmlns:a16="http://schemas.microsoft.com/office/drawing/2014/main" id="{EB8839E1-3E92-BD90-9939-5F444455208C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536889" y="1728599"/>
                            <a:ext cx="244057" cy="97568"/>
                          </a:xfrm>
                          <a:custGeom>
                            <a:avLst/>
                            <a:gdLst>
                              <a:gd name="connsiteX0" fmla="*/ 55216 w 1421812"/>
                              <a:gd name="connsiteY0" fmla="*/ 0 h 800665"/>
                              <a:gd name="connsiteX1" fmla="*/ 1421812 w 1421812"/>
                              <a:gd name="connsiteY1" fmla="*/ 625807 h 800665"/>
                              <a:gd name="connsiteX2" fmla="*/ 947874 w 1421812"/>
                              <a:gd name="connsiteY2" fmla="*/ 800665 h 800665"/>
                              <a:gd name="connsiteX3" fmla="*/ 50614 w 1421812"/>
                              <a:gd name="connsiteY3" fmla="*/ 404934 h 800665"/>
                              <a:gd name="connsiteX4" fmla="*/ 0 w 1421812"/>
                              <a:gd name="connsiteY4" fmla="*/ 404934 h 800665"/>
                              <a:gd name="connsiteX5" fmla="*/ 55216 w 1421812"/>
                              <a:gd name="connsiteY5" fmla="*/ 0 h 800665"/>
                              <a:gd name="connsiteX0" fmla="*/ 4602 w 1371198"/>
                              <a:gd name="connsiteY0" fmla="*/ 0 h 800665"/>
                              <a:gd name="connsiteX1" fmla="*/ 1371198 w 1371198"/>
                              <a:gd name="connsiteY1" fmla="*/ 625807 h 800665"/>
                              <a:gd name="connsiteX2" fmla="*/ 897260 w 1371198"/>
                              <a:gd name="connsiteY2" fmla="*/ 800665 h 800665"/>
                              <a:gd name="connsiteX3" fmla="*/ 0 w 1371198"/>
                              <a:gd name="connsiteY3" fmla="*/ 404934 h 800665"/>
                              <a:gd name="connsiteX4" fmla="*/ 4602 w 1371198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9868"/>
                              <a:gd name="connsiteX1" fmla="*/ 1366596 w 1366596"/>
                              <a:gd name="connsiteY1" fmla="*/ 625807 h 809868"/>
                              <a:gd name="connsiteX2" fmla="*/ 865050 w 1366596"/>
                              <a:gd name="connsiteY2" fmla="*/ 809868 h 809868"/>
                              <a:gd name="connsiteX3" fmla="*/ 4601 w 1366596"/>
                              <a:gd name="connsiteY3" fmla="*/ 427942 h 809868"/>
                              <a:gd name="connsiteX4" fmla="*/ 0 w 1366596"/>
                              <a:gd name="connsiteY4" fmla="*/ 0 h 809868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</a:cxnLst>
                            <a:rect l="l" t="t" r="r" b="b"/>
                            <a:pathLst>
                              <a:path w="1366596" h="809868">
                                <a:moveTo>
                                  <a:pt x="0" y="0"/>
                                </a:moveTo>
                                <a:lnTo>
                                  <a:pt x="1366596" y="625807"/>
                                </a:lnTo>
                                <a:lnTo>
                                  <a:pt x="865050" y="809868"/>
                                </a:lnTo>
                                <a:lnTo>
                                  <a:pt x="4601" y="427942"/>
                                </a:lnTo>
                                <a:cubicBezTo>
                                  <a:pt x="-1535" y="105836"/>
                                  <a:pt x="1534" y="142647"/>
                                  <a:pt x="0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569" name="Freeform 568">
                            <a:extLst>
                              <a:ext uri="{FF2B5EF4-FFF2-40B4-BE49-F238E27FC236}">
                                <a16:creationId xmlns:a16="http://schemas.microsoft.com/office/drawing/2014/main" id="{31BE2362-F296-208B-80A6-9498078CE0A5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089977" y="1730980"/>
                            <a:ext cx="240888" cy="95187"/>
                          </a:xfrm>
                          <a:custGeom>
                            <a:avLst/>
                            <a:gdLst>
                              <a:gd name="connsiteX0" fmla="*/ 1329786 w 1348191"/>
                              <a:gd name="connsiteY0" fmla="*/ 0 h 809869"/>
                              <a:gd name="connsiteX1" fmla="*/ 1348191 w 1348191"/>
                              <a:gd name="connsiteY1" fmla="*/ 400333 h 809869"/>
                              <a:gd name="connsiteX2" fmla="*/ 487742 w 1348191"/>
                              <a:gd name="connsiteY2" fmla="*/ 809869 h 809869"/>
                              <a:gd name="connsiteX3" fmla="*/ 0 w 1348191"/>
                              <a:gd name="connsiteY3" fmla="*/ 630409 h 809869"/>
                              <a:gd name="connsiteX4" fmla="*/ 1329786 w 1348191"/>
                              <a:gd name="connsiteY4" fmla="*/ 0 h 809869"/>
                              <a:gd name="connsiteX0" fmla="*/ 1329786 w 1348191"/>
                              <a:gd name="connsiteY0" fmla="*/ 0 h 791462"/>
                              <a:gd name="connsiteX1" fmla="*/ 1348191 w 1348191"/>
                              <a:gd name="connsiteY1" fmla="*/ 381926 h 791462"/>
                              <a:gd name="connsiteX2" fmla="*/ 487742 w 1348191"/>
                              <a:gd name="connsiteY2" fmla="*/ 791462 h 791462"/>
                              <a:gd name="connsiteX3" fmla="*/ 0 w 1348191"/>
                              <a:gd name="connsiteY3" fmla="*/ 612002 h 791462"/>
                              <a:gd name="connsiteX4" fmla="*/ 1329786 w 1348191"/>
                              <a:gd name="connsiteY4" fmla="*/ 0 h 791462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</a:cxnLst>
                            <a:rect l="l" t="t" r="r" b="b"/>
                            <a:pathLst>
                              <a:path w="1348191" h="791462">
                                <a:moveTo>
                                  <a:pt x="1329786" y="0"/>
                                </a:moveTo>
                                <a:lnTo>
                                  <a:pt x="1348191" y="381926"/>
                                </a:lnTo>
                                <a:lnTo>
                                  <a:pt x="487742" y="791462"/>
                                </a:lnTo>
                                <a:lnTo>
                                  <a:pt x="0" y="612002"/>
                                </a:lnTo>
                                <a:lnTo>
                                  <a:pt x="1329786" y="0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cxnSp>
                        <p:nvCxnSpPr>
                          <p:cNvPr id="570" name="Straight Connector 569">
                            <a:extLst>
                              <a:ext uri="{FF2B5EF4-FFF2-40B4-BE49-F238E27FC236}">
                                <a16:creationId xmlns:a16="http://schemas.microsoft.com/office/drawing/2014/main" id="{70A83EAE-5367-694C-83D4-F6E1873A5ED1}"/>
                              </a:ext>
                            </a:extLst>
                          </p:cNvPr>
                          <p:cNvCxnSpPr>
                            <a:endCxn id="565" idx="2"/>
                          </p:cNvCxnSpPr>
                          <p:nvPr/>
                        </p:nvCxnSpPr>
                        <p:spPr bwMode="auto">
                          <a:xfrm flipH="1" flipV="1">
                            <a:off x="1871277" y="1735739"/>
                            <a:ext cx="3169" cy="123743"/>
                          </a:xfrm>
                          <a:prstGeom prst="line">
                            <a:avLst/>
                          </a:prstGeom>
                          <a:noFill/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5" dist="19939" dir="5400000" algn="tl" rotWithShape="0">
                              <a:srgbClr val="000000">
                                <a:alpha val="38000"/>
                              </a:srgbClr>
                            </a:outerShdw>
                          </a:effectLst>
                        </p:spPr>
                      </p:cxnSp>
                      <p:cxnSp>
                        <p:nvCxnSpPr>
                          <p:cNvPr id="571" name="Straight Connector 570">
                            <a:extLst>
                              <a:ext uri="{FF2B5EF4-FFF2-40B4-BE49-F238E27FC236}">
                                <a16:creationId xmlns:a16="http://schemas.microsoft.com/office/drawing/2014/main" id="{C7DA64CC-58C9-E04E-BB91-DF4723FAA081}"/>
                              </a:ext>
                            </a:extLst>
                          </p:cNvPr>
                          <p:cNvCxnSpPr/>
                          <p:nvPr/>
                        </p:nvCxnSpPr>
                        <p:spPr bwMode="auto">
                          <a:xfrm flipH="1" flipV="1">
                            <a:off x="2996477" y="1733359"/>
                            <a:ext cx="3171" cy="123743"/>
                          </a:xfrm>
                          <a:prstGeom prst="line">
                            <a:avLst/>
                          </a:prstGeom>
                          <a:noFill/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5" dist="19939" dir="5400000" algn="tl" rotWithShape="0">
                              <a:srgbClr val="000000">
                                <a:alpha val="38000"/>
                              </a:srgbClr>
                            </a:outerShdw>
                          </a:effectLst>
                        </p:spPr>
                      </p:cxnSp>
                    </p:grpSp>
                    <p:grpSp>
                      <p:nvGrpSpPr>
                        <p:cNvPr id="560" name="Group 559">
                          <a:extLst>
                            <a:ext uri="{FF2B5EF4-FFF2-40B4-BE49-F238E27FC236}">
                              <a16:creationId xmlns:a16="http://schemas.microsoft.com/office/drawing/2014/main" id="{22860B45-3F4D-E26E-F02E-B24BAD029391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1770362" y="2873352"/>
                          <a:ext cx="441422" cy="369332"/>
                          <a:chOff x="667045" y="1708643"/>
                          <a:chExt cx="441422" cy="369332"/>
                        </a:xfrm>
                      </p:grpSpPr>
                      <p:sp>
                        <p:nvSpPr>
                          <p:cNvPr id="561" name="Oval 560">
                            <a:extLst>
                              <a:ext uri="{FF2B5EF4-FFF2-40B4-BE49-F238E27FC236}">
                                <a16:creationId xmlns:a16="http://schemas.microsoft.com/office/drawing/2014/main" id="{0E513881-C666-A142-0A26-5502AB651042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725417" y="1787240"/>
                            <a:ext cx="356365" cy="231962"/>
                          </a:xfrm>
                          <a:prstGeom prst="ellipse">
                            <a:avLst/>
                          </a:prstGeom>
                          <a:solidFill>
                            <a:srgbClr val="FFFFFF">
                              <a:alpha val="76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rtlCol="0"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562" name="TextBox 561">
                            <a:extLst>
                              <a:ext uri="{FF2B5EF4-FFF2-40B4-BE49-F238E27FC236}">
                                <a16:creationId xmlns:a16="http://schemas.microsoft.com/office/drawing/2014/main" id="{8FDF2EC9-E20A-5B34-EEBC-C1C6C769FF98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667045" y="1708643"/>
                            <a:ext cx="441422" cy="369332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none" rtlCol="0">
                            <a:spAutoFit/>
                          </a:bodyPr>
                          <a:lstStyle/>
                          <a:p>
                            <a:pPr marL="0" marR="0" lvl="0" indent="0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en-US" sz="1800" b="0" i="0" u="none" strike="noStrike" kern="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0000"/>
                                </a:solidFill>
                                <a:effectLst/>
                                <a:uLnTx/>
                                <a:uFillTx/>
                                <a:latin typeface="Arial" charset="0"/>
                                <a:ea typeface="ＭＳ Ｐゴシック" charset="0"/>
                              </a:rPr>
                              <a:t>2b</a:t>
                            </a:r>
                          </a:p>
                        </p:txBody>
                      </p:sp>
                    </p:grpSp>
                  </p:grpSp>
                  <p:grpSp>
                    <p:nvGrpSpPr>
                      <p:cNvPr id="514" name="Group 513">
                        <a:extLst>
                          <a:ext uri="{FF2B5EF4-FFF2-40B4-BE49-F238E27FC236}">
                            <a16:creationId xmlns:a16="http://schemas.microsoft.com/office/drawing/2014/main" id="{ACF76954-1DA6-34FC-1576-CD33B61C20B4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1740320" y="4094669"/>
                        <a:ext cx="565150" cy="369332"/>
                        <a:chOff x="1736090" y="2873352"/>
                        <a:chExt cx="565150" cy="369332"/>
                      </a:xfrm>
                    </p:grpSpPr>
                    <p:grpSp>
                      <p:nvGrpSpPr>
                        <p:cNvPr id="546" name="Group 327">
                          <a:extLst>
                            <a:ext uri="{FF2B5EF4-FFF2-40B4-BE49-F238E27FC236}">
                              <a16:creationId xmlns:a16="http://schemas.microsoft.com/office/drawing/2014/main" id="{ED9468AB-E07E-FB3F-9F15-074A0DA5C38F}"/>
                            </a:ext>
                          </a:extLst>
                        </p:cNvPr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1736090" y="2893762"/>
                          <a:ext cx="565150" cy="292100"/>
                          <a:chOff x="1871277" y="1576300"/>
                          <a:chExt cx="1128371" cy="437861"/>
                        </a:xfrm>
                      </p:grpSpPr>
                      <p:sp>
                        <p:nvSpPr>
                          <p:cNvPr id="550" name="Oval 549">
                            <a:extLst>
                              <a:ext uri="{FF2B5EF4-FFF2-40B4-BE49-F238E27FC236}">
                                <a16:creationId xmlns:a16="http://schemas.microsoft.com/office/drawing/2014/main" id="{3E7993A6-13CF-7F7E-46DC-E5D9E74DD974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 flipV="1">
                            <a:off x="1874446" y="1692905"/>
                            <a:ext cx="1125202" cy="321256"/>
                          </a:xfrm>
                          <a:prstGeom prst="ellipse">
                            <a:avLst/>
                          </a:prstGeom>
                          <a:gradFill flip="none" rotWithShape="1">
                            <a:gsLst>
                              <a:gs pos="0">
                                <a:srgbClr val="3333CC">
                                  <a:lumMod val="75000"/>
                                </a:srgbClr>
                              </a:gs>
                              <a:gs pos="53000">
                                <a:srgbClr val="3333CC">
                                  <a:lumMod val="60000"/>
                                  <a:lumOff val="40000"/>
                                </a:srgbClr>
                              </a:gs>
                              <a:gs pos="100000">
                                <a:srgbClr val="3333CC">
                                  <a:lumMod val="75000"/>
                                </a:srgbClr>
                              </a:gs>
                            </a:gsLst>
                            <a:lin ang="0" scaled="1"/>
                            <a:tileRect/>
                          </a:gradFill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solidFill>
                                  <a:srgbClr val="000000"/>
                                </a:solidFill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551" name="Rectangle 550">
                            <a:extLst>
                              <a:ext uri="{FF2B5EF4-FFF2-40B4-BE49-F238E27FC236}">
                                <a16:creationId xmlns:a16="http://schemas.microsoft.com/office/drawing/2014/main" id="{0430625D-6B26-EC09-7A87-7D33F9A86396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1871277" y="1740499"/>
                            <a:ext cx="1128371" cy="114225"/>
                          </a:xfrm>
                          <a:prstGeom prst="rect">
                            <a:avLst/>
                          </a:prstGeom>
                          <a:gradFill rotWithShape="1">
                            <a:gsLst>
                              <a:gs pos="0">
                                <a:srgbClr val="3333CC">
                                  <a:lumMod val="75000"/>
                                </a:srgbClr>
                              </a:gs>
                              <a:gs pos="53000">
                                <a:srgbClr val="3333CC">
                                  <a:lumMod val="60000"/>
                                  <a:lumOff val="40000"/>
                                </a:srgbClr>
                              </a:gs>
                              <a:gs pos="100000">
                                <a:srgbClr val="3333CC">
                                  <a:lumMod val="75000"/>
                                </a:srgbClr>
                              </a:gs>
                            </a:gsLst>
                            <a:lin ang="10800000" scaled="0"/>
                          </a:gradFill>
                          <a:ln w="25400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552" name="Oval 551">
                            <a:extLst>
                              <a:ext uri="{FF2B5EF4-FFF2-40B4-BE49-F238E27FC236}">
                                <a16:creationId xmlns:a16="http://schemas.microsoft.com/office/drawing/2014/main" id="{0DD6ADFE-5BBD-7C84-0415-E3C74E1D1E5A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 flipV="1">
                            <a:off x="1871277" y="1576300"/>
                            <a:ext cx="1125200" cy="321257"/>
                          </a:xfrm>
                          <a:prstGeom prst="ellipse">
                            <a:avLst/>
                          </a:prstGeom>
                          <a:solidFill>
                            <a:srgbClr val="FFFFFF">
                              <a:lumMod val="75000"/>
                            </a:srgbClr>
                          </a:solidFill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solidFill>
                                  <a:srgbClr val="000000"/>
                                </a:solidFill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553" name="Freeform 552">
                            <a:extLst>
                              <a:ext uri="{FF2B5EF4-FFF2-40B4-BE49-F238E27FC236}">
                                <a16:creationId xmlns:a16="http://schemas.microsoft.com/office/drawing/2014/main" id="{602A0879-0C89-19D6-E564-8CCC3D16954D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159708" y="1673868"/>
                            <a:ext cx="548339" cy="159438"/>
                          </a:xfrm>
                          <a:custGeom>
                            <a:avLst/>
                            <a:gdLst>
                              <a:gd name="connsiteX0" fmla="*/ 1486231 w 2944854"/>
                              <a:gd name="connsiteY0" fmla="*/ 727041 h 1302232"/>
                              <a:gd name="connsiteX1" fmla="*/ 257675 w 2944854"/>
                              <a:gd name="connsiteY1" fmla="*/ 1302232 h 1302232"/>
                              <a:gd name="connsiteX2" fmla="*/ 0 w 2944854"/>
                              <a:gd name="connsiteY2" fmla="*/ 1228607 h 1302232"/>
                              <a:gd name="connsiteX3" fmla="*/ 911064 w 2944854"/>
                              <a:gd name="connsiteY3" fmla="*/ 837478 h 1302232"/>
                              <a:gd name="connsiteX4" fmla="*/ 883456 w 2944854"/>
                              <a:gd name="connsiteY4" fmla="*/ 450949 h 1302232"/>
                              <a:gd name="connsiteX5" fmla="*/ 161047 w 2944854"/>
                              <a:gd name="connsiteY5" fmla="*/ 119640 h 1302232"/>
                              <a:gd name="connsiteX6" fmla="*/ 404917 w 2944854"/>
                              <a:gd name="connsiteY6" fmla="*/ 50617 h 1302232"/>
                              <a:gd name="connsiteX7" fmla="*/ 1477028 w 2944854"/>
                              <a:gd name="connsiteY7" fmla="*/ 501566 h 1302232"/>
                              <a:gd name="connsiteX8" fmla="*/ 2572146 w 2944854"/>
                              <a:gd name="connsiteY8" fmla="*/ 0 h 1302232"/>
                              <a:gd name="connsiteX9" fmla="*/ 2875834 w 2944854"/>
                              <a:gd name="connsiteY9" fmla="*/ 96632 h 1302232"/>
                              <a:gd name="connsiteX10" fmla="*/ 2079803 w 2944854"/>
                              <a:gd name="connsiteY10" fmla="*/ 432543 h 1302232"/>
                              <a:gd name="connsiteX11" fmla="*/ 2240850 w 2944854"/>
                              <a:gd name="connsiteY11" fmla="*/ 920305 h 1302232"/>
                              <a:gd name="connsiteX12" fmla="*/ 2944854 w 2944854"/>
                              <a:gd name="connsiteY12" fmla="*/ 1228607 h 1302232"/>
                              <a:gd name="connsiteX13" fmla="*/ 2733192 w 2944854"/>
                              <a:gd name="connsiteY13" fmla="*/ 1297630 h 1302232"/>
                              <a:gd name="connsiteX14" fmla="*/ 1486231 w 2944854"/>
                              <a:gd name="connsiteY14" fmla="*/ 727041 h 1302232"/>
                              <a:gd name="connsiteX0" fmla="*/ 1486231 w 2944854"/>
                              <a:gd name="connsiteY0" fmla="*/ 727041 h 1316375"/>
                              <a:gd name="connsiteX1" fmla="*/ 257675 w 2944854"/>
                              <a:gd name="connsiteY1" fmla="*/ 1302232 h 1316375"/>
                              <a:gd name="connsiteX2" fmla="*/ 0 w 2944854"/>
                              <a:gd name="connsiteY2" fmla="*/ 1228607 h 1316375"/>
                              <a:gd name="connsiteX3" fmla="*/ 911064 w 2944854"/>
                              <a:gd name="connsiteY3" fmla="*/ 837478 h 1316375"/>
                              <a:gd name="connsiteX4" fmla="*/ 883456 w 2944854"/>
                              <a:gd name="connsiteY4" fmla="*/ 450949 h 1316375"/>
                              <a:gd name="connsiteX5" fmla="*/ 161047 w 2944854"/>
                              <a:gd name="connsiteY5" fmla="*/ 119640 h 1316375"/>
                              <a:gd name="connsiteX6" fmla="*/ 404917 w 2944854"/>
                              <a:gd name="connsiteY6" fmla="*/ 50617 h 1316375"/>
                              <a:gd name="connsiteX7" fmla="*/ 1477028 w 2944854"/>
                              <a:gd name="connsiteY7" fmla="*/ 501566 h 1316375"/>
                              <a:gd name="connsiteX8" fmla="*/ 2572146 w 2944854"/>
                              <a:gd name="connsiteY8" fmla="*/ 0 h 1316375"/>
                              <a:gd name="connsiteX9" fmla="*/ 2875834 w 2944854"/>
                              <a:gd name="connsiteY9" fmla="*/ 96632 h 1316375"/>
                              <a:gd name="connsiteX10" fmla="*/ 2079803 w 2944854"/>
                              <a:gd name="connsiteY10" fmla="*/ 432543 h 1316375"/>
                              <a:gd name="connsiteX11" fmla="*/ 2240850 w 2944854"/>
                              <a:gd name="connsiteY11" fmla="*/ 920305 h 1316375"/>
                              <a:gd name="connsiteX12" fmla="*/ 2944854 w 2944854"/>
                              <a:gd name="connsiteY12" fmla="*/ 1228607 h 1316375"/>
                              <a:gd name="connsiteX13" fmla="*/ 2756623 w 2944854"/>
                              <a:gd name="connsiteY13" fmla="*/ 1316375 h 1316375"/>
                              <a:gd name="connsiteX14" fmla="*/ 1486231 w 2944854"/>
                              <a:gd name="connsiteY14" fmla="*/ 727041 h 1316375"/>
                              <a:gd name="connsiteX0" fmla="*/ 1486231 w 3024520"/>
                              <a:gd name="connsiteY0" fmla="*/ 727041 h 1316375"/>
                              <a:gd name="connsiteX1" fmla="*/ 257675 w 3024520"/>
                              <a:gd name="connsiteY1" fmla="*/ 1302232 h 1316375"/>
                              <a:gd name="connsiteX2" fmla="*/ 0 w 3024520"/>
                              <a:gd name="connsiteY2" fmla="*/ 1228607 h 1316375"/>
                              <a:gd name="connsiteX3" fmla="*/ 911064 w 3024520"/>
                              <a:gd name="connsiteY3" fmla="*/ 837478 h 1316375"/>
                              <a:gd name="connsiteX4" fmla="*/ 883456 w 3024520"/>
                              <a:gd name="connsiteY4" fmla="*/ 450949 h 1316375"/>
                              <a:gd name="connsiteX5" fmla="*/ 161047 w 3024520"/>
                              <a:gd name="connsiteY5" fmla="*/ 119640 h 1316375"/>
                              <a:gd name="connsiteX6" fmla="*/ 404917 w 3024520"/>
                              <a:gd name="connsiteY6" fmla="*/ 50617 h 1316375"/>
                              <a:gd name="connsiteX7" fmla="*/ 1477028 w 3024520"/>
                              <a:gd name="connsiteY7" fmla="*/ 501566 h 1316375"/>
                              <a:gd name="connsiteX8" fmla="*/ 2572146 w 3024520"/>
                              <a:gd name="connsiteY8" fmla="*/ 0 h 1316375"/>
                              <a:gd name="connsiteX9" fmla="*/ 2875834 w 3024520"/>
                              <a:gd name="connsiteY9" fmla="*/ 96632 h 1316375"/>
                              <a:gd name="connsiteX10" fmla="*/ 2079803 w 3024520"/>
                              <a:gd name="connsiteY10" fmla="*/ 432543 h 1316375"/>
                              <a:gd name="connsiteX11" fmla="*/ 2240850 w 3024520"/>
                              <a:gd name="connsiteY11" fmla="*/ 920305 h 1316375"/>
                              <a:gd name="connsiteX12" fmla="*/ 3024520 w 3024520"/>
                              <a:gd name="connsiteY12" fmla="*/ 1228607 h 1316375"/>
                              <a:gd name="connsiteX13" fmla="*/ 2756623 w 3024520"/>
                              <a:gd name="connsiteY13" fmla="*/ 1316375 h 1316375"/>
                              <a:gd name="connsiteX14" fmla="*/ 1486231 w 3024520"/>
                              <a:gd name="connsiteY14" fmla="*/ 727041 h 1316375"/>
                              <a:gd name="connsiteX0" fmla="*/ 1537780 w 3076069"/>
                              <a:gd name="connsiteY0" fmla="*/ 727041 h 1316375"/>
                              <a:gd name="connsiteX1" fmla="*/ 309224 w 3076069"/>
                              <a:gd name="connsiteY1" fmla="*/ 1302232 h 1316375"/>
                              <a:gd name="connsiteX2" fmla="*/ 0 w 3076069"/>
                              <a:gd name="connsiteY2" fmla="*/ 1228607 h 1316375"/>
                              <a:gd name="connsiteX3" fmla="*/ 962613 w 3076069"/>
                              <a:gd name="connsiteY3" fmla="*/ 837478 h 1316375"/>
                              <a:gd name="connsiteX4" fmla="*/ 935005 w 3076069"/>
                              <a:gd name="connsiteY4" fmla="*/ 450949 h 1316375"/>
                              <a:gd name="connsiteX5" fmla="*/ 212596 w 3076069"/>
                              <a:gd name="connsiteY5" fmla="*/ 119640 h 1316375"/>
                              <a:gd name="connsiteX6" fmla="*/ 456466 w 3076069"/>
                              <a:gd name="connsiteY6" fmla="*/ 50617 h 1316375"/>
                              <a:gd name="connsiteX7" fmla="*/ 1528577 w 3076069"/>
                              <a:gd name="connsiteY7" fmla="*/ 501566 h 1316375"/>
                              <a:gd name="connsiteX8" fmla="*/ 2623695 w 3076069"/>
                              <a:gd name="connsiteY8" fmla="*/ 0 h 1316375"/>
                              <a:gd name="connsiteX9" fmla="*/ 2927383 w 3076069"/>
                              <a:gd name="connsiteY9" fmla="*/ 96632 h 1316375"/>
                              <a:gd name="connsiteX10" fmla="*/ 2131352 w 3076069"/>
                              <a:gd name="connsiteY10" fmla="*/ 432543 h 1316375"/>
                              <a:gd name="connsiteX11" fmla="*/ 2292399 w 3076069"/>
                              <a:gd name="connsiteY11" fmla="*/ 920305 h 1316375"/>
                              <a:gd name="connsiteX12" fmla="*/ 3076069 w 3076069"/>
                              <a:gd name="connsiteY12" fmla="*/ 1228607 h 1316375"/>
                              <a:gd name="connsiteX13" fmla="*/ 2808172 w 3076069"/>
                              <a:gd name="connsiteY13" fmla="*/ 1316375 h 1316375"/>
                              <a:gd name="connsiteX14" fmla="*/ 1537780 w 3076069"/>
                              <a:gd name="connsiteY14" fmla="*/ 727041 h 1316375"/>
                              <a:gd name="connsiteX0" fmla="*/ 1537780 w 3076069"/>
                              <a:gd name="connsiteY0" fmla="*/ 727041 h 1321259"/>
                              <a:gd name="connsiteX1" fmla="*/ 313981 w 3076069"/>
                              <a:gd name="connsiteY1" fmla="*/ 1321259 h 1321259"/>
                              <a:gd name="connsiteX2" fmla="*/ 0 w 3076069"/>
                              <a:gd name="connsiteY2" fmla="*/ 1228607 h 1321259"/>
                              <a:gd name="connsiteX3" fmla="*/ 962613 w 3076069"/>
                              <a:gd name="connsiteY3" fmla="*/ 837478 h 1321259"/>
                              <a:gd name="connsiteX4" fmla="*/ 935005 w 3076069"/>
                              <a:gd name="connsiteY4" fmla="*/ 450949 h 1321259"/>
                              <a:gd name="connsiteX5" fmla="*/ 212596 w 3076069"/>
                              <a:gd name="connsiteY5" fmla="*/ 119640 h 1321259"/>
                              <a:gd name="connsiteX6" fmla="*/ 456466 w 3076069"/>
                              <a:gd name="connsiteY6" fmla="*/ 50617 h 1321259"/>
                              <a:gd name="connsiteX7" fmla="*/ 1528577 w 3076069"/>
                              <a:gd name="connsiteY7" fmla="*/ 501566 h 1321259"/>
                              <a:gd name="connsiteX8" fmla="*/ 2623695 w 3076069"/>
                              <a:gd name="connsiteY8" fmla="*/ 0 h 1321259"/>
                              <a:gd name="connsiteX9" fmla="*/ 2927383 w 3076069"/>
                              <a:gd name="connsiteY9" fmla="*/ 96632 h 1321259"/>
                              <a:gd name="connsiteX10" fmla="*/ 2131352 w 3076069"/>
                              <a:gd name="connsiteY10" fmla="*/ 432543 h 1321259"/>
                              <a:gd name="connsiteX11" fmla="*/ 2292399 w 3076069"/>
                              <a:gd name="connsiteY11" fmla="*/ 920305 h 1321259"/>
                              <a:gd name="connsiteX12" fmla="*/ 3076069 w 3076069"/>
                              <a:gd name="connsiteY12" fmla="*/ 1228607 h 1321259"/>
                              <a:gd name="connsiteX13" fmla="*/ 2808172 w 3076069"/>
                              <a:gd name="connsiteY13" fmla="*/ 1316375 h 1321259"/>
                              <a:gd name="connsiteX14" fmla="*/ 1537780 w 3076069"/>
                              <a:gd name="connsiteY14" fmla="*/ 727041 h 1321259"/>
                              <a:gd name="connsiteX0" fmla="*/ 1537780 w 3076069"/>
                              <a:gd name="connsiteY0" fmla="*/ 750825 h 1321259"/>
                              <a:gd name="connsiteX1" fmla="*/ 313981 w 3076069"/>
                              <a:gd name="connsiteY1" fmla="*/ 1321259 h 1321259"/>
                              <a:gd name="connsiteX2" fmla="*/ 0 w 3076069"/>
                              <a:gd name="connsiteY2" fmla="*/ 1228607 h 1321259"/>
                              <a:gd name="connsiteX3" fmla="*/ 962613 w 3076069"/>
                              <a:gd name="connsiteY3" fmla="*/ 837478 h 1321259"/>
                              <a:gd name="connsiteX4" fmla="*/ 935005 w 3076069"/>
                              <a:gd name="connsiteY4" fmla="*/ 450949 h 1321259"/>
                              <a:gd name="connsiteX5" fmla="*/ 212596 w 3076069"/>
                              <a:gd name="connsiteY5" fmla="*/ 119640 h 1321259"/>
                              <a:gd name="connsiteX6" fmla="*/ 456466 w 3076069"/>
                              <a:gd name="connsiteY6" fmla="*/ 50617 h 1321259"/>
                              <a:gd name="connsiteX7" fmla="*/ 1528577 w 3076069"/>
                              <a:gd name="connsiteY7" fmla="*/ 501566 h 1321259"/>
                              <a:gd name="connsiteX8" fmla="*/ 2623695 w 3076069"/>
                              <a:gd name="connsiteY8" fmla="*/ 0 h 1321259"/>
                              <a:gd name="connsiteX9" fmla="*/ 2927383 w 3076069"/>
                              <a:gd name="connsiteY9" fmla="*/ 96632 h 1321259"/>
                              <a:gd name="connsiteX10" fmla="*/ 2131352 w 3076069"/>
                              <a:gd name="connsiteY10" fmla="*/ 432543 h 1321259"/>
                              <a:gd name="connsiteX11" fmla="*/ 2292399 w 3076069"/>
                              <a:gd name="connsiteY11" fmla="*/ 920305 h 1321259"/>
                              <a:gd name="connsiteX12" fmla="*/ 3076069 w 3076069"/>
                              <a:gd name="connsiteY12" fmla="*/ 1228607 h 1321259"/>
                              <a:gd name="connsiteX13" fmla="*/ 2808172 w 3076069"/>
                              <a:gd name="connsiteY13" fmla="*/ 1316375 h 1321259"/>
                              <a:gd name="connsiteX14" fmla="*/ 1537780 w 3076069"/>
                              <a:gd name="connsiteY14" fmla="*/ 750825 h 1321259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  <a:cxn ang="0">
                                <a:pos x="connsiteX5" y="connsiteY5"/>
                              </a:cxn>
                              <a:cxn ang="0">
                                <a:pos x="connsiteX6" y="connsiteY6"/>
                              </a:cxn>
                              <a:cxn ang="0">
                                <a:pos x="connsiteX7" y="connsiteY7"/>
                              </a:cxn>
                              <a:cxn ang="0">
                                <a:pos x="connsiteX8" y="connsiteY8"/>
                              </a:cxn>
                              <a:cxn ang="0">
                                <a:pos x="connsiteX9" y="connsiteY9"/>
                              </a:cxn>
                              <a:cxn ang="0">
                                <a:pos x="connsiteX10" y="connsiteY10"/>
                              </a:cxn>
                              <a:cxn ang="0">
                                <a:pos x="connsiteX11" y="connsiteY11"/>
                              </a:cxn>
                              <a:cxn ang="0">
                                <a:pos x="connsiteX12" y="connsiteY12"/>
                              </a:cxn>
                              <a:cxn ang="0">
                                <a:pos x="connsiteX13" y="connsiteY13"/>
                              </a:cxn>
                              <a:cxn ang="0">
                                <a:pos x="connsiteX14" y="connsiteY14"/>
                              </a:cxn>
                            </a:cxnLst>
                            <a:rect l="l" t="t" r="r" b="b"/>
                            <a:pathLst>
                              <a:path w="3076069" h="1321259">
                                <a:moveTo>
                                  <a:pt x="1537780" y="750825"/>
                                </a:moveTo>
                                <a:lnTo>
                                  <a:pt x="313981" y="1321259"/>
                                </a:lnTo>
                                <a:lnTo>
                                  <a:pt x="0" y="1228607"/>
                                </a:lnTo>
                                <a:lnTo>
                                  <a:pt x="962613" y="837478"/>
                                </a:lnTo>
                                <a:lnTo>
                                  <a:pt x="935005" y="450949"/>
                                </a:lnTo>
                                <a:lnTo>
                                  <a:pt x="212596" y="119640"/>
                                </a:lnTo>
                                <a:lnTo>
                                  <a:pt x="456466" y="50617"/>
                                </a:lnTo>
                                <a:lnTo>
                                  <a:pt x="1528577" y="501566"/>
                                </a:lnTo>
                                <a:lnTo>
                                  <a:pt x="2623695" y="0"/>
                                </a:lnTo>
                                <a:lnTo>
                                  <a:pt x="2927383" y="96632"/>
                                </a:lnTo>
                                <a:lnTo>
                                  <a:pt x="2131352" y="432543"/>
                                </a:lnTo>
                                <a:lnTo>
                                  <a:pt x="2292399" y="920305"/>
                                </a:lnTo>
                                <a:lnTo>
                                  <a:pt x="3076069" y="1228607"/>
                                </a:lnTo>
                                <a:lnTo>
                                  <a:pt x="2808172" y="1316375"/>
                                </a:lnTo>
                                <a:lnTo>
                                  <a:pt x="1537780" y="750825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60000"/>
                              <a:lumOff val="40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554" name="Freeform 553">
                            <a:extLst>
                              <a:ext uri="{FF2B5EF4-FFF2-40B4-BE49-F238E27FC236}">
                                <a16:creationId xmlns:a16="http://schemas.microsoft.com/office/drawing/2014/main" id="{4D1967D0-C41A-03EA-9196-29346F013BAA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102655" y="1633412"/>
                            <a:ext cx="662444" cy="111846"/>
                          </a:xfrm>
                          <a:custGeom>
                            <a:avLst/>
                            <a:gdLst>
                              <a:gd name="connsiteX0" fmla="*/ 0 w 3645229"/>
                              <a:gd name="connsiteY0" fmla="*/ 214441 h 923747"/>
                              <a:gd name="connsiteX1" fmla="*/ 659770 w 3645229"/>
                              <a:gd name="connsiteY1" fmla="*/ 16495 h 923747"/>
                              <a:gd name="connsiteX2" fmla="*/ 1814367 w 3645229"/>
                              <a:gd name="connsiteY2" fmla="*/ 511360 h 923747"/>
                              <a:gd name="connsiteX3" fmla="*/ 2968965 w 3645229"/>
                              <a:gd name="connsiteY3" fmla="*/ 0 h 923747"/>
                              <a:gd name="connsiteX4" fmla="*/ 3645229 w 3645229"/>
                              <a:gd name="connsiteY4" fmla="*/ 197946 h 923747"/>
                              <a:gd name="connsiteX5" fmla="*/ 3199884 w 3645229"/>
                              <a:gd name="connsiteY5" fmla="*/ 461874 h 923747"/>
                              <a:gd name="connsiteX6" fmla="*/ 2985459 w 3645229"/>
                              <a:gd name="connsiteY6" fmla="*/ 379396 h 923747"/>
                              <a:gd name="connsiteX7" fmla="*/ 1830861 w 3645229"/>
                              <a:gd name="connsiteY7" fmla="*/ 923747 h 923747"/>
                              <a:gd name="connsiteX8" fmla="*/ 676264 w 3645229"/>
                              <a:gd name="connsiteY8" fmla="*/ 412387 h 923747"/>
                              <a:gd name="connsiteX9" fmla="*/ 527816 w 3645229"/>
                              <a:gd name="connsiteY9" fmla="*/ 478369 h 923747"/>
                              <a:gd name="connsiteX10" fmla="*/ 0 w 3645229"/>
                              <a:gd name="connsiteY10" fmla="*/ 21444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71662 w 3640627"/>
                              <a:gd name="connsiteY8" fmla="*/ 412387 h 923747"/>
                              <a:gd name="connsiteX9" fmla="*/ 523214 w 3640627"/>
                              <a:gd name="connsiteY9" fmla="*/ 478369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71662 w 3640627"/>
                              <a:gd name="connsiteY8" fmla="*/ 412387 h 923747"/>
                              <a:gd name="connsiteX9" fmla="*/ 523214 w 3640627"/>
                              <a:gd name="connsiteY9" fmla="*/ 482971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90067 w 3640627"/>
                              <a:gd name="connsiteY8" fmla="*/ 412387 h 923747"/>
                              <a:gd name="connsiteX9" fmla="*/ 523214 w 3640627"/>
                              <a:gd name="connsiteY9" fmla="*/ 482971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09765 w 3640627"/>
                              <a:gd name="connsiteY2" fmla="*/ 511360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2980857 w 3640627"/>
                              <a:gd name="connsiteY6" fmla="*/ 379396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55778 w 3640627"/>
                              <a:gd name="connsiteY2" fmla="*/ 534367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2980857 w 3640627"/>
                              <a:gd name="connsiteY6" fmla="*/ 379396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55778 w 3640627"/>
                              <a:gd name="connsiteY2" fmla="*/ 534367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3008465 w 3640627"/>
                              <a:gd name="connsiteY6" fmla="*/ 402404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723451"/>
                              <a:gd name="connsiteY0" fmla="*/ 242051 h 946755"/>
                              <a:gd name="connsiteX1" fmla="*/ 655168 w 3723451"/>
                              <a:gd name="connsiteY1" fmla="*/ 16495 h 946755"/>
                              <a:gd name="connsiteX2" fmla="*/ 1855778 w 3723451"/>
                              <a:gd name="connsiteY2" fmla="*/ 534367 h 946755"/>
                              <a:gd name="connsiteX3" fmla="*/ 2964363 w 3723451"/>
                              <a:gd name="connsiteY3" fmla="*/ 0 h 946755"/>
                              <a:gd name="connsiteX4" fmla="*/ 3723451 w 3723451"/>
                              <a:gd name="connsiteY4" fmla="*/ 220954 h 946755"/>
                              <a:gd name="connsiteX5" fmla="*/ 3195282 w 3723451"/>
                              <a:gd name="connsiteY5" fmla="*/ 461874 h 946755"/>
                              <a:gd name="connsiteX6" fmla="*/ 3008465 w 3723451"/>
                              <a:gd name="connsiteY6" fmla="*/ 402404 h 946755"/>
                              <a:gd name="connsiteX7" fmla="*/ 1876873 w 3723451"/>
                              <a:gd name="connsiteY7" fmla="*/ 946755 h 946755"/>
                              <a:gd name="connsiteX8" fmla="*/ 690067 w 3723451"/>
                              <a:gd name="connsiteY8" fmla="*/ 412387 h 946755"/>
                              <a:gd name="connsiteX9" fmla="*/ 523214 w 3723451"/>
                              <a:gd name="connsiteY9" fmla="*/ 482971 h 946755"/>
                              <a:gd name="connsiteX10" fmla="*/ 0 w 3723451"/>
                              <a:gd name="connsiteY10" fmla="*/ 242051 h 946755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95282 w 3723451"/>
                              <a:gd name="connsiteY5" fmla="*/ 448069 h 932950"/>
                              <a:gd name="connsiteX6" fmla="*/ 3008465 w 3723451"/>
                              <a:gd name="connsiteY6" fmla="*/ 388599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95282 w 3723451"/>
                              <a:gd name="connsiteY5" fmla="*/ 448069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86079 w 3723451"/>
                              <a:gd name="connsiteY5" fmla="*/ 461874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86079 w 3723451"/>
                              <a:gd name="connsiteY5" fmla="*/ 461874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711613 w 3723451"/>
                              <a:gd name="connsiteY8" fmla="*/ 413055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  <a:cxn ang="0">
                                <a:pos x="connsiteX5" y="connsiteY5"/>
                              </a:cxn>
                              <a:cxn ang="0">
                                <a:pos x="connsiteX6" y="connsiteY6"/>
                              </a:cxn>
                              <a:cxn ang="0">
                                <a:pos x="connsiteX7" y="connsiteY7"/>
                              </a:cxn>
                              <a:cxn ang="0">
                                <a:pos x="connsiteX8" y="connsiteY8"/>
                              </a:cxn>
                              <a:cxn ang="0">
                                <a:pos x="connsiteX9" y="connsiteY9"/>
                              </a:cxn>
                              <a:cxn ang="0">
                                <a:pos x="connsiteX10" y="connsiteY10"/>
                              </a:cxn>
                            </a:cxnLst>
                            <a:rect l="l" t="t" r="r" b="b"/>
                            <a:pathLst>
                              <a:path w="3723451" h="932950">
                                <a:moveTo>
                                  <a:pt x="0" y="228246"/>
                                </a:moveTo>
                                <a:lnTo>
                                  <a:pt x="655168" y="2690"/>
                                </a:lnTo>
                                <a:lnTo>
                                  <a:pt x="1855778" y="520562"/>
                                </a:lnTo>
                                <a:lnTo>
                                  <a:pt x="3001174" y="0"/>
                                </a:lnTo>
                                <a:lnTo>
                                  <a:pt x="3723451" y="207149"/>
                                </a:lnTo>
                                <a:lnTo>
                                  <a:pt x="3186079" y="461874"/>
                                </a:lnTo>
                                <a:lnTo>
                                  <a:pt x="3013067" y="393200"/>
                                </a:lnTo>
                                <a:lnTo>
                                  <a:pt x="1876873" y="932950"/>
                                </a:lnTo>
                                <a:lnTo>
                                  <a:pt x="711613" y="413055"/>
                                </a:lnTo>
                                <a:lnTo>
                                  <a:pt x="523214" y="469166"/>
                                </a:lnTo>
                                <a:lnTo>
                                  <a:pt x="0" y="228246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555" name="Freeform 554">
                            <a:extLst>
                              <a:ext uri="{FF2B5EF4-FFF2-40B4-BE49-F238E27FC236}">
                                <a16:creationId xmlns:a16="http://schemas.microsoft.com/office/drawing/2014/main" id="{5DCD391E-12FD-B941-F9B7-72B3341676B0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536889" y="1728599"/>
                            <a:ext cx="244057" cy="97568"/>
                          </a:xfrm>
                          <a:custGeom>
                            <a:avLst/>
                            <a:gdLst>
                              <a:gd name="connsiteX0" fmla="*/ 55216 w 1421812"/>
                              <a:gd name="connsiteY0" fmla="*/ 0 h 800665"/>
                              <a:gd name="connsiteX1" fmla="*/ 1421812 w 1421812"/>
                              <a:gd name="connsiteY1" fmla="*/ 625807 h 800665"/>
                              <a:gd name="connsiteX2" fmla="*/ 947874 w 1421812"/>
                              <a:gd name="connsiteY2" fmla="*/ 800665 h 800665"/>
                              <a:gd name="connsiteX3" fmla="*/ 50614 w 1421812"/>
                              <a:gd name="connsiteY3" fmla="*/ 404934 h 800665"/>
                              <a:gd name="connsiteX4" fmla="*/ 0 w 1421812"/>
                              <a:gd name="connsiteY4" fmla="*/ 404934 h 800665"/>
                              <a:gd name="connsiteX5" fmla="*/ 55216 w 1421812"/>
                              <a:gd name="connsiteY5" fmla="*/ 0 h 800665"/>
                              <a:gd name="connsiteX0" fmla="*/ 4602 w 1371198"/>
                              <a:gd name="connsiteY0" fmla="*/ 0 h 800665"/>
                              <a:gd name="connsiteX1" fmla="*/ 1371198 w 1371198"/>
                              <a:gd name="connsiteY1" fmla="*/ 625807 h 800665"/>
                              <a:gd name="connsiteX2" fmla="*/ 897260 w 1371198"/>
                              <a:gd name="connsiteY2" fmla="*/ 800665 h 800665"/>
                              <a:gd name="connsiteX3" fmla="*/ 0 w 1371198"/>
                              <a:gd name="connsiteY3" fmla="*/ 404934 h 800665"/>
                              <a:gd name="connsiteX4" fmla="*/ 4602 w 1371198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9868"/>
                              <a:gd name="connsiteX1" fmla="*/ 1366596 w 1366596"/>
                              <a:gd name="connsiteY1" fmla="*/ 625807 h 809868"/>
                              <a:gd name="connsiteX2" fmla="*/ 865050 w 1366596"/>
                              <a:gd name="connsiteY2" fmla="*/ 809868 h 809868"/>
                              <a:gd name="connsiteX3" fmla="*/ 4601 w 1366596"/>
                              <a:gd name="connsiteY3" fmla="*/ 427942 h 809868"/>
                              <a:gd name="connsiteX4" fmla="*/ 0 w 1366596"/>
                              <a:gd name="connsiteY4" fmla="*/ 0 h 809868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</a:cxnLst>
                            <a:rect l="l" t="t" r="r" b="b"/>
                            <a:pathLst>
                              <a:path w="1366596" h="809868">
                                <a:moveTo>
                                  <a:pt x="0" y="0"/>
                                </a:moveTo>
                                <a:lnTo>
                                  <a:pt x="1366596" y="625807"/>
                                </a:lnTo>
                                <a:lnTo>
                                  <a:pt x="865050" y="809868"/>
                                </a:lnTo>
                                <a:lnTo>
                                  <a:pt x="4601" y="427942"/>
                                </a:lnTo>
                                <a:cubicBezTo>
                                  <a:pt x="-1535" y="105836"/>
                                  <a:pt x="1534" y="142647"/>
                                  <a:pt x="0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556" name="Freeform 555">
                            <a:extLst>
                              <a:ext uri="{FF2B5EF4-FFF2-40B4-BE49-F238E27FC236}">
                                <a16:creationId xmlns:a16="http://schemas.microsoft.com/office/drawing/2014/main" id="{B7C79638-2B9F-FBC9-58F5-E480A681FAFC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089977" y="1730980"/>
                            <a:ext cx="240888" cy="95187"/>
                          </a:xfrm>
                          <a:custGeom>
                            <a:avLst/>
                            <a:gdLst>
                              <a:gd name="connsiteX0" fmla="*/ 1329786 w 1348191"/>
                              <a:gd name="connsiteY0" fmla="*/ 0 h 809869"/>
                              <a:gd name="connsiteX1" fmla="*/ 1348191 w 1348191"/>
                              <a:gd name="connsiteY1" fmla="*/ 400333 h 809869"/>
                              <a:gd name="connsiteX2" fmla="*/ 487742 w 1348191"/>
                              <a:gd name="connsiteY2" fmla="*/ 809869 h 809869"/>
                              <a:gd name="connsiteX3" fmla="*/ 0 w 1348191"/>
                              <a:gd name="connsiteY3" fmla="*/ 630409 h 809869"/>
                              <a:gd name="connsiteX4" fmla="*/ 1329786 w 1348191"/>
                              <a:gd name="connsiteY4" fmla="*/ 0 h 809869"/>
                              <a:gd name="connsiteX0" fmla="*/ 1329786 w 1348191"/>
                              <a:gd name="connsiteY0" fmla="*/ 0 h 791462"/>
                              <a:gd name="connsiteX1" fmla="*/ 1348191 w 1348191"/>
                              <a:gd name="connsiteY1" fmla="*/ 381926 h 791462"/>
                              <a:gd name="connsiteX2" fmla="*/ 487742 w 1348191"/>
                              <a:gd name="connsiteY2" fmla="*/ 791462 h 791462"/>
                              <a:gd name="connsiteX3" fmla="*/ 0 w 1348191"/>
                              <a:gd name="connsiteY3" fmla="*/ 612002 h 791462"/>
                              <a:gd name="connsiteX4" fmla="*/ 1329786 w 1348191"/>
                              <a:gd name="connsiteY4" fmla="*/ 0 h 791462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</a:cxnLst>
                            <a:rect l="l" t="t" r="r" b="b"/>
                            <a:pathLst>
                              <a:path w="1348191" h="791462">
                                <a:moveTo>
                                  <a:pt x="1329786" y="0"/>
                                </a:moveTo>
                                <a:lnTo>
                                  <a:pt x="1348191" y="381926"/>
                                </a:lnTo>
                                <a:lnTo>
                                  <a:pt x="487742" y="791462"/>
                                </a:lnTo>
                                <a:lnTo>
                                  <a:pt x="0" y="612002"/>
                                </a:lnTo>
                                <a:lnTo>
                                  <a:pt x="1329786" y="0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cxnSp>
                        <p:nvCxnSpPr>
                          <p:cNvPr id="557" name="Straight Connector 556">
                            <a:extLst>
                              <a:ext uri="{FF2B5EF4-FFF2-40B4-BE49-F238E27FC236}">
                                <a16:creationId xmlns:a16="http://schemas.microsoft.com/office/drawing/2014/main" id="{0A5F2208-EA65-DAC7-B75E-579BBC4C6FA7}"/>
                              </a:ext>
                            </a:extLst>
                          </p:cNvPr>
                          <p:cNvCxnSpPr>
                            <a:endCxn id="552" idx="2"/>
                          </p:cNvCxnSpPr>
                          <p:nvPr/>
                        </p:nvCxnSpPr>
                        <p:spPr bwMode="auto">
                          <a:xfrm flipH="1" flipV="1">
                            <a:off x="1871277" y="1735739"/>
                            <a:ext cx="3169" cy="123743"/>
                          </a:xfrm>
                          <a:prstGeom prst="line">
                            <a:avLst/>
                          </a:prstGeom>
                          <a:noFill/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5" dist="19939" dir="5400000" algn="tl" rotWithShape="0">
                              <a:srgbClr val="000000">
                                <a:alpha val="38000"/>
                              </a:srgbClr>
                            </a:outerShdw>
                          </a:effectLst>
                        </p:spPr>
                      </p:cxnSp>
                      <p:cxnSp>
                        <p:nvCxnSpPr>
                          <p:cNvPr id="558" name="Straight Connector 557">
                            <a:extLst>
                              <a:ext uri="{FF2B5EF4-FFF2-40B4-BE49-F238E27FC236}">
                                <a16:creationId xmlns:a16="http://schemas.microsoft.com/office/drawing/2014/main" id="{54B54961-AEC8-F5F7-4BED-56AF3F479264}"/>
                              </a:ext>
                            </a:extLst>
                          </p:cNvPr>
                          <p:cNvCxnSpPr/>
                          <p:nvPr/>
                        </p:nvCxnSpPr>
                        <p:spPr bwMode="auto">
                          <a:xfrm flipH="1" flipV="1">
                            <a:off x="2996477" y="1733359"/>
                            <a:ext cx="3171" cy="123743"/>
                          </a:xfrm>
                          <a:prstGeom prst="line">
                            <a:avLst/>
                          </a:prstGeom>
                          <a:noFill/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5" dist="19939" dir="5400000" algn="tl" rotWithShape="0">
                              <a:srgbClr val="000000">
                                <a:alpha val="38000"/>
                              </a:srgbClr>
                            </a:outerShdw>
                          </a:effectLst>
                        </p:spPr>
                      </p:cxnSp>
                    </p:grpSp>
                    <p:grpSp>
                      <p:nvGrpSpPr>
                        <p:cNvPr id="547" name="Group 546">
                          <a:extLst>
                            <a:ext uri="{FF2B5EF4-FFF2-40B4-BE49-F238E27FC236}">
                              <a16:creationId xmlns:a16="http://schemas.microsoft.com/office/drawing/2014/main" id="{834614E2-22E5-8C8B-18B0-DEBAB54D63A4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1770362" y="2873352"/>
                          <a:ext cx="441422" cy="369332"/>
                          <a:chOff x="667045" y="1708643"/>
                          <a:chExt cx="441422" cy="369332"/>
                        </a:xfrm>
                      </p:grpSpPr>
                      <p:sp>
                        <p:nvSpPr>
                          <p:cNvPr id="548" name="Oval 547">
                            <a:extLst>
                              <a:ext uri="{FF2B5EF4-FFF2-40B4-BE49-F238E27FC236}">
                                <a16:creationId xmlns:a16="http://schemas.microsoft.com/office/drawing/2014/main" id="{B018A802-61B2-B5D6-8075-AC2C47BB5F8D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725417" y="1787240"/>
                            <a:ext cx="356365" cy="231962"/>
                          </a:xfrm>
                          <a:prstGeom prst="ellipse">
                            <a:avLst/>
                          </a:prstGeom>
                          <a:solidFill>
                            <a:srgbClr val="FFFFFF">
                              <a:alpha val="76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rtlCol="0"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549" name="TextBox 548">
                            <a:extLst>
                              <a:ext uri="{FF2B5EF4-FFF2-40B4-BE49-F238E27FC236}">
                                <a16:creationId xmlns:a16="http://schemas.microsoft.com/office/drawing/2014/main" id="{04A201E1-C470-CFD2-6005-3B8B4AE7EA97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667045" y="1708643"/>
                            <a:ext cx="441422" cy="369332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none" rtlCol="0">
                            <a:spAutoFit/>
                          </a:bodyPr>
                          <a:lstStyle/>
                          <a:p>
                            <a:pPr marL="0" marR="0" lvl="0" indent="0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en-US" sz="1800" b="0" i="0" u="none" strike="noStrike" kern="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0000"/>
                                </a:solidFill>
                                <a:effectLst/>
                                <a:uLnTx/>
                                <a:uFillTx/>
                                <a:latin typeface="Arial" charset="0"/>
                                <a:ea typeface="ＭＳ Ｐゴシック" charset="0"/>
                              </a:rPr>
                              <a:t>2d</a:t>
                            </a:r>
                          </a:p>
                        </p:txBody>
                      </p:sp>
                    </p:grpSp>
                  </p:grpSp>
                  <p:grpSp>
                    <p:nvGrpSpPr>
                      <p:cNvPr id="515" name="Group 514">
                        <a:extLst>
                          <a:ext uri="{FF2B5EF4-FFF2-40B4-BE49-F238E27FC236}">
                            <a16:creationId xmlns:a16="http://schemas.microsoft.com/office/drawing/2014/main" id="{981F2748-0B53-4EB8-EE7D-D72D5B6C7007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2601806" y="3485072"/>
                        <a:ext cx="565150" cy="369332"/>
                        <a:chOff x="1736090" y="2873352"/>
                        <a:chExt cx="565150" cy="369332"/>
                      </a:xfrm>
                    </p:grpSpPr>
                    <p:grpSp>
                      <p:nvGrpSpPr>
                        <p:cNvPr id="533" name="Group 327">
                          <a:extLst>
                            <a:ext uri="{FF2B5EF4-FFF2-40B4-BE49-F238E27FC236}">
                              <a16:creationId xmlns:a16="http://schemas.microsoft.com/office/drawing/2014/main" id="{5825BDE3-27DE-8F78-B026-2C51BD334934}"/>
                            </a:ext>
                          </a:extLst>
                        </p:cNvPr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1736090" y="2893762"/>
                          <a:ext cx="565150" cy="292100"/>
                          <a:chOff x="1871277" y="1576300"/>
                          <a:chExt cx="1128371" cy="437861"/>
                        </a:xfrm>
                      </p:grpSpPr>
                      <p:sp>
                        <p:nvSpPr>
                          <p:cNvPr id="537" name="Oval 536">
                            <a:extLst>
                              <a:ext uri="{FF2B5EF4-FFF2-40B4-BE49-F238E27FC236}">
                                <a16:creationId xmlns:a16="http://schemas.microsoft.com/office/drawing/2014/main" id="{C21F8E96-6E4A-2ADB-F3BA-06D54E5D070F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 flipV="1">
                            <a:off x="1874446" y="1692905"/>
                            <a:ext cx="1125202" cy="321256"/>
                          </a:xfrm>
                          <a:prstGeom prst="ellipse">
                            <a:avLst/>
                          </a:prstGeom>
                          <a:gradFill flip="none" rotWithShape="1">
                            <a:gsLst>
                              <a:gs pos="0">
                                <a:srgbClr val="3333CC">
                                  <a:lumMod val="75000"/>
                                </a:srgbClr>
                              </a:gs>
                              <a:gs pos="53000">
                                <a:srgbClr val="3333CC">
                                  <a:lumMod val="60000"/>
                                  <a:lumOff val="40000"/>
                                </a:srgbClr>
                              </a:gs>
                              <a:gs pos="100000">
                                <a:srgbClr val="3333CC">
                                  <a:lumMod val="75000"/>
                                </a:srgbClr>
                              </a:gs>
                            </a:gsLst>
                            <a:lin ang="0" scaled="1"/>
                            <a:tileRect/>
                          </a:gradFill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solidFill>
                                  <a:srgbClr val="000000"/>
                                </a:solidFill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538" name="Rectangle 537">
                            <a:extLst>
                              <a:ext uri="{FF2B5EF4-FFF2-40B4-BE49-F238E27FC236}">
                                <a16:creationId xmlns:a16="http://schemas.microsoft.com/office/drawing/2014/main" id="{4242880E-24C1-4278-A39A-B49F17E5ADB4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1871277" y="1740499"/>
                            <a:ext cx="1128371" cy="114225"/>
                          </a:xfrm>
                          <a:prstGeom prst="rect">
                            <a:avLst/>
                          </a:prstGeom>
                          <a:gradFill rotWithShape="1">
                            <a:gsLst>
                              <a:gs pos="0">
                                <a:srgbClr val="3333CC">
                                  <a:lumMod val="75000"/>
                                </a:srgbClr>
                              </a:gs>
                              <a:gs pos="53000">
                                <a:srgbClr val="3333CC">
                                  <a:lumMod val="60000"/>
                                  <a:lumOff val="40000"/>
                                </a:srgbClr>
                              </a:gs>
                              <a:gs pos="100000">
                                <a:srgbClr val="3333CC">
                                  <a:lumMod val="75000"/>
                                </a:srgbClr>
                              </a:gs>
                            </a:gsLst>
                            <a:lin ang="10800000" scaled="0"/>
                          </a:gradFill>
                          <a:ln w="25400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539" name="Oval 538">
                            <a:extLst>
                              <a:ext uri="{FF2B5EF4-FFF2-40B4-BE49-F238E27FC236}">
                                <a16:creationId xmlns:a16="http://schemas.microsoft.com/office/drawing/2014/main" id="{969D722F-8F1F-903B-4267-6518A30DED3A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 flipV="1">
                            <a:off x="1871277" y="1576300"/>
                            <a:ext cx="1125200" cy="321257"/>
                          </a:xfrm>
                          <a:prstGeom prst="ellipse">
                            <a:avLst/>
                          </a:prstGeom>
                          <a:solidFill>
                            <a:srgbClr val="FFFFFF">
                              <a:lumMod val="75000"/>
                            </a:srgbClr>
                          </a:solidFill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solidFill>
                                  <a:srgbClr val="000000"/>
                                </a:solidFill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540" name="Freeform 539">
                            <a:extLst>
                              <a:ext uri="{FF2B5EF4-FFF2-40B4-BE49-F238E27FC236}">
                                <a16:creationId xmlns:a16="http://schemas.microsoft.com/office/drawing/2014/main" id="{618B7488-74BB-24F0-ECBB-DE4698D1E4FA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159708" y="1673868"/>
                            <a:ext cx="548339" cy="159438"/>
                          </a:xfrm>
                          <a:custGeom>
                            <a:avLst/>
                            <a:gdLst>
                              <a:gd name="connsiteX0" fmla="*/ 1486231 w 2944854"/>
                              <a:gd name="connsiteY0" fmla="*/ 727041 h 1302232"/>
                              <a:gd name="connsiteX1" fmla="*/ 257675 w 2944854"/>
                              <a:gd name="connsiteY1" fmla="*/ 1302232 h 1302232"/>
                              <a:gd name="connsiteX2" fmla="*/ 0 w 2944854"/>
                              <a:gd name="connsiteY2" fmla="*/ 1228607 h 1302232"/>
                              <a:gd name="connsiteX3" fmla="*/ 911064 w 2944854"/>
                              <a:gd name="connsiteY3" fmla="*/ 837478 h 1302232"/>
                              <a:gd name="connsiteX4" fmla="*/ 883456 w 2944854"/>
                              <a:gd name="connsiteY4" fmla="*/ 450949 h 1302232"/>
                              <a:gd name="connsiteX5" fmla="*/ 161047 w 2944854"/>
                              <a:gd name="connsiteY5" fmla="*/ 119640 h 1302232"/>
                              <a:gd name="connsiteX6" fmla="*/ 404917 w 2944854"/>
                              <a:gd name="connsiteY6" fmla="*/ 50617 h 1302232"/>
                              <a:gd name="connsiteX7" fmla="*/ 1477028 w 2944854"/>
                              <a:gd name="connsiteY7" fmla="*/ 501566 h 1302232"/>
                              <a:gd name="connsiteX8" fmla="*/ 2572146 w 2944854"/>
                              <a:gd name="connsiteY8" fmla="*/ 0 h 1302232"/>
                              <a:gd name="connsiteX9" fmla="*/ 2875834 w 2944854"/>
                              <a:gd name="connsiteY9" fmla="*/ 96632 h 1302232"/>
                              <a:gd name="connsiteX10" fmla="*/ 2079803 w 2944854"/>
                              <a:gd name="connsiteY10" fmla="*/ 432543 h 1302232"/>
                              <a:gd name="connsiteX11" fmla="*/ 2240850 w 2944854"/>
                              <a:gd name="connsiteY11" fmla="*/ 920305 h 1302232"/>
                              <a:gd name="connsiteX12" fmla="*/ 2944854 w 2944854"/>
                              <a:gd name="connsiteY12" fmla="*/ 1228607 h 1302232"/>
                              <a:gd name="connsiteX13" fmla="*/ 2733192 w 2944854"/>
                              <a:gd name="connsiteY13" fmla="*/ 1297630 h 1302232"/>
                              <a:gd name="connsiteX14" fmla="*/ 1486231 w 2944854"/>
                              <a:gd name="connsiteY14" fmla="*/ 727041 h 1302232"/>
                              <a:gd name="connsiteX0" fmla="*/ 1486231 w 2944854"/>
                              <a:gd name="connsiteY0" fmla="*/ 727041 h 1316375"/>
                              <a:gd name="connsiteX1" fmla="*/ 257675 w 2944854"/>
                              <a:gd name="connsiteY1" fmla="*/ 1302232 h 1316375"/>
                              <a:gd name="connsiteX2" fmla="*/ 0 w 2944854"/>
                              <a:gd name="connsiteY2" fmla="*/ 1228607 h 1316375"/>
                              <a:gd name="connsiteX3" fmla="*/ 911064 w 2944854"/>
                              <a:gd name="connsiteY3" fmla="*/ 837478 h 1316375"/>
                              <a:gd name="connsiteX4" fmla="*/ 883456 w 2944854"/>
                              <a:gd name="connsiteY4" fmla="*/ 450949 h 1316375"/>
                              <a:gd name="connsiteX5" fmla="*/ 161047 w 2944854"/>
                              <a:gd name="connsiteY5" fmla="*/ 119640 h 1316375"/>
                              <a:gd name="connsiteX6" fmla="*/ 404917 w 2944854"/>
                              <a:gd name="connsiteY6" fmla="*/ 50617 h 1316375"/>
                              <a:gd name="connsiteX7" fmla="*/ 1477028 w 2944854"/>
                              <a:gd name="connsiteY7" fmla="*/ 501566 h 1316375"/>
                              <a:gd name="connsiteX8" fmla="*/ 2572146 w 2944854"/>
                              <a:gd name="connsiteY8" fmla="*/ 0 h 1316375"/>
                              <a:gd name="connsiteX9" fmla="*/ 2875834 w 2944854"/>
                              <a:gd name="connsiteY9" fmla="*/ 96632 h 1316375"/>
                              <a:gd name="connsiteX10" fmla="*/ 2079803 w 2944854"/>
                              <a:gd name="connsiteY10" fmla="*/ 432543 h 1316375"/>
                              <a:gd name="connsiteX11" fmla="*/ 2240850 w 2944854"/>
                              <a:gd name="connsiteY11" fmla="*/ 920305 h 1316375"/>
                              <a:gd name="connsiteX12" fmla="*/ 2944854 w 2944854"/>
                              <a:gd name="connsiteY12" fmla="*/ 1228607 h 1316375"/>
                              <a:gd name="connsiteX13" fmla="*/ 2756623 w 2944854"/>
                              <a:gd name="connsiteY13" fmla="*/ 1316375 h 1316375"/>
                              <a:gd name="connsiteX14" fmla="*/ 1486231 w 2944854"/>
                              <a:gd name="connsiteY14" fmla="*/ 727041 h 1316375"/>
                              <a:gd name="connsiteX0" fmla="*/ 1486231 w 3024520"/>
                              <a:gd name="connsiteY0" fmla="*/ 727041 h 1316375"/>
                              <a:gd name="connsiteX1" fmla="*/ 257675 w 3024520"/>
                              <a:gd name="connsiteY1" fmla="*/ 1302232 h 1316375"/>
                              <a:gd name="connsiteX2" fmla="*/ 0 w 3024520"/>
                              <a:gd name="connsiteY2" fmla="*/ 1228607 h 1316375"/>
                              <a:gd name="connsiteX3" fmla="*/ 911064 w 3024520"/>
                              <a:gd name="connsiteY3" fmla="*/ 837478 h 1316375"/>
                              <a:gd name="connsiteX4" fmla="*/ 883456 w 3024520"/>
                              <a:gd name="connsiteY4" fmla="*/ 450949 h 1316375"/>
                              <a:gd name="connsiteX5" fmla="*/ 161047 w 3024520"/>
                              <a:gd name="connsiteY5" fmla="*/ 119640 h 1316375"/>
                              <a:gd name="connsiteX6" fmla="*/ 404917 w 3024520"/>
                              <a:gd name="connsiteY6" fmla="*/ 50617 h 1316375"/>
                              <a:gd name="connsiteX7" fmla="*/ 1477028 w 3024520"/>
                              <a:gd name="connsiteY7" fmla="*/ 501566 h 1316375"/>
                              <a:gd name="connsiteX8" fmla="*/ 2572146 w 3024520"/>
                              <a:gd name="connsiteY8" fmla="*/ 0 h 1316375"/>
                              <a:gd name="connsiteX9" fmla="*/ 2875834 w 3024520"/>
                              <a:gd name="connsiteY9" fmla="*/ 96632 h 1316375"/>
                              <a:gd name="connsiteX10" fmla="*/ 2079803 w 3024520"/>
                              <a:gd name="connsiteY10" fmla="*/ 432543 h 1316375"/>
                              <a:gd name="connsiteX11" fmla="*/ 2240850 w 3024520"/>
                              <a:gd name="connsiteY11" fmla="*/ 920305 h 1316375"/>
                              <a:gd name="connsiteX12" fmla="*/ 3024520 w 3024520"/>
                              <a:gd name="connsiteY12" fmla="*/ 1228607 h 1316375"/>
                              <a:gd name="connsiteX13" fmla="*/ 2756623 w 3024520"/>
                              <a:gd name="connsiteY13" fmla="*/ 1316375 h 1316375"/>
                              <a:gd name="connsiteX14" fmla="*/ 1486231 w 3024520"/>
                              <a:gd name="connsiteY14" fmla="*/ 727041 h 1316375"/>
                              <a:gd name="connsiteX0" fmla="*/ 1537780 w 3076069"/>
                              <a:gd name="connsiteY0" fmla="*/ 727041 h 1316375"/>
                              <a:gd name="connsiteX1" fmla="*/ 309224 w 3076069"/>
                              <a:gd name="connsiteY1" fmla="*/ 1302232 h 1316375"/>
                              <a:gd name="connsiteX2" fmla="*/ 0 w 3076069"/>
                              <a:gd name="connsiteY2" fmla="*/ 1228607 h 1316375"/>
                              <a:gd name="connsiteX3" fmla="*/ 962613 w 3076069"/>
                              <a:gd name="connsiteY3" fmla="*/ 837478 h 1316375"/>
                              <a:gd name="connsiteX4" fmla="*/ 935005 w 3076069"/>
                              <a:gd name="connsiteY4" fmla="*/ 450949 h 1316375"/>
                              <a:gd name="connsiteX5" fmla="*/ 212596 w 3076069"/>
                              <a:gd name="connsiteY5" fmla="*/ 119640 h 1316375"/>
                              <a:gd name="connsiteX6" fmla="*/ 456466 w 3076069"/>
                              <a:gd name="connsiteY6" fmla="*/ 50617 h 1316375"/>
                              <a:gd name="connsiteX7" fmla="*/ 1528577 w 3076069"/>
                              <a:gd name="connsiteY7" fmla="*/ 501566 h 1316375"/>
                              <a:gd name="connsiteX8" fmla="*/ 2623695 w 3076069"/>
                              <a:gd name="connsiteY8" fmla="*/ 0 h 1316375"/>
                              <a:gd name="connsiteX9" fmla="*/ 2927383 w 3076069"/>
                              <a:gd name="connsiteY9" fmla="*/ 96632 h 1316375"/>
                              <a:gd name="connsiteX10" fmla="*/ 2131352 w 3076069"/>
                              <a:gd name="connsiteY10" fmla="*/ 432543 h 1316375"/>
                              <a:gd name="connsiteX11" fmla="*/ 2292399 w 3076069"/>
                              <a:gd name="connsiteY11" fmla="*/ 920305 h 1316375"/>
                              <a:gd name="connsiteX12" fmla="*/ 3076069 w 3076069"/>
                              <a:gd name="connsiteY12" fmla="*/ 1228607 h 1316375"/>
                              <a:gd name="connsiteX13" fmla="*/ 2808172 w 3076069"/>
                              <a:gd name="connsiteY13" fmla="*/ 1316375 h 1316375"/>
                              <a:gd name="connsiteX14" fmla="*/ 1537780 w 3076069"/>
                              <a:gd name="connsiteY14" fmla="*/ 727041 h 1316375"/>
                              <a:gd name="connsiteX0" fmla="*/ 1537780 w 3076069"/>
                              <a:gd name="connsiteY0" fmla="*/ 727041 h 1321259"/>
                              <a:gd name="connsiteX1" fmla="*/ 313981 w 3076069"/>
                              <a:gd name="connsiteY1" fmla="*/ 1321259 h 1321259"/>
                              <a:gd name="connsiteX2" fmla="*/ 0 w 3076069"/>
                              <a:gd name="connsiteY2" fmla="*/ 1228607 h 1321259"/>
                              <a:gd name="connsiteX3" fmla="*/ 962613 w 3076069"/>
                              <a:gd name="connsiteY3" fmla="*/ 837478 h 1321259"/>
                              <a:gd name="connsiteX4" fmla="*/ 935005 w 3076069"/>
                              <a:gd name="connsiteY4" fmla="*/ 450949 h 1321259"/>
                              <a:gd name="connsiteX5" fmla="*/ 212596 w 3076069"/>
                              <a:gd name="connsiteY5" fmla="*/ 119640 h 1321259"/>
                              <a:gd name="connsiteX6" fmla="*/ 456466 w 3076069"/>
                              <a:gd name="connsiteY6" fmla="*/ 50617 h 1321259"/>
                              <a:gd name="connsiteX7" fmla="*/ 1528577 w 3076069"/>
                              <a:gd name="connsiteY7" fmla="*/ 501566 h 1321259"/>
                              <a:gd name="connsiteX8" fmla="*/ 2623695 w 3076069"/>
                              <a:gd name="connsiteY8" fmla="*/ 0 h 1321259"/>
                              <a:gd name="connsiteX9" fmla="*/ 2927383 w 3076069"/>
                              <a:gd name="connsiteY9" fmla="*/ 96632 h 1321259"/>
                              <a:gd name="connsiteX10" fmla="*/ 2131352 w 3076069"/>
                              <a:gd name="connsiteY10" fmla="*/ 432543 h 1321259"/>
                              <a:gd name="connsiteX11" fmla="*/ 2292399 w 3076069"/>
                              <a:gd name="connsiteY11" fmla="*/ 920305 h 1321259"/>
                              <a:gd name="connsiteX12" fmla="*/ 3076069 w 3076069"/>
                              <a:gd name="connsiteY12" fmla="*/ 1228607 h 1321259"/>
                              <a:gd name="connsiteX13" fmla="*/ 2808172 w 3076069"/>
                              <a:gd name="connsiteY13" fmla="*/ 1316375 h 1321259"/>
                              <a:gd name="connsiteX14" fmla="*/ 1537780 w 3076069"/>
                              <a:gd name="connsiteY14" fmla="*/ 727041 h 1321259"/>
                              <a:gd name="connsiteX0" fmla="*/ 1537780 w 3076069"/>
                              <a:gd name="connsiteY0" fmla="*/ 750825 h 1321259"/>
                              <a:gd name="connsiteX1" fmla="*/ 313981 w 3076069"/>
                              <a:gd name="connsiteY1" fmla="*/ 1321259 h 1321259"/>
                              <a:gd name="connsiteX2" fmla="*/ 0 w 3076069"/>
                              <a:gd name="connsiteY2" fmla="*/ 1228607 h 1321259"/>
                              <a:gd name="connsiteX3" fmla="*/ 962613 w 3076069"/>
                              <a:gd name="connsiteY3" fmla="*/ 837478 h 1321259"/>
                              <a:gd name="connsiteX4" fmla="*/ 935005 w 3076069"/>
                              <a:gd name="connsiteY4" fmla="*/ 450949 h 1321259"/>
                              <a:gd name="connsiteX5" fmla="*/ 212596 w 3076069"/>
                              <a:gd name="connsiteY5" fmla="*/ 119640 h 1321259"/>
                              <a:gd name="connsiteX6" fmla="*/ 456466 w 3076069"/>
                              <a:gd name="connsiteY6" fmla="*/ 50617 h 1321259"/>
                              <a:gd name="connsiteX7" fmla="*/ 1528577 w 3076069"/>
                              <a:gd name="connsiteY7" fmla="*/ 501566 h 1321259"/>
                              <a:gd name="connsiteX8" fmla="*/ 2623695 w 3076069"/>
                              <a:gd name="connsiteY8" fmla="*/ 0 h 1321259"/>
                              <a:gd name="connsiteX9" fmla="*/ 2927383 w 3076069"/>
                              <a:gd name="connsiteY9" fmla="*/ 96632 h 1321259"/>
                              <a:gd name="connsiteX10" fmla="*/ 2131352 w 3076069"/>
                              <a:gd name="connsiteY10" fmla="*/ 432543 h 1321259"/>
                              <a:gd name="connsiteX11" fmla="*/ 2292399 w 3076069"/>
                              <a:gd name="connsiteY11" fmla="*/ 920305 h 1321259"/>
                              <a:gd name="connsiteX12" fmla="*/ 3076069 w 3076069"/>
                              <a:gd name="connsiteY12" fmla="*/ 1228607 h 1321259"/>
                              <a:gd name="connsiteX13" fmla="*/ 2808172 w 3076069"/>
                              <a:gd name="connsiteY13" fmla="*/ 1316375 h 1321259"/>
                              <a:gd name="connsiteX14" fmla="*/ 1537780 w 3076069"/>
                              <a:gd name="connsiteY14" fmla="*/ 750825 h 1321259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  <a:cxn ang="0">
                                <a:pos x="connsiteX5" y="connsiteY5"/>
                              </a:cxn>
                              <a:cxn ang="0">
                                <a:pos x="connsiteX6" y="connsiteY6"/>
                              </a:cxn>
                              <a:cxn ang="0">
                                <a:pos x="connsiteX7" y="connsiteY7"/>
                              </a:cxn>
                              <a:cxn ang="0">
                                <a:pos x="connsiteX8" y="connsiteY8"/>
                              </a:cxn>
                              <a:cxn ang="0">
                                <a:pos x="connsiteX9" y="connsiteY9"/>
                              </a:cxn>
                              <a:cxn ang="0">
                                <a:pos x="connsiteX10" y="connsiteY10"/>
                              </a:cxn>
                              <a:cxn ang="0">
                                <a:pos x="connsiteX11" y="connsiteY11"/>
                              </a:cxn>
                              <a:cxn ang="0">
                                <a:pos x="connsiteX12" y="connsiteY12"/>
                              </a:cxn>
                              <a:cxn ang="0">
                                <a:pos x="connsiteX13" y="connsiteY13"/>
                              </a:cxn>
                              <a:cxn ang="0">
                                <a:pos x="connsiteX14" y="connsiteY14"/>
                              </a:cxn>
                            </a:cxnLst>
                            <a:rect l="l" t="t" r="r" b="b"/>
                            <a:pathLst>
                              <a:path w="3076069" h="1321259">
                                <a:moveTo>
                                  <a:pt x="1537780" y="750825"/>
                                </a:moveTo>
                                <a:lnTo>
                                  <a:pt x="313981" y="1321259"/>
                                </a:lnTo>
                                <a:lnTo>
                                  <a:pt x="0" y="1228607"/>
                                </a:lnTo>
                                <a:lnTo>
                                  <a:pt x="962613" y="837478"/>
                                </a:lnTo>
                                <a:lnTo>
                                  <a:pt x="935005" y="450949"/>
                                </a:lnTo>
                                <a:lnTo>
                                  <a:pt x="212596" y="119640"/>
                                </a:lnTo>
                                <a:lnTo>
                                  <a:pt x="456466" y="50617"/>
                                </a:lnTo>
                                <a:lnTo>
                                  <a:pt x="1528577" y="501566"/>
                                </a:lnTo>
                                <a:lnTo>
                                  <a:pt x="2623695" y="0"/>
                                </a:lnTo>
                                <a:lnTo>
                                  <a:pt x="2927383" y="96632"/>
                                </a:lnTo>
                                <a:lnTo>
                                  <a:pt x="2131352" y="432543"/>
                                </a:lnTo>
                                <a:lnTo>
                                  <a:pt x="2292399" y="920305"/>
                                </a:lnTo>
                                <a:lnTo>
                                  <a:pt x="3076069" y="1228607"/>
                                </a:lnTo>
                                <a:lnTo>
                                  <a:pt x="2808172" y="1316375"/>
                                </a:lnTo>
                                <a:lnTo>
                                  <a:pt x="1537780" y="750825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60000"/>
                              <a:lumOff val="40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541" name="Freeform 540">
                            <a:extLst>
                              <a:ext uri="{FF2B5EF4-FFF2-40B4-BE49-F238E27FC236}">
                                <a16:creationId xmlns:a16="http://schemas.microsoft.com/office/drawing/2014/main" id="{0490C8C5-CAE6-ED9A-FDFE-A68167DABC2A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102655" y="1633412"/>
                            <a:ext cx="662444" cy="111846"/>
                          </a:xfrm>
                          <a:custGeom>
                            <a:avLst/>
                            <a:gdLst>
                              <a:gd name="connsiteX0" fmla="*/ 0 w 3645229"/>
                              <a:gd name="connsiteY0" fmla="*/ 214441 h 923747"/>
                              <a:gd name="connsiteX1" fmla="*/ 659770 w 3645229"/>
                              <a:gd name="connsiteY1" fmla="*/ 16495 h 923747"/>
                              <a:gd name="connsiteX2" fmla="*/ 1814367 w 3645229"/>
                              <a:gd name="connsiteY2" fmla="*/ 511360 h 923747"/>
                              <a:gd name="connsiteX3" fmla="*/ 2968965 w 3645229"/>
                              <a:gd name="connsiteY3" fmla="*/ 0 h 923747"/>
                              <a:gd name="connsiteX4" fmla="*/ 3645229 w 3645229"/>
                              <a:gd name="connsiteY4" fmla="*/ 197946 h 923747"/>
                              <a:gd name="connsiteX5" fmla="*/ 3199884 w 3645229"/>
                              <a:gd name="connsiteY5" fmla="*/ 461874 h 923747"/>
                              <a:gd name="connsiteX6" fmla="*/ 2985459 w 3645229"/>
                              <a:gd name="connsiteY6" fmla="*/ 379396 h 923747"/>
                              <a:gd name="connsiteX7" fmla="*/ 1830861 w 3645229"/>
                              <a:gd name="connsiteY7" fmla="*/ 923747 h 923747"/>
                              <a:gd name="connsiteX8" fmla="*/ 676264 w 3645229"/>
                              <a:gd name="connsiteY8" fmla="*/ 412387 h 923747"/>
                              <a:gd name="connsiteX9" fmla="*/ 527816 w 3645229"/>
                              <a:gd name="connsiteY9" fmla="*/ 478369 h 923747"/>
                              <a:gd name="connsiteX10" fmla="*/ 0 w 3645229"/>
                              <a:gd name="connsiteY10" fmla="*/ 21444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71662 w 3640627"/>
                              <a:gd name="connsiteY8" fmla="*/ 412387 h 923747"/>
                              <a:gd name="connsiteX9" fmla="*/ 523214 w 3640627"/>
                              <a:gd name="connsiteY9" fmla="*/ 478369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71662 w 3640627"/>
                              <a:gd name="connsiteY8" fmla="*/ 412387 h 923747"/>
                              <a:gd name="connsiteX9" fmla="*/ 523214 w 3640627"/>
                              <a:gd name="connsiteY9" fmla="*/ 482971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90067 w 3640627"/>
                              <a:gd name="connsiteY8" fmla="*/ 412387 h 923747"/>
                              <a:gd name="connsiteX9" fmla="*/ 523214 w 3640627"/>
                              <a:gd name="connsiteY9" fmla="*/ 482971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09765 w 3640627"/>
                              <a:gd name="connsiteY2" fmla="*/ 511360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2980857 w 3640627"/>
                              <a:gd name="connsiteY6" fmla="*/ 379396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55778 w 3640627"/>
                              <a:gd name="connsiteY2" fmla="*/ 534367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2980857 w 3640627"/>
                              <a:gd name="connsiteY6" fmla="*/ 379396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55778 w 3640627"/>
                              <a:gd name="connsiteY2" fmla="*/ 534367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3008465 w 3640627"/>
                              <a:gd name="connsiteY6" fmla="*/ 402404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723451"/>
                              <a:gd name="connsiteY0" fmla="*/ 242051 h 946755"/>
                              <a:gd name="connsiteX1" fmla="*/ 655168 w 3723451"/>
                              <a:gd name="connsiteY1" fmla="*/ 16495 h 946755"/>
                              <a:gd name="connsiteX2" fmla="*/ 1855778 w 3723451"/>
                              <a:gd name="connsiteY2" fmla="*/ 534367 h 946755"/>
                              <a:gd name="connsiteX3" fmla="*/ 2964363 w 3723451"/>
                              <a:gd name="connsiteY3" fmla="*/ 0 h 946755"/>
                              <a:gd name="connsiteX4" fmla="*/ 3723451 w 3723451"/>
                              <a:gd name="connsiteY4" fmla="*/ 220954 h 946755"/>
                              <a:gd name="connsiteX5" fmla="*/ 3195282 w 3723451"/>
                              <a:gd name="connsiteY5" fmla="*/ 461874 h 946755"/>
                              <a:gd name="connsiteX6" fmla="*/ 3008465 w 3723451"/>
                              <a:gd name="connsiteY6" fmla="*/ 402404 h 946755"/>
                              <a:gd name="connsiteX7" fmla="*/ 1876873 w 3723451"/>
                              <a:gd name="connsiteY7" fmla="*/ 946755 h 946755"/>
                              <a:gd name="connsiteX8" fmla="*/ 690067 w 3723451"/>
                              <a:gd name="connsiteY8" fmla="*/ 412387 h 946755"/>
                              <a:gd name="connsiteX9" fmla="*/ 523214 w 3723451"/>
                              <a:gd name="connsiteY9" fmla="*/ 482971 h 946755"/>
                              <a:gd name="connsiteX10" fmla="*/ 0 w 3723451"/>
                              <a:gd name="connsiteY10" fmla="*/ 242051 h 946755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95282 w 3723451"/>
                              <a:gd name="connsiteY5" fmla="*/ 448069 h 932950"/>
                              <a:gd name="connsiteX6" fmla="*/ 3008465 w 3723451"/>
                              <a:gd name="connsiteY6" fmla="*/ 388599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95282 w 3723451"/>
                              <a:gd name="connsiteY5" fmla="*/ 448069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86079 w 3723451"/>
                              <a:gd name="connsiteY5" fmla="*/ 461874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86079 w 3723451"/>
                              <a:gd name="connsiteY5" fmla="*/ 461874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711613 w 3723451"/>
                              <a:gd name="connsiteY8" fmla="*/ 413055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  <a:cxn ang="0">
                                <a:pos x="connsiteX5" y="connsiteY5"/>
                              </a:cxn>
                              <a:cxn ang="0">
                                <a:pos x="connsiteX6" y="connsiteY6"/>
                              </a:cxn>
                              <a:cxn ang="0">
                                <a:pos x="connsiteX7" y="connsiteY7"/>
                              </a:cxn>
                              <a:cxn ang="0">
                                <a:pos x="connsiteX8" y="connsiteY8"/>
                              </a:cxn>
                              <a:cxn ang="0">
                                <a:pos x="connsiteX9" y="connsiteY9"/>
                              </a:cxn>
                              <a:cxn ang="0">
                                <a:pos x="connsiteX10" y="connsiteY10"/>
                              </a:cxn>
                            </a:cxnLst>
                            <a:rect l="l" t="t" r="r" b="b"/>
                            <a:pathLst>
                              <a:path w="3723451" h="932950">
                                <a:moveTo>
                                  <a:pt x="0" y="228246"/>
                                </a:moveTo>
                                <a:lnTo>
                                  <a:pt x="655168" y="2690"/>
                                </a:lnTo>
                                <a:lnTo>
                                  <a:pt x="1855778" y="520562"/>
                                </a:lnTo>
                                <a:lnTo>
                                  <a:pt x="3001174" y="0"/>
                                </a:lnTo>
                                <a:lnTo>
                                  <a:pt x="3723451" y="207149"/>
                                </a:lnTo>
                                <a:lnTo>
                                  <a:pt x="3186079" y="461874"/>
                                </a:lnTo>
                                <a:lnTo>
                                  <a:pt x="3013067" y="393200"/>
                                </a:lnTo>
                                <a:lnTo>
                                  <a:pt x="1876873" y="932950"/>
                                </a:lnTo>
                                <a:lnTo>
                                  <a:pt x="711613" y="413055"/>
                                </a:lnTo>
                                <a:lnTo>
                                  <a:pt x="523214" y="469166"/>
                                </a:lnTo>
                                <a:lnTo>
                                  <a:pt x="0" y="228246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542" name="Freeform 541">
                            <a:extLst>
                              <a:ext uri="{FF2B5EF4-FFF2-40B4-BE49-F238E27FC236}">
                                <a16:creationId xmlns:a16="http://schemas.microsoft.com/office/drawing/2014/main" id="{B83DE09B-FD33-513D-BB2B-0A7FCE02BEE0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536889" y="1728599"/>
                            <a:ext cx="244057" cy="97568"/>
                          </a:xfrm>
                          <a:custGeom>
                            <a:avLst/>
                            <a:gdLst>
                              <a:gd name="connsiteX0" fmla="*/ 55216 w 1421812"/>
                              <a:gd name="connsiteY0" fmla="*/ 0 h 800665"/>
                              <a:gd name="connsiteX1" fmla="*/ 1421812 w 1421812"/>
                              <a:gd name="connsiteY1" fmla="*/ 625807 h 800665"/>
                              <a:gd name="connsiteX2" fmla="*/ 947874 w 1421812"/>
                              <a:gd name="connsiteY2" fmla="*/ 800665 h 800665"/>
                              <a:gd name="connsiteX3" fmla="*/ 50614 w 1421812"/>
                              <a:gd name="connsiteY3" fmla="*/ 404934 h 800665"/>
                              <a:gd name="connsiteX4" fmla="*/ 0 w 1421812"/>
                              <a:gd name="connsiteY4" fmla="*/ 404934 h 800665"/>
                              <a:gd name="connsiteX5" fmla="*/ 55216 w 1421812"/>
                              <a:gd name="connsiteY5" fmla="*/ 0 h 800665"/>
                              <a:gd name="connsiteX0" fmla="*/ 4602 w 1371198"/>
                              <a:gd name="connsiteY0" fmla="*/ 0 h 800665"/>
                              <a:gd name="connsiteX1" fmla="*/ 1371198 w 1371198"/>
                              <a:gd name="connsiteY1" fmla="*/ 625807 h 800665"/>
                              <a:gd name="connsiteX2" fmla="*/ 897260 w 1371198"/>
                              <a:gd name="connsiteY2" fmla="*/ 800665 h 800665"/>
                              <a:gd name="connsiteX3" fmla="*/ 0 w 1371198"/>
                              <a:gd name="connsiteY3" fmla="*/ 404934 h 800665"/>
                              <a:gd name="connsiteX4" fmla="*/ 4602 w 1371198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9868"/>
                              <a:gd name="connsiteX1" fmla="*/ 1366596 w 1366596"/>
                              <a:gd name="connsiteY1" fmla="*/ 625807 h 809868"/>
                              <a:gd name="connsiteX2" fmla="*/ 865050 w 1366596"/>
                              <a:gd name="connsiteY2" fmla="*/ 809868 h 809868"/>
                              <a:gd name="connsiteX3" fmla="*/ 4601 w 1366596"/>
                              <a:gd name="connsiteY3" fmla="*/ 427942 h 809868"/>
                              <a:gd name="connsiteX4" fmla="*/ 0 w 1366596"/>
                              <a:gd name="connsiteY4" fmla="*/ 0 h 809868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</a:cxnLst>
                            <a:rect l="l" t="t" r="r" b="b"/>
                            <a:pathLst>
                              <a:path w="1366596" h="809868">
                                <a:moveTo>
                                  <a:pt x="0" y="0"/>
                                </a:moveTo>
                                <a:lnTo>
                                  <a:pt x="1366596" y="625807"/>
                                </a:lnTo>
                                <a:lnTo>
                                  <a:pt x="865050" y="809868"/>
                                </a:lnTo>
                                <a:lnTo>
                                  <a:pt x="4601" y="427942"/>
                                </a:lnTo>
                                <a:cubicBezTo>
                                  <a:pt x="-1535" y="105836"/>
                                  <a:pt x="1534" y="142647"/>
                                  <a:pt x="0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543" name="Freeform 542">
                            <a:extLst>
                              <a:ext uri="{FF2B5EF4-FFF2-40B4-BE49-F238E27FC236}">
                                <a16:creationId xmlns:a16="http://schemas.microsoft.com/office/drawing/2014/main" id="{71FC0271-D4F6-E4BD-37AA-3F0101B76A50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089977" y="1730980"/>
                            <a:ext cx="240888" cy="95187"/>
                          </a:xfrm>
                          <a:custGeom>
                            <a:avLst/>
                            <a:gdLst>
                              <a:gd name="connsiteX0" fmla="*/ 1329786 w 1348191"/>
                              <a:gd name="connsiteY0" fmla="*/ 0 h 809869"/>
                              <a:gd name="connsiteX1" fmla="*/ 1348191 w 1348191"/>
                              <a:gd name="connsiteY1" fmla="*/ 400333 h 809869"/>
                              <a:gd name="connsiteX2" fmla="*/ 487742 w 1348191"/>
                              <a:gd name="connsiteY2" fmla="*/ 809869 h 809869"/>
                              <a:gd name="connsiteX3" fmla="*/ 0 w 1348191"/>
                              <a:gd name="connsiteY3" fmla="*/ 630409 h 809869"/>
                              <a:gd name="connsiteX4" fmla="*/ 1329786 w 1348191"/>
                              <a:gd name="connsiteY4" fmla="*/ 0 h 809869"/>
                              <a:gd name="connsiteX0" fmla="*/ 1329786 w 1348191"/>
                              <a:gd name="connsiteY0" fmla="*/ 0 h 791462"/>
                              <a:gd name="connsiteX1" fmla="*/ 1348191 w 1348191"/>
                              <a:gd name="connsiteY1" fmla="*/ 381926 h 791462"/>
                              <a:gd name="connsiteX2" fmla="*/ 487742 w 1348191"/>
                              <a:gd name="connsiteY2" fmla="*/ 791462 h 791462"/>
                              <a:gd name="connsiteX3" fmla="*/ 0 w 1348191"/>
                              <a:gd name="connsiteY3" fmla="*/ 612002 h 791462"/>
                              <a:gd name="connsiteX4" fmla="*/ 1329786 w 1348191"/>
                              <a:gd name="connsiteY4" fmla="*/ 0 h 791462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</a:cxnLst>
                            <a:rect l="l" t="t" r="r" b="b"/>
                            <a:pathLst>
                              <a:path w="1348191" h="791462">
                                <a:moveTo>
                                  <a:pt x="1329786" y="0"/>
                                </a:moveTo>
                                <a:lnTo>
                                  <a:pt x="1348191" y="381926"/>
                                </a:lnTo>
                                <a:lnTo>
                                  <a:pt x="487742" y="791462"/>
                                </a:lnTo>
                                <a:lnTo>
                                  <a:pt x="0" y="612002"/>
                                </a:lnTo>
                                <a:lnTo>
                                  <a:pt x="1329786" y="0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cxnSp>
                        <p:nvCxnSpPr>
                          <p:cNvPr id="544" name="Straight Connector 543">
                            <a:extLst>
                              <a:ext uri="{FF2B5EF4-FFF2-40B4-BE49-F238E27FC236}">
                                <a16:creationId xmlns:a16="http://schemas.microsoft.com/office/drawing/2014/main" id="{5B108DCF-E6E0-FDA8-6961-E0F9C188DA9E}"/>
                              </a:ext>
                            </a:extLst>
                          </p:cNvPr>
                          <p:cNvCxnSpPr>
                            <a:endCxn id="539" idx="2"/>
                          </p:cNvCxnSpPr>
                          <p:nvPr/>
                        </p:nvCxnSpPr>
                        <p:spPr bwMode="auto">
                          <a:xfrm flipH="1" flipV="1">
                            <a:off x="1871277" y="1735739"/>
                            <a:ext cx="3169" cy="123743"/>
                          </a:xfrm>
                          <a:prstGeom prst="line">
                            <a:avLst/>
                          </a:prstGeom>
                          <a:noFill/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5" dist="19939" dir="5400000" algn="tl" rotWithShape="0">
                              <a:srgbClr val="000000">
                                <a:alpha val="38000"/>
                              </a:srgbClr>
                            </a:outerShdw>
                          </a:effectLst>
                        </p:spPr>
                      </p:cxnSp>
                      <p:cxnSp>
                        <p:nvCxnSpPr>
                          <p:cNvPr id="545" name="Straight Connector 544">
                            <a:extLst>
                              <a:ext uri="{FF2B5EF4-FFF2-40B4-BE49-F238E27FC236}">
                                <a16:creationId xmlns:a16="http://schemas.microsoft.com/office/drawing/2014/main" id="{15286891-2B99-CC49-96A9-4104A34DDEF8}"/>
                              </a:ext>
                            </a:extLst>
                          </p:cNvPr>
                          <p:cNvCxnSpPr/>
                          <p:nvPr/>
                        </p:nvCxnSpPr>
                        <p:spPr bwMode="auto">
                          <a:xfrm flipH="1" flipV="1">
                            <a:off x="2996477" y="1733359"/>
                            <a:ext cx="3171" cy="123743"/>
                          </a:xfrm>
                          <a:prstGeom prst="line">
                            <a:avLst/>
                          </a:prstGeom>
                          <a:noFill/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5" dist="19939" dir="5400000" algn="tl" rotWithShape="0">
                              <a:srgbClr val="000000">
                                <a:alpha val="38000"/>
                              </a:srgbClr>
                            </a:outerShdw>
                          </a:effectLst>
                        </p:spPr>
                      </p:cxnSp>
                    </p:grpSp>
                    <p:grpSp>
                      <p:nvGrpSpPr>
                        <p:cNvPr id="534" name="Group 533">
                          <a:extLst>
                            <a:ext uri="{FF2B5EF4-FFF2-40B4-BE49-F238E27FC236}">
                              <a16:creationId xmlns:a16="http://schemas.microsoft.com/office/drawing/2014/main" id="{AE4D3CF3-8B86-94D1-5F24-1D703193C170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1770362" y="2873352"/>
                          <a:ext cx="428460" cy="369332"/>
                          <a:chOff x="667045" y="1708643"/>
                          <a:chExt cx="428460" cy="369332"/>
                        </a:xfrm>
                      </p:grpSpPr>
                      <p:sp>
                        <p:nvSpPr>
                          <p:cNvPr id="535" name="Oval 534">
                            <a:extLst>
                              <a:ext uri="{FF2B5EF4-FFF2-40B4-BE49-F238E27FC236}">
                                <a16:creationId xmlns:a16="http://schemas.microsoft.com/office/drawing/2014/main" id="{7B5FB559-0B8A-6072-8D58-EFA314DD71E5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725417" y="1787240"/>
                            <a:ext cx="356365" cy="231962"/>
                          </a:xfrm>
                          <a:prstGeom prst="ellipse">
                            <a:avLst/>
                          </a:prstGeom>
                          <a:solidFill>
                            <a:srgbClr val="FFFFFF">
                              <a:alpha val="76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rtlCol="0"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536" name="TextBox 535">
                            <a:extLst>
                              <a:ext uri="{FF2B5EF4-FFF2-40B4-BE49-F238E27FC236}">
                                <a16:creationId xmlns:a16="http://schemas.microsoft.com/office/drawing/2014/main" id="{0DF75870-4598-EC2F-C465-EAF089E1431C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667045" y="1708643"/>
                            <a:ext cx="428460" cy="369332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none" rtlCol="0">
                            <a:spAutoFit/>
                          </a:bodyPr>
                          <a:lstStyle/>
                          <a:p>
                            <a:pPr marL="0" marR="0" lvl="0" indent="0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en-US" sz="1800" b="0" i="0" u="none" strike="noStrike" kern="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0000"/>
                                </a:solidFill>
                                <a:effectLst/>
                                <a:uLnTx/>
                                <a:uFillTx/>
                                <a:latin typeface="Arial" charset="0"/>
                                <a:ea typeface="ＭＳ Ｐゴシック" charset="0"/>
                              </a:rPr>
                              <a:t>2c</a:t>
                            </a:r>
                          </a:p>
                        </p:txBody>
                      </p:sp>
                    </p:grpSp>
                  </p:grpSp>
                  <p:grpSp>
                    <p:nvGrpSpPr>
                      <p:cNvPr id="516" name="Group 515">
                        <a:extLst>
                          <a:ext uri="{FF2B5EF4-FFF2-40B4-BE49-F238E27FC236}">
                            <a16:creationId xmlns:a16="http://schemas.microsoft.com/office/drawing/2014/main" id="{3C0F2F5E-AC60-2921-FBFC-1D15DD180CD1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833331" y="3478719"/>
                        <a:ext cx="565150" cy="369332"/>
                        <a:chOff x="1736090" y="2873352"/>
                        <a:chExt cx="565150" cy="369332"/>
                      </a:xfrm>
                    </p:grpSpPr>
                    <p:grpSp>
                      <p:nvGrpSpPr>
                        <p:cNvPr id="520" name="Group 327">
                          <a:extLst>
                            <a:ext uri="{FF2B5EF4-FFF2-40B4-BE49-F238E27FC236}">
                              <a16:creationId xmlns:a16="http://schemas.microsoft.com/office/drawing/2014/main" id="{5975F34B-A9A0-5EBB-859F-4C1BF10634BA}"/>
                            </a:ext>
                          </a:extLst>
                        </p:cNvPr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1736090" y="2893762"/>
                          <a:ext cx="565150" cy="292100"/>
                          <a:chOff x="1871277" y="1576300"/>
                          <a:chExt cx="1128371" cy="437861"/>
                        </a:xfrm>
                      </p:grpSpPr>
                      <p:sp>
                        <p:nvSpPr>
                          <p:cNvPr id="524" name="Oval 523">
                            <a:extLst>
                              <a:ext uri="{FF2B5EF4-FFF2-40B4-BE49-F238E27FC236}">
                                <a16:creationId xmlns:a16="http://schemas.microsoft.com/office/drawing/2014/main" id="{00AC1FA0-3F4B-465C-9DE7-DD47BF0EA10F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 flipV="1">
                            <a:off x="1874446" y="1692905"/>
                            <a:ext cx="1125202" cy="321256"/>
                          </a:xfrm>
                          <a:prstGeom prst="ellipse">
                            <a:avLst/>
                          </a:prstGeom>
                          <a:gradFill flip="none" rotWithShape="1">
                            <a:gsLst>
                              <a:gs pos="0">
                                <a:srgbClr val="3333CC">
                                  <a:lumMod val="75000"/>
                                </a:srgbClr>
                              </a:gs>
                              <a:gs pos="53000">
                                <a:srgbClr val="3333CC">
                                  <a:lumMod val="60000"/>
                                  <a:lumOff val="40000"/>
                                </a:srgbClr>
                              </a:gs>
                              <a:gs pos="100000">
                                <a:srgbClr val="3333CC">
                                  <a:lumMod val="75000"/>
                                </a:srgbClr>
                              </a:gs>
                            </a:gsLst>
                            <a:lin ang="0" scaled="1"/>
                            <a:tileRect/>
                          </a:gradFill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solidFill>
                                  <a:srgbClr val="000000"/>
                                </a:solidFill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525" name="Rectangle 524">
                            <a:extLst>
                              <a:ext uri="{FF2B5EF4-FFF2-40B4-BE49-F238E27FC236}">
                                <a16:creationId xmlns:a16="http://schemas.microsoft.com/office/drawing/2014/main" id="{588A52CC-C72E-75CA-8F93-1D8C1290D61C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1871277" y="1740499"/>
                            <a:ext cx="1128371" cy="114225"/>
                          </a:xfrm>
                          <a:prstGeom prst="rect">
                            <a:avLst/>
                          </a:prstGeom>
                          <a:gradFill rotWithShape="1">
                            <a:gsLst>
                              <a:gs pos="0">
                                <a:srgbClr val="3333CC">
                                  <a:lumMod val="75000"/>
                                </a:srgbClr>
                              </a:gs>
                              <a:gs pos="53000">
                                <a:srgbClr val="3333CC">
                                  <a:lumMod val="60000"/>
                                  <a:lumOff val="40000"/>
                                </a:srgbClr>
                              </a:gs>
                              <a:gs pos="100000">
                                <a:srgbClr val="3333CC">
                                  <a:lumMod val="75000"/>
                                </a:srgbClr>
                              </a:gs>
                            </a:gsLst>
                            <a:lin ang="10800000" scaled="0"/>
                          </a:gradFill>
                          <a:ln w="25400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526" name="Oval 525">
                            <a:extLst>
                              <a:ext uri="{FF2B5EF4-FFF2-40B4-BE49-F238E27FC236}">
                                <a16:creationId xmlns:a16="http://schemas.microsoft.com/office/drawing/2014/main" id="{06148D98-F0DA-67C4-31E5-50C8A36FE31B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 flipV="1">
                            <a:off x="1871277" y="1576300"/>
                            <a:ext cx="1125200" cy="321257"/>
                          </a:xfrm>
                          <a:prstGeom prst="ellipse">
                            <a:avLst/>
                          </a:prstGeom>
                          <a:solidFill>
                            <a:srgbClr val="FFFFFF">
                              <a:lumMod val="75000"/>
                            </a:srgbClr>
                          </a:solidFill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solidFill>
                                  <a:srgbClr val="000000"/>
                                </a:solidFill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527" name="Freeform 526">
                            <a:extLst>
                              <a:ext uri="{FF2B5EF4-FFF2-40B4-BE49-F238E27FC236}">
                                <a16:creationId xmlns:a16="http://schemas.microsoft.com/office/drawing/2014/main" id="{1BE294EE-536F-C252-B194-1B7F6BFEF3F8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159708" y="1673868"/>
                            <a:ext cx="548339" cy="159438"/>
                          </a:xfrm>
                          <a:custGeom>
                            <a:avLst/>
                            <a:gdLst>
                              <a:gd name="connsiteX0" fmla="*/ 1486231 w 2944854"/>
                              <a:gd name="connsiteY0" fmla="*/ 727041 h 1302232"/>
                              <a:gd name="connsiteX1" fmla="*/ 257675 w 2944854"/>
                              <a:gd name="connsiteY1" fmla="*/ 1302232 h 1302232"/>
                              <a:gd name="connsiteX2" fmla="*/ 0 w 2944854"/>
                              <a:gd name="connsiteY2" fmla="*/ 1228607 h 1302232"/>
                              <a:gd name="connsiteX3" fmla="*/ 911064 w 2944854"/>
                              <a:gd name="connsiteY3" fmla="*/ 837478 h 1302232"/>
                              <a:gd name="connsiteX4" fmla="*/ 883456 w 2944854"/>
                              <a:gd name="connsiteY4" fmla="*/ 450949 h 1302232"/>
                              <a:gd name="connsiteX5" fmla="*/ 161047 w 2944854"/>
                              <a:gd name="connsiteY5" fmla="*/ 119640 h 1302232"/>
                              <a:gd name="connsiteX6" fmla="*/ 404917 w 2944854"/>
                              <a:gd name="connsiteY6" fmla="*/ 50617 h 1302232"/>
                              <a:gd name="connsiteX7" fmla="*/ 1477028 w 2944854"/>
                              <a:gd name="connsiteY7" fmla="*/ 501566 h 1302232"/>
                              <a:gd name="connsiteX8" fmla="*/ 2572146 w 2944854"/>
                              <a:gd name="connsiteY8" fmla="*/ 0 h 1302232"/>
                              <a:gd name="connsiteX9" fmla="*/ 2875834 w 2944854"/>
                              <a:gd name="connsiteY9" fmla="*/ 96632 h 1302232"/>
                              <a:gd name="connsiteX10" fmla="*/ 2079803 w 2944854"/>
                              <a:gd name="connsiteY10" fmla="*/ 432543 h 1302232"/>
                              <a:gd name="connsiteX11" fmla="*/ 2240850 w 2944854"/>
                              <a:gd name="connsiteY11" fmla="*/ 920305 h 1302232"/>
                              <a:gd name="connsiteX12" fmla="*/ 2944854 w 2944854"/>
                              <a:gd name="connsiteY12" fmla="*/ 1228607 h 1302232"/>
                              <a:gd name="connsiteX13" fmla="*/ 2733192 w 2944854"/>
                              <a:gd name="connsiteY13" fmla="*/ 1297630 h 1302232"/>
                              <a:gd name="connsiteX14" fmla="*/ 1486231 w 2944854"/>
                              <a:gd name="connsiteY14" fmla="*/ 727041 h 1302232"/>
                              <a:gd name="connsiteX0" fmla="*/ 1486231 w 2944854"/>
                              <a:gd name="connsiteY0" fmla="*/ 727041 h 1316375"/>
                              <a:gd name="connsiteX1" fmla="*/ 257675 w 2944854"/>
                              <a:gd name="connsiteY1" fmla="*/ 1302232 h 1316375"/>
                              <a:gd name="connsiteX2" fmla="*/ 0 w 2944854"/>
                              <a:gd name="connsiteY2" fmla="*/ 1228607 h 1316375"/>
                              <a:gd name="connsiteX3" fmla="*/ 911064 w 2944854"/>
                              <a:gd name="connsiteY3" fmla="*/ 837478 h 1316375"/>
                              <a:gd name="connsiteX4" fmla="*/ 883456 w 2944854"/>
                              <a:gd name="connsiteY4" fmla="*/ 450949 h 1316375"/>
                              <a:gd name="connsiteX5" fmla="*/ 161047 w 2944854"/>
                              <a:gd name="connsiteY5" fmla="*/ 119640 h 1316375"/>
                              <a:gd name="connsiteX6" fmla="*/ 404917 w 2944854"/>
                              <a:gd name="connsiteY6" fmla="*/ 50617 h 1316375"/>
                              <a:gd name="connsiteX7" fmla="*/ 1477028 w 2944854"/>
                              <a:gd name="connsiteY7" fmla="*/ 501566 h 1316375"/>
                              <a:gd name="connsiteX8" fmla="*/ 2572146 w 2944854"/>
                              <a:gd name="connsiteY8" fmla="*/ 0 h 1316375"/>
                              <a:gd name="connsiteX9" fmla="*/ 2875834 w 2944854"/>
                              <a:gd name="connsiteY9" fmla="*/ 96632 h 1316375"/>
                              <a:gd name="connsiteX10" fmla="*/ 2079803 w 2944854"/>
                              <a:gd name="connsiteY10" fmla="*/ 432543 h 1316375"/>
                              <a:gd name="connsiteX11" fmla="*/ 2240850 w 2944854"/>
                              <a:gd name="connsiteY11" fmla="*/ 920305 h 1316375"/>
                              <a:gd name="connsiteX12" fmla="*/ 2944854 w 2944854"/>
                              <a:gd name="connsiteY12" fmla="*/ 1228607 h 1316375"/>
                              <a:gd name="connsiteX13" fmla="*/ 2756623 w 2944854"/>
                              <a:gd name="connsiteY13" fmla="*/ 1316375 h 1316375"/>
                              <a:gd name="connsiteX14" fmla="*/ 1486231 w 2944854"/>
                              <a:gd name="connsiteY14" fmla="*/ 727041 h 1316375"/>
                              <a:gd name="connsiteX0" fmla="*/ 1486231 w 3024520"/>
                              <a:gd name="connsiteY0" fmla="*/ 727041 h 1316375"/>
                              <a:gd name="connsiteX1" fmla="*/ 257675 w 3024520"/>
                              <a:gd name="connsiteY1" fmla="*/ 1302232 h 1316375"/>
                              <a:gd name="connsiteX2" fmla="*/ 0 w 3024520"/>
                              <a:gd name="connsiteY2" fmla="*/ 1228607 h 1316375"/>
                              <a:gd name="connsiteX3" fmla="*/ 911064 w 3024520"/>
                              <a:gd name="connsiteY3" fmla="*/ 837478 h 1316375"/>
                              <a:gd name="connsiteX4" fmla="*/ 883456 w 3024520"/>
                              <a:gd name="connsiteY4" fmla="*/ 450949 h 1316375"/>
                              <a:gd name="connsiteX5" fmla="*/ 161047 w 3024520"/>
                              <a:gd name="connsiteY5" fmla="*/ 119640 h 1316375"/>
                              <a:gd name="connsiteX6" fmla="*/ 404917 w 3024520"/>
                              <a:gd name="connsiteY6" fmla="*/ 50617 h 1316375"/>
                              <a:gd name="connsiteX7" fmla="*/ 1477028 w 3024520"/>
                              <a:gd name="connsiteY7" fmla="*/ 501566 h 1316375"/>
                              <a:gd name="connsiteX8" fmla="*/ 2572146 w 3024520"/>
                              <a:gd name="connsiteY8" fmla="*/ 0 h 1316375"/>
                              <a:gd name="connsiteX9" fmla="*/ 2875834 w 3024520"/>
                              <a:gd name="connsiteY9" fmla="*/ 96632 h 1316375"/>
                              <a:gd name="connsiteX10" fmla="*/ 2079803 w 3024520"/>
                              <a:gd name="connsiteY10" fmla="*/ 432543 h 1316375"/>
                              <a:gd name="connsiteX11" fmla="*/ 2240850 w 3024520"/>
                              <a:gd name="connsiteY11" fmla="*/ 920305 h 1316375"/>
                              <a:gd name="connsiteX12" fmla="*/ 3024520 w 3024520"/>
                              <a:gd name="connsiteY12" fmla="*/ 1228607 h 1316375"/>
                              <a:gd name="connsiteX13" fmla="*/ 2756623 w 3024520"/>
                              <a:gd name="connsiteY13" fmla="*/ 1316375 h 1316375"/>
                              <a:gd name="connsiteX14" fmla="*/ 1486231 w 3024520"/>
                              <a:gd name="connsiteY14" fmla="*/ 727041 h 1316375"/>
                              <a:gd name="connsiteX0" fmla="*/ 1537780 w 3076069"/>
                              <a:gd name="connsiteY0" fmla="*/ 727041 h 1316375"/>
                              <a:gd name="connsiteX1" fmla="*/ 309224 w 3076069"/>
                              <a:gd name="connsiteY1" fmla="*/ 1302232 h 1316375"/>
                              <a:gd name="connsiteX2" fmla="*/ 0 w 3076069"/>
                              <a:gd name="connsiteY2" fmla="*/ 1228607 h 1316375"/>
                              <a:gd name="connsiteX3" fmla="*/ 962613 w 3076069"/>
                              <a:gd name="connsiteY3" fmla="*/ 837478 h 1316375"/>
                              <a:gd name="connsiteX4" fmla="*/ 935005 w 3076069"/>
                              <a:gd name="connsiteY4" fmla="*/ 450949 h 1316375"/>
                              <a:gd name="connsiteX5" fmla="*/ 212596 w 3076069"/>
                              <a:gd name="connsiteY5" fmla="*/ 119640 h 1316375"/>
                              <a:gd name="connsiteX6" fmla="*/ 456466 w 3076069"/>
                              <a:gd name="connsiteY6" fmla="*/ 50617 h 1316375"/>
                              <a:gd name="connsiteX7" fmla="*/ 1528577 w 3076069"/>
                              <a:gd name="connsiteY7" fmla="*/ 501566 h 1316375"/>
                              <a:gd name="connsiteX8" fmla="*/ 2623695 w 3076069"/>
                              <a:gd name="connsiteY8" fmla="*/ 0 h 1316375"/>
                              <a:gd name="connsiteX9" fmla="*/ 2927383 w 3076069"/>
                              <a:gd name="connsiteY9" fmla="*/ 96632 h 1316375"/>
                              <a:gd name="connsiteX10" fmla="*/ 2131352 w 3076069"/>
                              <a:gd name="connsiteY10" fmla="*/ 432543 h 1316375"/>
                              <a:gd name="connsiteX11" fmla="*/ 2292399 w 3076069"/>
                              <a:gd name="connsiteY11" fmla="*/ 920305 h 1316375"/>
                              <a:gd name="connsiteX12" fmla="*/ 3076069 w 3076069"/>
                              <a:gd name="connsiteY12" fmla="*/ 1228607 h 1316375"/>
                              <a:gd name="connsiteX13" fmla="*/ 2808172 w 3076069"/>
                              <a:gd name="connsiteY13" fmla="*/ 1316375 h 1316375"/>
                              <a:gd name="connsiteX14" fmla="*/ 1537780 w 3076069"/>
                              <a:gd name="connsiteY14" fmla="*/ 727041 h 1316375"/>
                              <a:gd name="connsiteX0" fmla="*/ 1537780 w 3076069"/>
                              <a:gd name="connsiteY0" fmla="*/ 727041 h 1321259"/>
                              <a:gd name="connsiteX1" fmla="*/ 313981 w 3076069"/>
                              <a:gd name="connsiteY1" fmla="*/ 1321259 h 1321259"/>
                              <a:gd name="connsiteX2" fmla="*/ 0 w 3076069"/>
                              <a:gd name="connsiteY2" fmla="*/ 1228607 h 1321259"/>
                              <a:gd name="connsiteX3" fmla="*/ 962613 w 3076069"/>
                              <a:gd name="connsiteY3" fmla="*/ 837478 h 1321259"/>
                              <a:gd name="connsiteX4" fmla="*/ 935005 w 3076069"/>
                              <a:gd name="connsiteY4" fmla="*/ 450949 h 1321259"/>
                              <a:gd name="connsiteX5" fmla="*/ 212596 w 3076069"/>
                              <a:gd name="connsiteY5" fmla="*/ 119640 h 1321259"/>
                              <a:gd name="connsiteX6" fmla="*/ 456466 w 3076069"/>
                              <a:gd name="connsiteY6" fmla="*/ 50617 h 1321259"/>
                              <a:gd name="connsiteX7" fmla="*/ 1528577 w 3076069"/>
                              <a:gd name="connsiteY7" fmla="*/ 501566 h 1321259"/>
                              <a:gd name="connsiteX8" fmla="*/ 2623695 w 3076069"/>
                              <a:gd name="connsiteY8" fmla="*/ 0 h 1321259"/>
                              <a:gd name="connsiteX9" fmla="*/ 2927383 w 3076069"/>
                              <a:gd name="connsiteY9" fmla="*/ 96632 h 1321259"/>
                              <a:gd name="connsiteX10" fmla="*/ 2131352 w 3076069"/>
                              <a:gd name="connsiteY10" fmla="*/ 432543 h 1321259"/>
                              <a:gd name="connsiteX11" fmla="*/ 2292399 w 3076069"/>
                              <a:gd name="connsiteY11" fmla="*/ 920305 h 1321259"/>
                              <a:gd name="connsiteX12" fmla="*/ 3076069 w 3076069"/>
                              <a:gd name="connsiteY12" fmla="*/ 1228607 h 1321259"/>
                              <a:gd name="connsiteX13" fmla="*/ 2808172 w 3076069"/>
                              <a:gd name="connsiteY13" fmla="*/ 1316375 h 1321259"/>
                              <a:gd name="connsiteX14" fmla="*/ 1537780 w 3076069"/>
                              <a:gd name="connsiteY14" fmla="*/ 727041 h 1321259"/>
                              <a:gd name="connsiteX0" fmla="*/ 1537780 w 3076069"/>
                              <a:gd name="connsiteY0" fmla="*/ 750825 h 1321259"/>
                              <a:gd name="connsiteX1" fmla="*/ 313981 w 3076069"/>
                              <a:gd name="connsiteY1" fmla="*/ 1321259 h 1321259"/>
                              <a:gd name="connsiteX2" fmla="*/ 0 w 3076069"/>
                              <a:gd name="connsiteY2" fmla="*/ 1228607 h 1321259"/>
                              <a:gd name="connsiteX3" fmla="*/ 962613 w 3076069"/>
                              <a:gd name="connsiteY3" fmla="*/ 837478 h 1321259"/>
                              <a:gd name="connsiteX4" fmla="*/ 935005 w 3076069"/>
                              <a:gd name="connsiteY4" fmla="*/ 450949 h 1321259"/>
                              <a:gd name="connsiteX5" fmla="*/ 212596 w 3076069"/>
                              <a:gd name="connsiteY5" fmla="*/ 119640 h 1321259"/>
                              <a:gd name="connsiteX6" fmla="*/ 456466 w 3076069"/>
                              <a:gd name="connsiteY6" fmla="*/ 50617 h 1321259"/>
                              <a:gd name="connsiteX7" fmla="*/ 1528577 w 3076069"/>
                              <a:gd name="connsiteY7" fmla="*/ 501566 h 1321259"/>
                              <a:gd name="connsiteX8" fmla="*/ 2623695 w 3076069"/>
                              <a:gd name="connsiteY8" fmla="*/ 0 h 1321259"/>
                              <a:gd name="connsiteX9" fmla="*/ 2927383 w 3076069"/>
                              <a:gd name="connsiteY9" fmla="*/ 96632 h 1321259"/>
                              <a:gd name="connsiteX10" fmla="*/ 2131352 w 3076069"/>
                              <a:gd name="connsiteY10" fmla="*/ 432543 h 1321259"/>
                              <a:gd name="connsiteX11" fmla="*/ 2292399 w 3076069"/>
                              <a:gd name="connsiteY11" fmla="*/ 920305 h 1321259"/>
                              <a:gd name="connsiteX12" fmla="*/ 3076069 w 3076069"/>
                              <a:gd name="connsiteY12" fmla="*/ 1228607 h 1321259"/>
                              <a:gd name="connsiteX13" fmla="*/ 2808172 w 3076069"/>
                              <a:gd name="connsiteY13" fmla="*/ 1316375 h 1321259"/>
                              <a:gd name="connsiteX14" fmla="*/ 1537780 w 3076069"/>
                              <a:gd name="connsiteY14" fmla="*/ 750825 h 1321259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  <a:cxn ang="0">
                                <a:pos x="connsiteX5" y="connsiteY5"/>
                              </a:cxn>
                              <a:cxn ang="0">
                                <a:pos x="connsiteX6" y="connsiteY6"/>
                              </a:cxn>
                              <a:cxn ang="0">
                                <a:pos x="connsiteX7" y="connsiteY7"/>
                              </a:cxn>
                              <a:cxn ang="0">
                                <a:pos x="connsiteX8" y="connsiteY8"/>
                              </a:cxn>
                              <a:cxn ang="0">
                                <a:pos x="connsiteX9" y="connsiteY9"/>
                              </a:cxn>
                              <a:cxn ang="0">
                                <a:pos x="connsiteX10" y="connsiteY10"/>
                              </a:cxn>
                              <a:cxn ang="0">
                                <a:pos x="connsiteX11" y="connsiteY11"/>
                              </a:cxn>
                              <a:cxn ang="0">
                                <a:pos x="connsiteX12" y="connsiteY12"/>
                              </a:cxn>
                              <a:cxn ang="0">
                                <a:pos x="connsiteX13" y="connsiteY13"/>
                              </a:cxn>
                              <a:cxn ang="0">
                                <a:pos x="connsiteX14" y="connsiteY14"/>
                              </a:cxn>
                            </a:cxnLst>
                            <a:rect l="l" t="t" r="r" b="b"/>
                            <a:pathLst>
                              <a:path w="3076069" h="1321259">
                                <a:moveTo>
                                  <a:pt x="1537780" y="750825"/>
                                </a:moveTo>
                                <a:lnTo>
                                  <a:pt x="313981" y="1321259"/>
                                </a:lnTo>
                                <a:lnTo>
                                  <a:pt x="0" y="1228607"/>
                                </a:lnTo>
                                <a:lnTo>
                                  <a:pt x="962613" y="837478"/>
                                </a:lnTo>
                                <a:lnTo>
                                  <a:pt x="935005" y="450949"/>
                                </a:lnTo>
                                <a:lnTo>
                                  <a:pt x="212596" y="119640"/>
                                </a:lnTo>
                                <a:lnTo>
                                  <a:pt x="456466" y="50617"/>
                                </a:lnTo>
                                <a:lnTo>
                                  <a:pt x="1528577" y="501566"/>
                                </a:lnTo>
                                <a:lnTo>
                                  <a:pt x="2623695" y="0"/>
                                </a:lnTo>
                                <a:lnTo>
                                  <a:pt x="2927383" y="96632"/>
                                </a:lnTo>
                                <a:lnTo>
                                  <a:pt x="2131352" y="432543"/>
                                </a:lnTo>
                                <a:lnTo>
                                  <a:pt x="2292399" y="920305"/>
                                </a:lnTo>
                                <a:lnTo>
                                  <a:pt x="3076069" y="1228607"/>
                                </a:lnTo>
                                <a:lnTo>
                                  <a:pt x="2808172" y="1316375"/>
                                </a:lnTo>
                                <a:lnTo>
                                  <a:pt x="1537780" y="750825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60000"/>
                              <a:lumOff val="40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528" name="Freeform 527">
                            <a:extLst>
                              <a:ext uri="{FF2B5EF4-FFF2-40B4-BE49-F238E27FC236}">
                                <a16:creationId xmlns:a16="http://schemas.microsoft.com/office/drawing/2014/main" id="{000D35C1-C67E-E22B-C206-0D1AE3C062E7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102655" y="1633412"/>
                            <a:ext cx="662444" cy="111846"/>
                          </a:xfrm>
                          <a:custGeom>
                            <a:avLst/>
                            <a:gdLst>
                              <a:gd name="connsiteX0" fmla="*/ 0 w 3645229"/>
                              <a:gd name="connsiteY0" fmla="*/ 214441 h 923747"/>
                              <a:gd name="connsiteX1" fmla="*/ 659770 w 3645229"/>
                              <a:gd name="connsiteY1" fmla="*/ 16495 h 923747"/>
                              <a:gd name="connsiteX2" fmla="*/ 1814367 w 3645229"/>
                              <a:gd name="connsiteY2" fmla="*/ 511360 h 923747"/>
                              <a:gd name="connsiteX3" fmla="*/ 2968965 w 3645229"/>
                              <a:gd name="connsiteY3" fmla="*/ 0 h 923747"/>
                              <a:gd name="connsiteX4" fmla="*/ 3645229 w 3645229"/>
                              <a:gd name="connsiteY4" fmla="*/ 197946 h 923747"/>
                              <a:gd name="connsiteX5" fmla="*/ 3199884 w 3645229"/>
                              <a:gd name="connsiteY5" fmla="*/ 461874 h 923747"/>
                              <a:gd name="connsiteX6" fmla="*/ 2985459 w 3645229"/>
                              <a:gd name="connsiteY6" fmla="*/ 379396 h 923747"/>
                              <a:gd name="connsiteX7" fmla="*/ 1830861 w 3645229"/>
                              <a:gd name="connsiteY7" fmla="*/ 923747 h 923747"/>
                              <a:gd name="connsiteX8" fmla="*/ 676264 w 3645229"/>
                              <a:gd name="connsiteY8" fmla="*/ 412387 h 923747"/>
                              <a:gd name="connsiteX9" fmla="*/ 527816 w 3645229"/>
                              <a:gd name="connsiteY9" fmla="*/ 478369 h 923747"/>
                              <a:gd name="connsiteX10" fmla="*/ 0 w 3645229"/>
                              <a:gd name="connsiteY10" fmla="*/ 21444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71662 w 3640627"/>
                              <a:gd name="connsiteY8" fmla="*/ 412387 h 923747"/>
                              <a:gd name="connsiteX9" fmla="*/ 523214 w 3640627"/>
                              <a:gd name="connsiteY9" fmla="*/ 478369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71662 w 3640627"/>
                              <a:gd name="connsiteY8" fmla="*/ 412387 h 923747"/>
                              <a:gd name="connsiteX9" fmla="*/ 523214 w 3640627"/>
                              <a:gd name="connsiteY9" fmla="*/ 482971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90067 w 3640627"/>
                              <a:gd name="connsiteY8" fmla="*/ 412387 h 923747"/>
                              <a:gd name="connsiteX9" fmla="*/ 523214 w 3640627"/>
                              <a:gd name="connsiteY9" fmla="*/ 482971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09765 w 3640627"/>
                              <a:gd name="connsiteY2" fmla="*/ 511360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2980857 w 3640627"/>
                              <a:gd name="connsiteY6" fmla="*/ 379396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55778 w 3640627"/>
                              <a:gd name="connsiteY2" fmla="*/ 534367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2980857 w 3640627"/>
                              <a:gd name="connsiteY6" fmla="*/ 379396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55778 w 3640627"/>
                              <a:gd name="connsiteY2" fmla="*/ 534367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3008465 w 3640627"/>
                              <a:gd name="connsiteY6" fmla="*/ 402404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723451"/>
                              <a:gd name="connsiteY0" fmla="*/ 242051 h 946755"/>
                              <a:gd name="connsiteX1" fmla="*/ 655168 w 3723451"/>
                              <a:gd name="connsiteY1" fmla="*/ 16495 h 946755"/>
                              <a:gd name="connsiteX2" fmla="*/ 1855778 w 3723451"/>
                              <a:gd name="connsiteY2" fmla="*/ 534367 h 946755"/>
                              <a:gd name="connsiteX3" fmla="*/ 2964363 w 3723451"/>
                              <a:gd name="connsiteY3" fmla="*/ 0 h 946755"/>
                              <a:gd name="connsiteX4" fmla="*/ 3723451 w 3723451"/>
                              <a:gd name="connsiteY4" fmla="*/ 220954 h 946755"/>
                              <a:gd name="connsiteX5" fmla="*/ 3195282 w 3723451"/>
                              <a:gd name="connsiteY5" fmla="*/ 461874 h 946755"/>
                              <a:gd name="connsiteX6" fmla="*/ 3008465 w 3723451"/>
                              <a:gd name="connsiteY6" fmla="*/ 402404 h 946755"/>
                              <a:gd name="connsiteX7" fmla="*/ 1876873 w 3723451"/>
                              <a:gd name="connsiteY7" fmla="*/ 946755 h 946755"/>
                              <a:gd name="connsiteX8" fmla="*/ 690067 w 3723451"/>
                              <a:gd name="connsiteY8" fmla="*/ 412387 h 946755"/>
                              <a:gd name="connsiteX9" fmla="*/ 523214 w 3723451"/>
                              <a:gd name="connsiteY9" fmla="*/ 482971 h 946755"/>
                              <a:gd name="connsiteX10" fmla="*/ 0 w 3723451"/>
                              <a:gd name="connsiteY10" fmla="*/ 242051 h 946755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95282 w 3723451"/>
                              <a:gd name="connsiteY5" fmla="*/ 448069 h 932950"/>
                              <a:gd name="connsiteX6" fmla="*/ 3008465 w 3723451"/>
                              <a:gd name="connsiteY6" fmla="*/ 388599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95282 w 3723451"/>
                              <a:gd name="connsiteY5" fmla="*/ 448069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86079 w 3723451"/>
                              <a:gd name="connsiteY5" fmla="*/ 461874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86079 w 3723451"/>
                              <a:gd name="connsiteY5" fmla="*/ 461874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711613 w 3723451"/>
                              <a:gd name="connsiteY8" fmla="*/ 413055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  <a:cxn ang="0">
                                <a:pos x="connsiteX5" y="connsiteY5"/>
                              </a:cxn>
                              <a:cxn ang="0">
                                <a:pos x="connsiteX6" y="connsiteY6"/>
                              </a:cxn>
                              <a:cxn ang="0">
                                <a:pos x="connsiteX7" y="connsiteY7"/>
                              </a:cxn>
                              <a:cxn ang="0">
                                <a:pos x="connsiteX8" y="connsiteY8"/>
                              </a:cxn>
                              <a:cxn ang="0">
                                <a:pos x="connsiteX9" y="connsiteY9"/>
                              </a:cxn>
                              <a:cxn ang="0">
                                <a:pos x="connsiteX10" y="connsiteY10"/>
                              </a:cxn>
                            </a:cxnLst>
                            <a:rect l="l" t="t" r="r" b="b"/>
                            <a:pathLst>
                              <a:path w="3723451" h="932950">
                                <a:moveTo>
                                  <a:pt x="0" y="228246"/>
                                </a:moveTo>
                                <a:lnTo>
                                  <a:pt x="655168" y="2690"/>
                                </a:lnTo>
                                <a:lnTo>
                                  <a:pt x="1855778" y="520562"/>
                                </a:lnTo>
                                <a:lnTo>
                                  <a:pt x="3001174" y="0"/>
                                </a:lnTo>
                                <a:lnTo>
                                  <a:pt x="3723451" y="207149"/>
                                </a:lnTo>
                                <a:lnTo>
                                  <a:pt x="3186079" y="461874"/>
                                </a:lnTo>
                                <a:lnTo>
                                  <a:pt x="3013067" y="393200"/>
                                </a:lnTo>
                                <a:lnTo>
                                  <a:pt x="1876873" y="932950"/>
                                </a:lnTo>
                                <a:lnTo>
                                  <a:pt x="711613" y="413055"/>
                                </a:lnTo>
                                <a:lnTo>
                                  <a:pt x="523214" y="469166"/>
                                </a:lnTo>
                                <a:lnTo>
                                  <a:pt x="0" y="228246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529" name="Freeform 528">
                            <a:extLst>
                              <a:ext uri="{FF2B5EF4-FFF2-40B4-BE49-F238E27FC236}">
                                <a16:creationId xmlns:a16="http://schemas.microsoft.com/office/drawing/2014/main" id="{4B21D3B1-8EED-8CE3-BAE4-D0245AB6C227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536889" y="1728599"/>
                            <a:ext cx="244057" cy="97568"/>
                          </a:xfrm>
                          <a:custGeom>
                            <a:avLst/>
                            <a:gdLst>
                              <a:gd name="connsiteX0" fmla="*/ 55216 w 1421812"/>
                              <a:gd name="connsiteY0" fmla="*/ 0 h 800665"/>
                              <a:gd name="connsiteX1" fmla="*/ 1421812 w 1421812"/>
                              <a:gd name="connsiteY1" fmla="*/ 625807 h 800665"/>
                              <a:gd name="connsiteX2" fmla="*/ 947874 w 1421812"/>
                              <a:gd name="connsiteY2" fmla="*/ 800665 h 800665"/>
                              <a:gd name="connsiteX3" fmla="*/ 50614 w 1421812"/>
                              <a:gd name="connsiteY3" fmla="*/ 404934 h 800665"/>
                              <a:gd name="connsiteX4" fmla="*/ 0 w 1421812"/>
                              <a:gd name="connsiteY4" fmla="*/ 404934 h 800665"/>
                              <a:gd name="connsiteX5" fmla="*/ 55216 w 1421812"/>
                              <a:gd name="connsiteY5" fmla="*/ 0 h 800665"/>
                              <a:gd name="connsiteX0" fmla="*/ 4602 w 1371198"/>
                              <a:gd name="connsiteY0" fmla="*/ 0 h 800665"/>
                              <a:gd name="connsiteX1" fmla="*/ 1371198 w 1371198"/>
                              <a:gd name="connsiteY1" fmla="*/ 625807 h 800665"/>
                              <a:gd name="connsiteX2" fmla="*/ 897260 w 1371198"/>
                              <a:gd name="connsiteY2" fmla="*/ 800665 h 800665"/>
                              <a:gd name="connsiteX3" fmla="*/ 0 w 1371198"/>
                              <a:gd name="connsiteY3" fmla="*/ 404934 h 800665"/>
                              <a:gd name="connsiteX4" fmla="*/ 4602 w 1371198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9868"/>
                              <a:gd name="connsiteX1" fmla="*/ 1366596 w 1366596"/>
                              <a:gd name="connsiteY1" fmla="*/ 625807 h 809868"/>
                              <a:gd name="connsiteX2" fmla="*/ 865050 w 1366596"/>
                              <a:gd name="connsiteY2" fmla="*/ 809868 h 809868"/>
                              <a:gd name="connsiteX3" fmla="*/ 4601 w 1366596"/>
                              <a:gd name="connsiteY3" fmla="*/ 427942 h 809868"/>
                              <a:gd name="connsiteX4" fmla="*/ 0 w 1366596"/>
                              <a:gd name="connsiteY4" fmla="*/ 0 h 809868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</a:cxnLst>
                            <a:rect l="l" t="t" r="r" b="b"/>
                            <a:pathLst>
                              <a:path w="1366596" h="809868">
                                <a:moveTo>
                                  <a:pt x="0" y="0"/>
                                </a:moveTo>
                                <a:lnTo>
                                  <a:pt x="1366596" y="625807"/>
                                </a:lnTo>
                                <a:lnTo>
                                  <a:pt x="865050" y="809868"/>
                                </a:lnTo>
                                <a:lnTo>
                                  <a:pt x="4601" y="427942"/>
                                </a:lnTo>
                                <a:cubicBezTo>
                                  <a:pt x="-1535" y="105836"/>
                                  <a:pt x="1534" y="142647"/>
                                  <a:pt x="0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530" name="Freeform 529">
                            <a:extLst>
                              <a:ext uri="{FF2B5EF4-FFF2-40B4-BE49-F238E27FC236}">
                                <a16:creationId xmlns:a16="http://schemas.microsoft.com/office/drawing/2014/main" id="{CAA9BE3A-F2D7-1A32-30F2-37E12F2A7B82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089977" y="1730980"/>
                            <a:ext cx="240888" cy="95187"/>
                          </a:xfrm>
                          <a:custGeom>
                            <a:avLst/>
                            <a:gdLst>
                              <a:gd name="connsiteX0" fmla="*/ 1329786 w 1348191"/>
                              <a:gd name="connsiteY0" fmla="*/ 0 h 809869"/>
                              <a:gd name="connsiteX1" fmla="*/ 1348191 w 1348191"/>
                              <a:gd name="connsiteY1" fmla="*/ 400333 h 809869"/>
                              <a:gd name="connsiteX2" fmla="*/ 487742 w 1348191"/>
                              <a:gd name="connsiteY2" fmla="*/ 809869 h 809869"/>
                              <a:gd name="connsiteX3" fmla="*/ 0 w 1348191"/>
                              <a:gd name="connsiteY3" fmla="*/ 630409 h 809869"/>
                              <a:gd name="connsiteX4" fmla="*/ 1329786 w 1348191"/>
                              <a:gd name="connsiteY4" fmla="*/ 0 h 809869"/>
                              <a:gd name="connsiteX0" fmla="*/ 1329786 w 1348191"/>
                              <a:gd name="connsiteY0" fmla="*/ 0 h 791462"/>
                              <a:gd name="connsiteX1" fmla="*/ 1348191 w 1348191"/>
                              <a:gd name="connsiteY1" fmla="*/ 381926 h 791462"/>
                              <a:gd name="connsiteX2" fmla="*/ 487742 w 1348191"/>
                              <a:gd name="connsiteY2" fmla="*/ 791462 h 791462"/>
                              <a:gd name="connsiteX3" fmla="*/ 0 w 1348191"/>
                              <a:gd name="connsiteY3" fmla="*/ 612002 h 791462"/>
                              <a:gd name="connsiteX4" fmla="*/ 1329786 w 1348191"/>
                              <a:gd name="connsiteY4" fmla="*/ 0 h 791462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</a:cxnLst>
                            <a:rect l="l" t="t" r="r" b="b"/>
                            <a:pathLst>
                              <a:path w="1348191" h="791462">
                                <a:moveTo>
                                  <a:pt x="1329786" y="0"/>
                                </a:moveTo>
                                <a:lnTo>
                                  <a:pt x="1348191" y="381926"/>
                                </a:lnTo>
                                <a:lnTo>
                                  <a:pt x="487742" y="791462"/>
                                </a:lnTo>
                                <a:lnTo>
                                  <a:pt x="0" y="612002"/>
                                </a:lnTo>
                                <a:lnTo>
                                  <a:pt x="1329786" y="0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cxnSp>
                        <p:nvCxnSpPr>
                          <p:cNvPr id="531" name="Straight Connector 530">
                            <a:extLst>
                              <a:ext uri="{FF2B5EF4-FFF2-40B4-BE49-F238E27FC236}">
                                <a16:creationId xmlns:a16="http://schemas.microsoft.com/office/drawing/2014/main" id="{AFC8FDD5-46DB-1A26-B840-094ABADD45FF}"/>
                              </a:ext>
                            </a:extLst>
                          </p:cNvPr>
                          <p:cNvCxnSpPr>
                            <a:endCxn id="526" idx="2"/>
                          </p:cNvCxnSpPr>
                          <p:nvPr/>
                        </p:nvCxnSpPr>
                        <p:spPr bwMode="auto">
                          <a:xfrm flipH="1" flipV="1">
                            <a:off x="1871277" y="1735739"/>
                            <a:ext cx="3169" cy="123743"/>
                          </a:xfrm>
                          <a:prstGeom prst="line">
                            <a:avLst/>
                          </a:prstGeom>
                          <a:noFill/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5" dist="19939" dir="5400000" algn="tl" rotWithShape="0">
                              <a:srgbClr val="000000">
                                <a:alpha val="38000"/>
                              </a:srgbClr>
                            </a:outerShdw>
                          </a:effectLst>
                        </p:spPr>
                      </p:cxnSp>
                      <p:cxnSp>
                        <p:nvCxnSpPr>
                          <p:cNvPr id="532" name="Straight Connector 531">
                            <a:extLst>
                              <a:ext uri="{FF2B5EF4-FFF2-40B4-BE49-F238E27FC236}">
                                <a16:creationId xmlns:a16="http://schemas.microsoft.com/office/drawing/2014/main" id="{3DB658F9-231C-5F0F-0F9F-F11A34E4FDB7}"/>
                              </a:ext>
                            </a:extLst>
                          </p:cNvPr>
                          <p:cNvCxnSpPr/>
                          <p:nvPr/>
                        </p:nvCxnSpPr>
                        <p:spPr bwMode="auto">
                          <a:xfrm flipH="1" flipV="1">
                            <a:off x="2996477" y="1733359"/>
                            <a:ext cx="3171" cy="123743"/>
                          </a:xfrm>
                          <a:prstGeom prst="line">
                            <a:avLst/>
                          </a:prstGeom>
                          <a:noFill/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5" dist="19939" dir="5400000" algn="tl" rotWithShape="0">
                              <a:srgbClr val="000000">
                                <a:alpha val="38000"/>
                              </a:srgbClr>
                            </a:outerShdw>
                          </a:effectLst>
                        </p:spPr>
                      </p:cxnSp>
                    </p:grpSp>
                    <p:grpSp>
                      <p:nvGrpSpPr>
                        <p:cNvPr id="521" name="Group 520">
                          <a:extLst>
                            <a:ext uri="{FF2B5EF4-FFF2-40B4-BE49-F238E27FC236}">
                              <a16:creationId xmlns:a16="http://schemas.microsoft.com/office/drawing/2014/main" id="{8DC3627B-FFB9-19F5-144A-B25393B15DF0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1770362" y="2873352"/>
                          <a:ext cx="441422" cy="369332"/>
                          <a:chOff x="667045" y="1708643"/>
                          <a:chExt cx="441422" cy="369332"/>
                        </a:xfrm>
                      </p:grpSpPr>
                      <p:sp>
                        <p:nvSpPr>
                          <p:cNvPr id="522" name="Oval 521">
                            <a:extLst>
                              <a:ext uri="{FF2B5EF4-FFF2-40B4-BE49-F238E27FC236}">
                                <a16:creationId xmlns:a16="http://schemas.microsoft.com/office/drawing/2014/main" id="{DCC4CEAF-BBF2-F709-723E-9F550A574939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725417" y="1787240"/>
                            <a:ext cx="356365" cy="231962"/>
                          </a:xfrm>
                          <a:prstGeom prst="ellipse">
                            <a:avLst/>
                          </a:prstGeom>
                          <a:solidFill>
                            <a:srgbClr val="FFFFFF">
                              <a:alpha val="76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rtlCol="0"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523" name="TextBox 522">
                            <a:extLst>
                              <a:ext uri="{FF2B5EF4-FFF2-40B4-BE49-F238E27FC236}">
                                <a16:creationId xmlns:a16="http://schemas.microsoft.com/office/drawing/2014/main" id="{027E4BC4-60BC-E8DE-EE92-531ADB3575A6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667045" y="1708643"/>
                            <a:ext cx="441422" cy="369332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none" rtlCol="0">
                            <a:spAutoFit/>
                          </a:bodyPr>
                          <a:lstStyle/>
                          <a:p>
                            <a:pPr marL="0" marR="0" lvl="0" indent="0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en-US" sz="1800" b="0" i="0" u="none" strike="noStrike" kern="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0000"/>
                                </a:solidFill>
                                <a:effectLst/>
                                <a:uLnTx/>
                                <a:uFillTx/>
                                <a:latin typeface="Arial" charset="0"/>
                                <a:ea typeface="ＭＳ Ｐゴシック" charset="0"/>
                              </a:rPr>
                              <a:t>2a</a:t>
                            </a:r>
                          </a:p>
                        </p:txBody>
                      </p:sp>
                    </p:grpSp>
                  </p:grpSp>
                  <p:cxnSp>
                    <p:nvCxnSpPr>
                      <p:cNvPr id="517" name="Straight Connector 516">
                        <a:extLst>
                          <a:ext uri="{FF2B5EF4-FFF2-40B4-BE49-F238E27FC236}">
                            <a16:creationId xmlns:a16="http://schemas.microsoft.com/office/drawing/2014/main" id="{00F45B65-F459-3082-2B88-EE6A38288967}"/>
                          </a:ext>
                        </a:extLst>
                      </p:cNvPr>
                      <p:cNvCxnSpPr>
                        <a:stCxn id="563" idx="7"/>
                      </p:cNvCxnSpPr>
                      <p:nvPr/>
                    </p:nvCxnSpPr>
                    <p:spPr bwMode="auto">
                      <a:xfrm>
                        <a:off x="2218708" y="3154477"/>
                        <a:ext cx="480042" cy="369773"/>
                      </a:xfrm>
                      <a:prstGeom prst="line">
                        <a:avLst/>
                      </a:prstGeom>
                      <a:solidFill>
                        <a:srgbClr val="00CC99"/>
                      </a:solidFill>
                      <a:ln w="190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  <a:extLs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cxnSp>
                  <p:cxnSp>
                    <p:nvCxnSpPr>
                      <p:cNvPr id="518" name="Straight Connector 517">
                        <a:extLst>
                          <a:ext uri="{FF2B5EF4-FFF2-40B4-BE49-F238E27FC236}">
                            <a16:creationId xmlns:a16="http://schemas.microsoft.com/office/drawing/2014/main" id="{C2145B27-9E13-5F77-23F5-CF29E9D22A70}"/>
                          </a:ext>
                        </a:extLst>
                      </p:cNvPr>
                      <p:cNvCxnSpPr/>
                      <p:nvPr/>
                    </p:nvCxnSpPr>
                    <p:spPr bwMode="auto">
                      <a:xfrm>
                        <a:off x="1300073" y="3786304"/>
                        <a:ext cx="477927" cy="357071"/>
                      </a:xfrm>
                      <a:prstGeom prst="line">
                        <a:avLst/>
                      </a:prstGeom>
                      <a:solidFill>
                        <a:srgbClr val="00CC99"/>
                      </a:solidFill>
                      <a:ln w="190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  <a:extLs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cxnSp>
                  <p:cxnSp>
                    <p:nvCxnSpPr>
                      <p:cNvPr id="519" name="Straight Connector 518">
                        <a:extLst>
                          <a:ext uri="{FF2B5EF4-FFF2-40B4-BE49-F238E27FC236}">
                            <a16:creationId xmlns:a16="http://schemas.microsoft.com/office/drawing/2014/main" id="{7191F9B7-C026-53B9-1746-2125B442220E}"/>
                          </a:ext>
                        </a:extLst>
                      </p:cNvPr>
                      <p:cNvCxnSpPr/>
                      <p:nvPr/>
                    </p:nvCxnSpPr>
                    <p:spPr bwMode="auto">
                      <a:xfrm flipH="1">
                        <a:off x="2196042" y="3783542"/>
                        <a:ext cx="508002" cy="349250"/>
                      </a:xfrm>
                      <a:prstGeom prst="line">
                        <a:avLst/>
                      </a:prstGeom>
                      <a:solidFill>
                        <a:srgbClr val="00CC99"/>
                      </a:solidFill>
                      <a:ln w="190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  <a:extLs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cxnSp>
                </p:grpSp>
              </p:grpSp>
              <p:sp>
                <p:nvSpPr>
                  <p:cNvPr id="510" name="TextBox 509">
                    <a:extLst>
                      <a:ext uri="{FF2B5EF4-FFF2-40B4-BE49-F238E27FC236}">
                        <a16:creationId xmlns:a16="http://schemas.microsoft.com/office/drawing/2014/main" id="{8AAE1D50-C68E-C30A-EA8F-C106FF6B5C8E}"/>
                      </a:ext>
                    </a:extLst>
                  </p:cNvPr>
                  <p:cNvSpPr txBox="1"/>
                  <p:nvPr/>
                </p:nvSpPr>
                <p:spPr>
                  <a:xfrm>
                    <a:off x="4833576" y="4910165"/>
                    <a:ext cx="753532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r>
                      <a:rPr lang="en-US" sz="2000" dirty="0">
                        <a:solidFill>
                          <a:srgbClr val="000090"/>
                        </a:solidFill>
                        <a:latin typeface="Arial" charset="0"/>
                        <a:ea typeface="ＭＳ Ｐゴシック" charset="0"/>
                      </a:rPr>
                      <a:t>AS 2</a:t>
                    </a:r>
                  </a:p>
                </p:txBody>
              </p:sp>
            </p:grpSp>
            <p:grpSp>
              <p:nvGrpSpPr>
                <p:cNvPr id="376" name="Group 375">
                  <a:extLst>
                    <a:ext uri="{FF2B5EF4-FFF2-40B4-BE49-F238E27FC236}">
                      <a16:creationId xmlns:a16="http://schemas.microsoft.com/office/drawing/2014/main" id="{EAFBD2C6-DAA2-0E30-5DEC-83DDD9CBE0CC}"/>
                    </a:ext>
                  </a:extLst>
                </p:cNvPr>
                <p:cNvGrpSpPr/>
                <p:nvPr/>
              </p:nvGrpSpPr>
              <p:grpSpPr>
                <a:xfrm>
                  <a:off x="8100574" y="3694542"/>
                  <a:ext cx="2575521" cy="1672516"/>
                  <a:chOff x="8100574" y="3694542"/>
                  <a:chExt cx="2575521" cy="1672516"/>
                </a:xfrm>
              </p:grpSpPr>
              <p:sp>
                <p:nvSpPr>
                  <p:cNvPr id="444" name="Freeform 2">
                    <a:extLst>
                      <a:ext uri="{FF2B5EF4-FFF2-40B4-BE49-F238E27FC236}">
                        <a16:creationId xmlns:a16="http://schemas.microsoft.com/office/drawing/2014/main" id="{15458581-C1E1-10AB-AC8B-38832D17CE6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8100574" y="3694542"/>
                    <a:ext cx="2575521" cy="1672516"/>
                  </a:xfrm>
                  <a:custGeom>
                    <a:avLst/>
                    <a:gdLst>
                      <a:gd name="T0" fmla="*/ 648763 w 10001"/>
                      <a:gd name="T1" fmla="*/ 34777612 h 10125"/>
                      <a:gd name="T2" fmla="*/ 115976403 w 10001"/>
                      <a:gd name="T3" fmla="*/ 13733703 h 10125"/>
                      <a:gd name="T4" fmla="*/ 507700960 w 10001"/>
                      <a:gd name="T5" fmla="*/ 8662125 h 10125"/>
                      <a:gd name="T6" fmla="*/ 810212713 w 10001"/>
                      <a:gd name="T7" fmla="*/ 0 h 10125"/>
                      <a:gd name="T8" fmla="*/ 1090015738 w 10001"/>
                      <a:gd name="T9" fmla="*/ 8687929 h 10125"/>
                      <a:gd name="T10" fmla="*/ 1310938763 w 10001"/>
                      <a:gd name="T11" fmla="*/ 4279362 h 10125"/>
                      <a:gd name="T12" fmla="*/ 1620263134 w 10001"/>
                      <a:gd name="T13" fmla="*/ 25736690 h 10125"/>
                      <a:gd name="T14" fmla="*/ 1394798364 w 10001"/>
                      <a:gd name="T15" fmla="*/ 58525268 h 10125"/>
                      <a:gd name="T16" fmla="*/ 1134622140 w 10001"/>
                      <a:gd name="T17" fmla="*/ 80266624 h 10125"/>
                      <a:gd name="T18" fmla="*/ 860820276 w 10001"/>
                      <a:gd name="T19" fmla="*/ 76142271 h 10125"/>
                      <a:gd name="T20" fmla="*/ 708996782 w 10001"/>
                      <a:gd name="T21" fmla="*/ 85346835 h 10125"/>
                      <a:gd name="T22" fmla="*/ 509322667 w 10001"/>
                      <a:gd name="T23" fmla="*/ 86268164 h 10125"/>
                      <a:gd name="T24" fmla="*/ 353443899 w 10001"/>
                      <a:gd name="T25" fmla="*/ 67979516 h 10125"/>
                      <a:gd name="T26" fmla="*/ 192536914 w 10001"/>
                      <a:gd name="T27" fmla="*/ 64535347 h 10125"/>
                      <a:gd name="T28" fmla="*/ 648763 w 10001"/>
                      <a:gd name="T29" fmla="*/ 34777612 h 10125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connsiteX0" fmla="*/ 4 w 10040"/>
                      <a:gd name="connsiteY0" fmla="*/ 4039 h 10125"/>
                      <a:gd name="connsiteX1" fmla="*/ 715 w 10040"/>
                      <a:gd name="connsiteY1" fmla="*/ 1595 h 10125"/>
                      <a:gd name="connsiteX2" fmla="*/ 3130 w 10040"/>
                      <a:gd name="connsiteY2" fmla="*/ 1006 h 10125"/>
                      <a:gd name="connsiteX3" fmla="*/ 4995 w 10040"/>
                      <a:gd name="connsiteY3" fmla="*/ 0 h 10125"/>
                      <a:gd name="connsiteX4" fmla="*/ 6720 w 10040"/>
                      <a:gd name="connsiteY4" fmla="*/ 1009 h 10125"/>
                      <a:gd name="connsiteX5" fmla="*/ 9989 w 10040"/>
                      <a:gd name="connsiteY5" fmla="*/ 2989 h 10125"/>
                      <a:gd name="connsiteX6" fmla="*/ 8599 w 10040"/>
                      <a:gd name="connsiteY6" fmla="*/ 6797 h 10125"/>
                      <a:gd name="connsiteX7" fmla="*/ 6995 w 10040"/>
                      <a:gd name="connsiteY7" fmla="*/ 9322 h 10125"/>
                      <a:gd name="connsiteX8" fmla="*/ 5307 w 10040"/>
                      <a:gd name="connsiteY8" fmla="*/ 8843 h 10125"/>
                      <a:gd name="connsiteX9" fmla="*/ 4371 w 10040"/>
                      <a:gd name="connsiteY9" fmla="*/ 9912 h 10125"/>
                      <a:gd name="connsiteX10" fmla="*/ 3140 w 10040"/>
                      <a:gd name="connsiteY10" fmla="*/ 10019 h 10125"/>
                      <a:gd name="connsiteX11" fmla="*/ 2179 w 10040"/>
                      <a:gd name="connsiteY11" fmla="*/ 7895 h 10125"/>
                      <a:gd name="connsiteX12" fmla="*/ 1187 w 10040"/>
                      <a:gd name="connsiteY12" fmla="*/ 7495 h 10125"/>
                      <a:gd name="connsiteX13" fmla="*/ 4 w 10040"/>
                      <a:gd name="connsiteY13" fmla="*/ 4039 h 10125"/>
                      <a:gd name="connsiteX0" fmla="*/ 4 w 8600"/>
                      <a:gd name="connsiteY0" fmla="*/ 4042 h 10128"/>
                      <a:gd name="connsiteX1" fmla="*/ 715 w 8600"/>
                      <a:gd name="connsiteY1" fmla="*/ 1598 h 10128"/>
                      <a:gd name="connsiteX2" fmla="*/ 3130 w 8600"/>
                      <a:gd name="connsiteY2" fmla="*/ 1009 h 10128"/>
                      <a:gd name="connsiteX3" fmla="*/ 4995 w 8600"/>
                      <a:gd name="connsiteY3" fmla="*/ 3 h 10128"/>
                      <a:gd name="connsiteX4" fmla="*/ 6720 w 8600"/>
                      <a:gd name="connsiteY4" fmla="*/ 1012 h 10128"/>
                      <a:gd name="connsiteX5" fmla="*/ 8599 w 8600"/>
                      <a:gd name="connsiteY5" fmla="*/ 6800 h 10128"/>
                      <a:gd name="connsiteX6" fmla="*/ 6995 w 8600"/>
                      <a:gd name="connsiteY6" fmla="*/ 9325 h 10128"/>
                      <a:gd name="connsiteX7" fmla="*/ 5307 w 8600"/>
                      <a:gd name="connsiteY7" fmla="*/ 8846 h 10128"/>
                      <a:gd name="connsiteX8" fmla="*/ 4371 w 8600"/>
                      <a:gd name="connsiteY8" fmla="*/ 9915 h 10128"/>
                      <a:gd name="connsiteX9" fmla="*/ 3140 w 8600"/>
                      <a:gd name="connsiteY9" fmla="*/ 10022 h 10128"/>
                      <a:gd name="connsiteX10" fmla="*/ 2179 w 8600"/>
                      <a:gd name="connsiteY10" fmla="*/ 7898 h 10128"/>
                      <a:gd name="connsiteX11" fmla="*/ 1187 w 8600"/>
                      <a:gd name="connsiteY11" fmla="*/ 7498 h 10128"/>
                      <a:gd name="connsiteX12" fmla="*/ 4 w 8600"/>
                      <a:gd name="connsiteY12" fmla="*/ 4042 h 10128"/>
                      <a:gd name="connsiteX0" fmla="*/ 4 w 9326"/>
                      <a:gd name="connsiteY0" fmla="*/ 3988 h 9997"/>
                      <a:gd name="connsiteX1" fmla="*/ 830 w 9326"/>
                      <a:gd name="connsiteY1" fmla="*/ 1575 h 9997"/>
                      <a:gd name="connsiteX2" fmla="*/ 3639 w 9326"/>
                      <a:gd name="connsiteY2" fmla="*/ 993 h 9997"/>
                      <a:gd name="connsiteX3" fmla="*/ 5807 w 9326"/>
                      <a:gd name="connsiteY3" fmla="*/ 0 h 9997"/>
                      <a:gd name="connsiteX4" fmla="*/ 7813 w 9326"/>
                      <a:gd name="connsiteY4" fmla="*/ 996 h 9997"/>
                      <a:gd name="connsiteX5" fmla="*/ 9324 w 9326"/>
                      <a:gd name="connsiteY5" fmla="*/ 5746 h 9997"/>
                      <a:gd name="connsiteX6" fmla="*/ 8133 w 9326"/>
                      <a:gd name="connsiteY6" fmla="*/ 9204 h 9997"/>
                      <a:gd name="connsiteX7" fmla="*/ 6170 w 9326"/>
                      <a:gd name="connsiteY7" fmla="*/ 8731 h 9997"/>
                      <a:gd name="connsiteX8" fmla="*/ 5082 w 9326"/>
                      <a:gd name="connsiteY8" fmla="*/ 9787 h 9997"/>
                      <a:gd name="connsiteX9" fmla="*/ 3650 w 9326"/>
                      <a:gd name="connsiteY9" fmla="*/ 9892 h 9997"/>
                      <a:gd name="connsiteX10" fmla="*/ 2533 w 9326"/>
                      <a:gd name="connsiteY10" fmla="*/ 7795 h 9997"/>
                      <a:gd name="connsiteX11" fmla="*/ 1379 w 9326"/>
                      <a:gd name="connsiteY11" fmla="*/ 7400 h 9997"/>
                      <a:gd name="connsiteX12" fmla="*/ 4 w 9326"/>
                      <a:gd name="connsiteY12" fmla="*/ 3988 h 9997"/>
                      <a:gd name="connsiteX0" fmla="*/ 4 w 10001"/>
                      <a:gd name="connsiteY0" fmla="*/ 3989 h 10041"/>
                      <a:gd name="connsiteX1" fmla="*/ 890 w 10001"/>
                      <a:gd name="connsiteY1" fmla="*/ 1575 h 10041"/>
                      <a:gd name="connsiteX2" fmla="*/ 3902 w 10001"/>
                      <a:gd name="connsiteY2" fmla="*/ 993 h 10041"/>
                      <a:gd name="connsiteX3" fmla="*/ 6227 w 10001"/>
                      <a:gd name="connsiteY3" fmla="*/ 0 h 10041"/>
                      <a:gd name="connsiteX4" fmla="*/ 8378 w 10001"/>
                      <a:gd name="connsiteY4" fmla="*/ 996 h 10041"/>
                      <a:gd name="connsiteX5" fmla="*/ 9998 w 10001"/>
                      <a:gd name="connsiteY5" fmla="*/ 5748 h 10041"/>
                      <a:gd name="connsiteX6" fmla="*/ 8721 w 10001"/>
                      <a:gd name="connsiteY6" fmla="*/ 9207 h 10041"/>
                      <a:gd name="connsiteX7" fmla="*/ 5449 w 10001"/>
                      <a:gd name="connsiteY7" fmla="*/ 9790 h 10041"/>
                      <a:gd name="connsiteX8" fmla="*/ 3914 w 10001"/>
                      <a:gd name="connsiteY8" fmla="*/ 9895 h 10041"/>
                      <a:gd name="connsiteX9" fmla="*/ 2716 w 10001"/>
                      <a:gd name="connsiteY9" fmla="*/ 7797 h 10041"/>
                      <a:gd name="connsiteX10" fmla="*/ 1479 w 10001"/>
                      <a:gd name="connsiteY10" fmla="*/ 7402 h 10041"/>
                      <a:gd name="connsiteX11" fmla="*/ 4 w 10001"/>
                      <a:gd name="connsiteY11" fmla="*/ 3989 h 10041"/>
                      <a:gd name="connsiteX0" fmla="*/ 4 w 10001"/>
                      <a:gd name="connsiteY0" fmla="*/ 3989 h 14825"/>
                      <a:gd name="connsiteX1" fmla="*/ 890 w 10001"/>
                      <a:gd name="connsiteY1" fmla="*/ 1575 h 14825"/>
                      <a:gd name="connsiteX2" fmla="*/ 3902 w 10001"/>
                      <a:gd name="connsiteY2" fmla="*/ 993 h 14825"/>
                      <a:gd name="connsiteX3" fmla="*/ 6227 w 10001"/>
                      <a:gd name="connsiteY3" fmla="*/ 0 h 14825"/>
                      <a:gd name="connsiteX4" fmla="*/ 8378 w 10001"/>
                      <a:gd name="connsiteY4" fmla="*/ 996 h 14825"/>
                      <a:gd name="connsiteX5" fmla="*/ 9998 w 10001"/>
                      <a:gd name="connsiteY5" fmla="*/ 5748 h 14825"/>
                      <a:gd name="connsiteX6" fmla="*/ 8721 w 10001"/>
                      <a:gd name="connsiteY6" fmla="*/ 9207 h 14825"/>
                      <a:gd name="connsiteX7" fmla="*/ 6011 w 10001"/>
                      <a:gd name="connsiteY7" fmla="*/ 14823 h 14825"/>
                      <a:gd name="connsiteX8" fmla="*/ 3914 w 10001"/>
                      <a:gd name="connsiteY8" fmla="*/ 9895 h 14825"/>
                      <a:gd name="connsiteX9" fmla="*/ 2716 w 10001"/>
                      <a:gd name="connsiteY9" fmla="*/ 7797 h 14825"/>
                      <a:gd name="connsiteX10" fmla="*/ 1479 w 10001"/>
                      <a:gd name="connsiteY10" fmla="*/ 7402 h 14825"/>
                      <a:gd name="connsiteX11" fmla="*/ 4 w 10001"/>
                      <a:gd name="connsiteY11" fmla="*/ 3989 h 14825"/>
                      <a:gd name="connsiteX0" fmla="*/ 4 w 10001"/>
                      <a:gd name="connsiteY0" fmla="*/ 7436 h 18272"/>
                      <a:gd name="connsiteX1" fmla="*/ 890 w 10001"/>
                      <a:gd name="connsiteY1" fmla="*/ 5022 h 18272"/>
                      <a:gd name="connsiteX2" fmla="*/ 3902 w 10001"/>
                      <a:gd name="connsiteY2" fmla="*/ 4440 h 18272"/>
                      <a:gd name="connsiteX3" fmla="*/ 6026 w 10001"/>
                      <a:gd name="connsiteY3" fmla="*/ 0 h 18272"/>
                      <a:gd name="connsiteX4" fmla="*/ 8378 w 10001"/>
                      <a:gd name="connsiteY4" fmla="*/ 4443 h 18272"/>
                      <a:gd name="connsiteX5" fmla="*/ 9998 w 10001"/>
                      <a:gd name="connsiteY5" fmla="*/ 9195 h 18272"/>
                      <a:gd name="connsiteX6" fmla="*/ 8721 w 10001"/>
                      <a:gd name="connsiteY6" fmla="*/ 12654 h 18272"/>
                      <a:gd name="connsiteX7" fmla="*/ 6011 w 10001"/>
                      <a:gd name="connsiteY7" fmla="*/ 18270 h 18272"/>
                      <a:gd name="connsiteX8" fmla="*/ 3914 w 10001"/>
                      <a:gd name="connsiteY8" fmla="*/ 13342 h 18272"/>
                      <a:gd name="connsiteX9" fmla="*/ 2716 w 10001"/>
                      <a:gd name="connsiteY9" fmla="*/ 11244 h 18272"/>
                      <a:gd name="connsiteX10" fmla="*/ 1479 w 10001"/>
                      <a:gd name="connsiteY10" fmla="*/ 10849 h 18272"/>
                      <a:gd name="connsiteX11" fmla="*/ 4 w 10001"/>
                      <a:gd name="connsiteY11" fmla="*/ 7436 h 18272"/>
                      <a:gd name="connsiteX0" fmla="*/ 1 w 9998"/>
                      <a:gd name="connsiteY0" fmla="*/ 7436 h 18272"/>
                      <a:gd name="connsiteX1" fmla="*/ 3899 w 9998"/>
                      <a:gd name="connsiteY1" fmla="*/ 4440 h 18272"/>
                      <a:gd name="connsiteX2" fmla="*/ 6023 w 9998"/>
                      <a:gd name="connsiteY2" fmla="*/ 0 h 18272"/>
                      <a:gd name="connsiteX3" fmla="*/ 8375 w 9998"/>
                      <a:gd name="connsiteY3" fmla="*/ 4443 h 18272"/>
                      <a:gd name="connsiteX4" fmla="*/ 9995 w 9998"/>
                      <a:gd name="connsiteY4" fmla="*/ 9195 h 18272"/>
                      <a:gd name="connsiteX5" fmla="*/ 8718 w 9998"/>
                      <a:gd name="connsiteY5" fmla="*/ 12654 h 18272"/>
                      <a:gd name="connsiteX6" fmla="*/ 6008 w 9998"/>
                      <a:gd name="connsiteY6" fmla="*/ 18270 h 18272"/>
                      <a:gd name="connsiteX7" fmla="*/ 3911 w 9998"/>
                      <a:gd name="connsiteY7" fmla="*/ 13342 h 18272"/>
                      <a:gd name="connsiteX8" fmla="*/ 2713 w 9998"/>
                      <a:gd name="connsiteY8" fmla="*/ 11244 h 18272"/>
                      <a:gd name="connsiteX9" fmla="*/ 1476 w 9998"/>
                      <a:gd name="connsiteY9" fmla="*/ 10849 h 18272"/>
                      <a:gd name="connsiteX10" fmla="*/ 1 w 9998"/>
                      <a:gd name="connsiteY10" fmla="*/ 7436 h 18272"/>
                      <a:gd name="connsiteX0" fmla="*/ 35 w 8559"/>
                      <a:gd name="connsiteY0" fmla="*/ 5938 h 10000"/>
                      <a:gd name="connsiteX1" fmla="*/ 2459 w 8559"/>
                      <a:gd name="connsiteY1" fmla="*/ 2430 h 10000"/>
                      <a:gd name="connsiteX2" fmla="*/ 4583 w 8559"/>
                      <a:gd name="connsiteY2" fmla="*/ 0 h 10000"/>
                      <a:gd name="connsiteX3" fmla="*/ 6936 w 8559"/>
                      <a:gd name="connsiteY3" fmla="*/ 2432 h 10000"/>
                      <a:gd name="connsiteX4" fmla="*/ 8556 w 8559"/>
                      <a:gd name="connsiteY4" fmla="*/ 5032 h 10000"/>
                      <a:gd name="connsiteX5" fmla="*/ 7279 w 8559"/>
                      <a:gd name="connsiteY5" fmla="*/ 6925 h 10000"/>
                      <a:gd name="connsiteX6" fmla="*/ 4568 w 8559"/>
                      <a:gd name="connsiteY6" fmla="*/ 9999 h 10000"/>
                      <a:gd name="connsiteX7" fmla="*/ 2471 w 8559"/>
                      <a:gd name="connsiteY7" fmla="*/ 7302 h 10000"/>
                      <a:gd name="connsiteX8" fmla="*/ 1273 w 8559"/>
                      <a:gd name="connsiteY8" fmla="*/ 6154 h 10000"/>
                      <a:gd name="connsiteX9" fmla="*/ 35 w 8559"/>
                      <a:gd name="connsiteY9" fmla="*/ 5938 h 10000"/>
                      <a:gd name="connsiteX0" fmla="*/ 49 w 9820"/>
                      <a:gd name="connsiteY0" fmla="*/ 4655 h 10000"/>
                      <a:gd name="connsiteX1" fmla="*/ 2693 w 9820"/>
                      <a:gd name="connsiteY1" fmla="*/ 2430 h 10000"/>
                      <a:gd name="connsiteX2" fmla="*/ 5175 w 9820"/>
                      <a:gd name="connsiteY2" fmla="*/ 0 h 10000"/>
                      <a:gd name="connsiteX3" fmla="*/ 7924 w 9820"/>
                      <a:gd name="connsiteY3" fmla="*/ 2432 h 10000"/>
                      <a:gd name="connsiteX4" fmla="*/ 9816 w 9820"/>
                      <a:gd name="connsiteY4" fmla="*/ 5032 h 10000"/>
                      <a:gd name="connsiteX5" fmla="*/ 8324 w 9820"/>
                      <a:gd name="connsiteY5" fmla="*/ 6925 h 10000"/>
                      <a:gd name="connsiteX6" fmla="*/ 5157 w 9820"/>
                      <a:gd name="connsiteY6" fmla="*/ 9999 h 10000"/>
                      <a:gd name="connsiteX7" fmla="*/ 2707 w 9820"/>
                      <a:gd name="connsiteY7" fmla="*/ 7302 h 10000"/>
                      <a:gd name="connsiteX8" fmla="*/ 1307 w 9820"/>
                      <a:gd name="connsiteY8" fmla="*/ 6154 h 10000"/>
                      <a:gd name="connsiteX9" fmla="*/ 49 w 9820"/>
                      <a:gd name="connsiteY9" fmla="*/ 4655 h 10000"/>
                      <a:gd name="connsiteX0" fmla="*/ 45 w 9995"/>
                      <a:gd name="connsiteY0" fmla="*/ 4655 h 10000"/>
                      <a:gd name="connsiteX1" fmla="*/ 2737 w 9995"/>
                      <a:gd name="connsiteY1" fmla="*/ 2430 h 10000"/>
                      <a:gd name="connsiteX2" fmla="*/ 5265 w 9995"/>
                      <a:gd name="connsiteY2" fmla="*/ 0 h 10000"/>
                      <a:gd name="connsiteX3" fmla="*/ 8064 w 9995"/>
                      <a:gd name="connsiteY3" fmla="*/ 2432 h 10000"/>
                      <a:gd name="connsiteX4" fmla="*/ 9991 w 9995"/>
                      <a:gd name="connsiteY4" fmla="*/ 5032 h 10000"/>
                      <a:gd name="connsiteX5" fmla="*/ 8472 w 9995"/>
                      <a:gd name="connsiteY5" fmla="*/ 6925 h 10000"/>
                      <a:gd name="connsiteX6" fmla="*/ 5247 w 9995"/>
                      <a:gd name="connsiteY6" fmla="*/ 9999 h 10000"/>
                      <a:gd name="connsiteX7" fmla="*/ 2752 w 9995"/>
                      <a:gd name="connsiteY7" fmla="*/ 7302 h 10000"/>
                      <a:gd name="connsiteX8" fmla="*/ 1374 w 9995"/>
                      <a:gd name="connsiteY8" fmla="*/ 6984 h 10000"/>
                      <a:gd name="connsiteX9" fmla="*/ 45 w 9995"/>
                      <a:gd name="connsiteY9" fmla="*/ 4655 h 10000"/>
                      <a:gd name="connsiteX0" fmla="*/ 45 w 10000"/>
                      <a:gd name="connsiteY0" fmla="*/ 5032 h 10377"/>
                      <a:gd name="connsiteX1" fmla="*/ 2738 w 10000"/>
                      <a:gd name="connsiteY1" fmla="*/ 2807 h 10377"/>
                      <a:gd name="connsiteX2" fmla="*/ 4886 w 10000"/>
                      <a:gd name="connsiteY2" fmla="*/ 0 h 10377"/>
                      <a:gd name="connsiteX3" fmla="*/ 8068 w 10000"/>
                      <a:gd name="connsiteY3" fmla="*/ 2809 h 10377"/>
                      <a:gd name="connsiteX4" fmla="*/ 9996 w 10000"/>
                      <a:gd name="connsiteY4" fmla="*/ 5409 h 10377"/>
                      <a:gd name="connsiteX5" fmla="*/ 8476 w 10000"/>
                      <a:gd name="connsiteY5" fmla="*/ 7302 h 10377"/>
                      <a:gd name="connsiteX6" fmla="*/ 5250 w 10000"/>
                      <a:gd name="connsiteY6" fmla="*/ 10376 h 10377"/>
                      <a:gd name="connsiteX7" fmla="*/ 2753 w 10000"/>
                      <a:gd name="connsiteY7" fmla="*/ 7679 h 10377"/>
                      <a:gd name="connsiteX8" fmla="*/ 1375 w 10000"/>
                      <a:gd name="connsiteY8" fmla="*/ 7361 h 10377"/>
                      <a:gd name="connsiteX9" fmla="*/ 45 w 10000"/>
                      <a:gd name="connsiteY9" fmla="*/ 5032 h 10377"/>
                      <a:gd name="connsiteX0" fmla="*/ 45 w 10000"/>
                      <a:gd name="connsiteY0" fmla="*/ 5036 h 10381"/>
                      <a:gd name="connsiteX1" fmla="*/ 2738 w 10000"/>
                      <a:gd name="connsiteY1" fmla="*/ 2811 h 10381"/>
                      <a:gd name="connsiteX2" fmla="*/ 4886 w 10000"/>
                      <a:gd name="connsiteY2" fmla="*/ 4 h 10381"/>
                      <a:gd name="connsiteX3" fmla="*/ 8068 w 10000"/>
                      <a:gd name="connsiteY3" fmla="*/ 2813 h 10381"/>
                      <a:gd name="connsiteX4" fmla="*/ 9996 w 10000"/>
                      <a:gd name="connsiteY4" fmla="*/ 5413 h 10381"/>
                      <a:gd name="connsiteX5" fmla="*/ 8476 w 10000"/>
                      <a:gd name="connsiteY5" fmla="*/ 7306 h 10381"/>
                      <a:gd name="connsiteX6" fmla="*/ 5250 w 10000"/>
                      <a:gd name="connsiteY6" fmla="*/ 10380 h 10381"/>
                      <a:gd name="connsiteX7" fmla="*/ 2753 w 10000"/>
                      <a:gd name="connsiteY7" fmla="*/ 7683 h 10381"/>
                      <a:gd name="connsiteX8" fmla="*/ 1375 w 10000"/>
                      <a:gd name="connsiteY8" fmla="*/ 7365 h 10381"/>
                      <a:gd name="connsiteX9" fmla="*/ 45 w 10000"/>
                      <a:gd name="connsiteY9" fmla="*/ 5036 h 10381"/>
                      <a:gd name="connsiteX0" fmla="*/ 45 w 10000"/>
                      <a:gd name="connsiteY0" fmla="*/ 5036 h 10796"/>
                      <a:gd name="connsiteX1" fmla="*/ 2738 w 10000"/>
                      <a:gd name="connsiteY1" fmla="*/ 2811 h 10796"/>
                      <a:gd name="connsiteX2" fmla="*/ 4886 w 10000"/>
                      <a:gd name="connsiteY2" fmla="*/ 4 h 10796"/>
                      <a:gd name="connsiteX3" fmla="*/ 8068 w 10000"/>
                      <a:gd name="connsiteY3" fmla="*/ 2813 h 10796"/>
                      <a:gd name="connsiteX4" fmla="*/ 9996 w 10000"/>
                      <a:gd name="connsiteY4" fmla="*/ 5413 h 10796"/>
                      <a:gd name="connsiteX5" fmla="*/ 8476 w 10000"/>
                      <a:gd name="connsiteY5" fmla="*/ 7306 h 10796"/>
                      <a:gd name="connsiteX6" fmla="*/ 5202 w 10000"/>
                      <a:gd name="connsiteY6" fmla="*/ 10795 h 10796"/>
                      <a:gd name="connsiteX7" fmla="*/ 2753 w 10000"/>
                      <a:gd name="connsiteY7" fmla="*/ 7683 h 10796"/>
                      <a:gd name="connsiteX8" fmla="*/ 1375 w 10000"/>
                      <a:gd name="connsiteY8" fmla="*/ 7365 h 10796"/>
                      <a:gd name="connsiteX9" fmla="*/ 45 w 10000"/>
                      <a:gd name="connsiteY9" fmla="*/ 5036 h 10796"/>
                      <a:gd name="connsiteX0" fmla="*/ 45 w 10000"/>
                      <a:gd name="connsiteY0" fmla="*/ 5036 h 10795"/>
                      <a:gd name="connsiteX1" fmla="*/ 2738 w 10000"/>
                      <a:gd name="connsiteY1" fmla="*/ 2811 h 10795"/>
                      <a:gd name="connsiteX2" fmla="*/ 4886 w 10000"/>
                      <a:gd name="connsiteY2" fmla="*/ 4 h 10795"/>
                      <a:gd name="connsiteX3" fmla="*/ 8068 w 10000"/>
                      <a:gd name="connsiteY3" fmla="*/ 2813 h 10795"/>
                      <a:gd name="connsiteX4" fmla="*/ 9996 w 10000"/>
                      <a:gd name="connsiteY4" fmla="*/ 5413 h 10795"/>
                      <a:gd name="connsiteX5" fmla="*/ 8476 w 10000"/>
                      <a:gd name="connsiteY5" fmla="*/ 7306 h 10795"/>
                      <a:gd name="connsiteX6" fmla="*/ 5202 w 10000"/>
                      <a:gd name="connsiteY6" fmla="*/ 10795 h 10795"/>
                      <a:gd name="connsiteX7" fmla="*/ 2753 w 10000"/>
                      <a:gd name="connsiteY7" fmla="*/ 7683 h 10795"/>
                      <a:gd name="connsiteX8" fmla="*/ 1375 w 10000"/>
                      <a:gd name="connsiteY8" fmla="*/ 7365 h 10795"/>
                      <a:gd name="connsiteX9" fmla="*/ 45 w 10000"/>
                      <a:gd name="connsiteY9" fmla="*/ 5036 h 10795"/>
                      <a:gd name="connsiteX0" fmla="*/ 45 w 10000"/>
                      <a:gd name="connsiteY0" fmla="*/ 5036 h 10795"/>
                      <a:gd name="connsiteX1" fmla="*/ 2738 w 10000"/>
                      <a:gd name="connsiteY1" fmla="*/ 2811 h 10795"/>
                      <a:gd name="connsiteX2" fmla="*/ 4886 w 10000"/>
                      <a:gd name="connsiteY2" fmla="*/ 4 h 10795"/>
                      <a:gd name="connsiteX3" fmla="*/ 8068 w 10000"/>
                      <a:gd name="connsiteY3" fmla="*/ 2813 h 10795"/>
                      <a:gd name="connsiteX4" fmla="*/ 9996 w 10000"/>
                      <a:gd name="connsiteY4" fmla="*/ 5413 h 10795"/>
                      <a:gd name="connsiteX5" fmla="*/ 8476 w 10000"/>
                      <a:gd name="connsiteY5" fmla="*/ 7306 h 10795"/>
                      <a:gd name="connsiteX6" fmla="*/ 5202 w 10000"/>
                      <a:gd name="connsiteY6" fmla="*/ 10795 h 10795"/>
                      <a:gd name="connsiteX7" fmla="*/ 2753 w 10000"/>
                      <a:gd name="connsiteY7" fmla="*/ 7683 h 10795"/>
                      <a:gd name="connsiteX8" fmla="*/ 1375 w 10000"/>
                      <a:gd name="connsiteY8" fmla="*/ 7365 h 10795"/>
                      <a:gd name="connsiteX9" fmla="*/ 45 w 10000"/>
                      <a:gd name="connsiteY9" fmla="*/ 5036 h 1079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0000" h="10795">
                        <a:moveTo>
                          <a:pt x="45" y="5036"/>
                        </a:moveTo>
                        <a:cubicBezTo>
                          <a:pt x="272" y="4277"/>
                          <a:pt x="1931" y="3650"/>
                          <a:pt x="2738" y="2811"/>
                        </a:cubicBezTo>
                        <a:cubicBezTo>
                          <a:pt x="3545" y="1972"/>
                          <a:pt x="3352" y="117"/>
                          <a:pt x="4886" y="4"/>
                        </a:cubicBezTo>
                        <a:cubicBezTo>
                          <a:pt x="6420" y="-109"/>
                          <a:pt x="7216" y="1912"/>
                          <a:pt x="8068" y="2813"/>
                        </a:cubicBezTo>
                        <a:cubicBezTo>
                          <a:pt x="8920" y="3715"/>
                          <a:pt x="9928" y="3420"/>
                          <a:pt x="9996" y="5413"/>
                        </a:cubicBezTo>
                        <a:cubicBezTo>
                          <a:pt x="10064" y="7406"/>
                          <a:pt x="9275" y="6409"/>
                          <a:pt x="8476" y="7306"/>
                        </a:cubicBezTo>
                        <a:cubicBezTo>
                          <a:pt x="7677" y="8203"/>
                          <a:pt x="7086" y="10770"/>
                          <a:pt x="5202" y="10795"/>
                        </a:cubicBezTo>
                        <a:cubicBezTo>
                          <a:pt x="3318" y="10820"/>
                          <a:pt x="3391" y="8255"/>
                          <a:pt x="2753" y="7683"/>
                        </a:cubicBezTo>
                        <a:cubicBezTo>
                          <a:pt x="2115" y="7111"/>
                          <a:pt x="2326" y="7496"/>
                          <a:pt x="1375" y="7365"/>
                        </a:cubicBezTo>
                        <a:cubicBezTo>
                          <a:pt x="493" y="6773"/>
                          <a:pt x="-182" y="5795"/>
                          <a:pt x="45" y="5036"/>
                        </a:cubicBezTo>
                        <a:close/>
                      </a:path>
                    </a:pathLst>
                  </a:custGeom>
                  <a:solidFill>
                    <a:srgbClr val="9CE0FA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dirty="0">
                      <a:solidFill>
                        <a:srgbClr val="000000"/>
                      </a:solidFill>
                      <a:latin typeface="Arial" charset="0"/>
                      <a:ea typeface="ＭＳ Ｐゴシック" charset="0"/>
                    </a:endParaRPr>
                  </a:p>
                </p:txBody>
              </p:sp>
              <p:grpSp>
                <p:nvGrpSpPr>
                  <p:cNvPr id="445" name="Group 444">
                    <a:extLst>
                      <a:ext uri="{FF2B5EF4-FFF2-40B4-BE49-F238E27FC236}">
                        <a16:creationId xmlns:a16="http://schemas.microsoft.com/office/drawing/2014/main" id="{F145A37E-9D05-C6AD-BED8-C4CAD698379A}"/>
                      </a:ext>
                    </a:extLst>
                  </p:cNvPr>
                  <p:cNvGrpSpPr/>
                  <p:nvPr/>
                </p:nvGrpSpPr>
                <p:grpSpPr>
                  <a:xfrm>
                    <a:off x="8136838" y="3735782"/>
                    <a:ext cx="2402775" cy="1530043"/>
                    <a:chOff x="8136838" y="3735782"/>
                    <a:chExt cx="2402775" cy="1530043"/>
                  </a:xfrm>
                </p:grpSpPr>
                <p:grpSp>
                  <p:nvGrpSpPr>
                    <p:cNvPr id="446" name="Group 445">
                      <a:extLst>
                        <a:ext uri="{FF2B5EF4-FFF2-40B4-BE49-F238E27FC236}">
                          <a16:creationId xmlns:a16="http://schemas.microsoft.com/office/drawing/2014/main" id="{3FAE940E-85B6-898F-BC0A-33A84A185BA0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8324065" y="3830658"/>
                      <a:ext cx="2215548" cy="1435167"/>
                      <a:chOff x="833331" y="2873352"/>
                      <a:chExt cx="2333625" cy="1590649"/>
                    </a:xfrm>
                  </p:grpSpPr>
                  <p:grpSp>
                    <p:nvGrpSpPr>
                      <p:cNvPr id="448" name="Group 447">
                        <a:extLst>
                          <a:ext uri="{FF2B5EF4-FFF2-40B4-BE49-F238E27FC236}">
                            <a16:creationId xmlns:a16="http://schemas.microsoft.com/office/drawing/2014/main" id="{D97C6D48-615A-B93D-FDAC-C8B9CFFD897B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1736090" y="2873352"/>
                        <a:ext cx="565150" cy="369332"/>
                        <a:chOff x="1736090" y="2873352"/>
                        <a:chExt cx="565150" cy="369332"/>
                      </a:xfrm>
                    </p:grpSpPr>
                    <p:grpSp>
                      <p:nvGrpSpPr>
                        <p:cNvPr id="496" name="Group 327">
                          <a:extLst>
                            <a:ext uri="{FF2B5EF4-FFF2-40B4-BE49-F238E27FC236}">
                              <a16:creationId xmlns:a16="http://schemas.microsoft.com/office/drawing/2014/main" id="{CF7ADEC9-48F3-6D14-1867-795658E60B92}"/>
                            </a:ext>
                          </a:extLst>
                        </p:cNvPr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1736090" y="2893762"/>
                          <a:ext cx="565150" cy="292100"/>
                          <a:chOff x="1871277" y="1576300"/>
                          <a:chExt cx="1128371" cy="437861"/>
                        </a:xfrm>
                      </p:grpSpPr>
                      <p:sp>
                        <p:nvSpPr>
                          <p:cNvPr id="500" name="Oval 499">
                            <a:extLst>
                              <a:ext uri="{FF2B5EF4-FFF2-40B4-BE49-F238E27FC236}">
                                <a16:creationId xmlns:a16="http://schemas.microsoft.com/office/drawing/2014/main" id="{2942E72C-3A75-5CB7-EEDB-D68C7FFEDBCC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 flipV="1">
                            <a:off x="1874446" y="1692905"/>
                            <a:ext cx="1125202" cy="321256"/>
                          </a:xfrm>
                          <a:prstGeom prst="ellipse">
                            <a:avLst/>
                          </a:prstGeom>
                          <a:gradFill flip="none" rotWithShape="1">
                            <a:gsLst>
                              <a:gs pos="0">
                                <a:srgbClr val="3333CC">
                                  <a:lumMod val="75000"/>
                                </a:srgbClr>
                              </a:gs>
                              <a:gs pos="53000">
                                <a:srgbClr val="3333CC">
                                  <a:lumMod val="60000"/>
                                  <a:lumOff val="40000"/>
                                </a:srgbClr>
                              </a:gs>
                              <a:gs pos="100000">
                                <a:srgbClr val="3333CC">
                                  <a:lumMod val="75000"/>
                                </a:srgbClr>
                              </a:gs>
                            </a:gsLst>
                            <a:lin ang="0" scaled="1"/>
                            <a:tileRect/>
                          </a:gradFill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solidFill>
                                  <a:srgbClr val="000000"/>
                                </a:solidFill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501" name="Rectangle 500">
                            <a:extLst>
                              <a:ext uri="{FF2B5EF4-FFF2-40B4-BE49-F238E27FC236}">
                                <a16:creationId xmlns:a16="http://schemas.microsoft.com/office/drawing/2014/main" id="{4EE7BB95-5D5B-1139-05B5-21E578B465F7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1871277" y="1740499"/>
                            <a:ext cx="1128371" cy="114225"/>
                          </a:xfrm>
                          <a:prstGeom prst="rect">
                            <a:avLst/>
                          </a:prstGeom>
                          <a:gradFill rotWithShape="1">
                            <a:gsLst>
                              <a:gs pos="0">
                                <a:srgbClr val="3333CC">
                                  <a:lumMod val="75000"/>
                                </a:srgbClr>
                              </a:gs>
                              <a:gs pos="53000">
                                <a:srgbClr val="3333CC">
                                  <a:lumMod val="60000"/>
                                  <a:lumOff val="40000"/>
                                </a:srgbClr>
                              </a:gs>
                              <a:gs pos="100000">
                                <a:srgbClr val="3333CC">
                                  <a:lumMod val="75000"/>
                                </a:srgbClr>
                              </a:gs>
                            </a:gsLst>
                            <a:lin ang="10800000" scaled="0"/>
                          </a:gradFill>
                          <a:ln w="25400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502" name="Oval 501">
                            <a:extLst>
                              <a:ext uri="{FF2B5EF4-FFF2-40B4-BE49-F238E27FC236}">
                                <a16:creationId xmlns:a16="http://schemas.microsoft.com/office/drawing/2014/main" id="{4D35069C-B76A-C45D-2107-1A3F885D1CFE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 flipV="1">
                            <a:off x="1871277" y="1576300"/>
                            <a:ext cx="1125200" cy="321257"/>
                          </a:xfrm>
                          <a:prstGeom prst="ellipse">
                            <a:avLst/>
                          </a:prstGeom>
                          <a:solidFill>
                            <a:srgbClr val="FFFFFF">
                              <a:lumMod val="75000"/>
                            </a:srgbClr>
                          </a:solidFill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solidFill>
                                  <a:srgbClr val="000000"/>
                                </a:solidFill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503" name="Freeform 502">
                            <a:extLst>
                              <a:ext uri="{FF2B5EF4-FFF2-40B4-BE49-F238E27FC236}">
                                <a16:creationId xmlns:a16="http://schemas.microsoft.com/office/drawing/2014/main" id="{F50B2C70-66E8-BFCB-3204-02F1B7691297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159708" y="1673868"/>
                            <a:ext cx="548339" cy="159438"/>
                          </a:xfrm>
                          <a:custGeom>
                            <a:avLst/>
                            <a:gdLst>
                              <a:gd name="connsiteX0" fmla="*/ 1486231 w 2944854"/>
                              <a:gd name="connsiteY0" fmla="*/ 727041 h 1302232"/>
                              <a:gd name="connsiteX1" fmla="*/ 257675 w 2944854"/>
                              <a:gd name="connsiteY1" fmla="*/ 1302232 h 1302232"/>
                              <a:gd name="connsiteX2" fmla="*/ 0 w 2944854"/>
                              <a:gd name="connsiteY2" fmla="*/ 1228607 h 1302232"/>
                              <a:gd name="connsiteX3" fmla="*/ 911064 w 2944854"/>
                              <a:gd name="connsiteY3" fmla="*/ 837478 h 1302232"/>
                              <a:gd name="connsiteX4" fmla="*/ 883456 w 2944854"/>
                              <a:gd name="connsiteY4" fmla="*/ 450949 h 1302232"/>
                              <a:gd name="connsiteX5" fmla="*/ 161047 w 2944854"/>
                              <a:gd name="connsiteY5" fmla="*/ 119640 h 1302232"/>
                              <a:gd name="connsiteX6" fmla="*/ 404917 w 2944854"/>
                              <a:gd name="connsiteY6" fmla="*/ 50617 h 1302232"/>
                              <a:gd name="connsiteX7" fmla="*/ 1477028 w 2944854"/>
                              <a:gd name="connsiteY7" fmla="*/ 501566 h 1302232"/>
                              <a:gd name="connsiteX8" fmla="*/ 2572146 w 2944854"/>
                              <a:gd name="connsiteY8" fmla="*/ 0 h 1302232"/>
                              <a:gd name="connsiteX9" fmla="*/ 2875834 w 2944854"/>
                              <a:gd name="connsiteY9" fmla="*/ 96632 h 1302232"/>
                              <a:gd name="connsiteX10" fmla="*/ 2079803 w 2944854"/>
                              <a:gd name="connsiteY10" fmla="*/ 432543 h 1302232"/>
                              <a:gd name="connsiteX11" fmla="*/ 2240850 w 2944854"/>
                              <a:gd name="connsiteY11" fmla="*/ 920305 h 1302232"/>
                              <a:gd name="connsiteX12" fmla="*/ 2944854 w 2944854"/>
                              <a:gd name="connsiteY12" fmla="*/ 1228607 h 1302232"/>
                              <a:gd name="connsiteX13" fmla="*/ 2733192 w 2944854"/>
                              <a:gd name="connsiteY13" fmla="*/ 1297630 h 1302232"/>
                              <a:gd name="connsiteX14" fmla="*/ 1486231 w 2944854"/>
                              <a:gd name="connsiteY14" fmla="*/ 727041 h 1302232"/>
                              <a:gd name="connsiteX0" fmla="*/ 1486231 w 2944854"/>
                              <a:gd name="connsiteY0" fmla="*/ 727041 h 1316375"/>
                              <a:gd name="connsiteX1" fmla="*/ 257675 w 2944854"/>
                              <a:gd name="connsiteY1" fmla="*/ 1302232 h 1316375"/>
                              <a:gd name="connsiteX2" fmla="*/ 0 w 2944854"/>
                              <a:gd name="connsiteY2" fmla="*/ 1228607 h 1316375"/>
                              <a:gd name="connsiteX3" fmla="*/ 911064 w 2944854"/>
                              <a:gd name="connsiteY3" fmla="*/ 837478 h 1316375"/>
                              <a:gd name="connsiteX4" fmla="*/ 883456 w 2944854"/>
                              <a:gd name="connsiteY4" fmla="*/ 450949 h 1316375"/>
                              <a:gd name="connsiteX5" fmla="*/ 161047 w 2944854"/>
                              <a:gd name="connsiteY5" fmla="*/ 119640 h 1316375"/>
                              <a:gd name="connsiteX6" fmla="*/ 404917 w 2944854"/>
                              <a:gd name="connsiteY6" fmla="*/ 50617 h 1316375"/>
                              <a:gd name="connsiteX7" fmla="*/ 1477028 w 2944854"/>
                              <a:gd name="connsiteY7" fmla="*/ 501566 h 1316375"/>
                              <a:gd name="connsiteX8" fmla="*/ 2572146 w 2944854"/>
                              <a:gd name="connsiteY8" fmla="*/ 0 h 1316375"/>
                              <a:gd name="connsiteX9" fmla="*/ 2875834 w 2944854"/>
                              <a:gd name="connsiteY9" fmla="*/ 96632 h 1316375"/>
                              <a:gd name="connsiteX10" fmla="*/ 2079803 w 2944854"/>
                              <a:gd name="connsiteY10" fmla="*/ 432543 h 1316375"/>
                              <a:gd name="connsiteX11" fmla="*/ 2240850 w 2944854"/>
                              <a:gd name="connsiteY11" fmla="*/ 920305 h 1316375"/>
                              <a:gd name="connsiteX12" fmla="*/ 2944854 w 2944854"/>
                              <a:gd name="connsiteY12" fmla="*/ 1228607 h 1316375"/>
                              <a:gd name="connsiteX13" fmla="*/ 2756623 w 2944854"/>
                              <a:gd name="connsiteY13" fmla="*/ 1316375 h 1316375"/>
                              <a:gd name="connsiteX14" fmla="*/ 1486231 w 2944854"/>
                              <a:gd name="connsiteY14" fmla="*/ 727041 h 1316375"/>
                              <a:gd name="connsiteX0" fmla="*/ 1486231 w 3024520"/>
                              <a:gd name="connsiteY0" fmla="*/ 727041 h 1316375"/>
                              <a:gd name="connsiteX1" fmla="*/ 257675 w 3024520"/>
                              <a:gd name="connsiteY1" fmla="*/ 1302232 h 1316375"/>
                              <a:gd name="connsiteX2" fmla="*/ 0 w 3024520"/>
                              <a:gd name="connsiteY2" fmla="*/ 1228607 h 1316375"/>
                              <a:gd name="connsiteX3" fmla="*/ 911064 w 3024520"/>
                              <a:gd name="connsiteY3" fmla="*/ 837478 h 1316375"/>
                              <a:gd name="connsiteX4" fmla="*/ 883456 w 3024520"/>
                              <a:gd name="connsiteY4" fmla="*/ 450949 h 1316375"/>
                              <a:gd name="connsiteX5" fmla="*/ 161047 w 3024520"/>
                              <a:gd name="connsiteY5" fmla="*/ 119640 h 1316375"/>
                              <a:gd name="connsiteX6" fmla="*/ 404917 w 3024520"/>
                              <a:gd name="connsiteY6" fmla="*/ 50617 h 1316375"/>
                              <a:gd name="connsiteX7" fmla="*/ 1477028 w 3024520"/>
                              <a:gd name="connsiteY7" fmla="*/ 501566 h 1316375"/>
                              <a:gd name="connsiteX8" fmla="*/ 2572146 w 3024520"/>
                              <a:gd name="connsiteY8" fmla="*/ 0 h 1316375"/>
                              <a:gd name="connsiteX9" fmla="*/ 2875834 w 3024520"/>
                              <a:gd name="connsiteY9" fmla="*/ 96632 h 1316375"/>
                              <a:gd name="connsiteX10" fmla="*/ 2079803 w 3024520"/>
                              <a:gd name="connsiteY10" fmla="*/ 432543 h 1316375"/>
                              <a:gd name="connsiteX11" fmla="*/ 2240850 w 3024520"/>
                              <a:gd name="connsiteY11" fmla="*/ 920305 h 1316375"/>
                              <a:gd name="connsiteX12" fmla="*/ 3024520 w 3024520"/>
                              <a:gd name="connsiteY12" fmla="*/ 1228607 h 1316375"/>
                              <a:gd name="connsiteX13" fmla="*/ 2756623 w 3024520"/>
                              <a:gd name="connsiteY13" fmla="*/ 1316375 h 1316375"/>
                              <a:gd name="connsiteX14" fmla="*/ 1486231 w 3024520"/>
                              <a:gd name="connsiteY14" fmla="*/ 727041 h 1316375"/>
                              <a:gd name="connsiteX0" fmla="*/ 1537780 w 3076069"/>
                              <a:gd name="connsiteY0" fmla="*/ 727041 h 1316375"/>
                              <a:gd name="connsiteX1" fmla="*/ 309224 w 3076069"/>
                              <a:gd name="connsiteY1" fmla="*/ 1302232 h 1316375"/>
                              <a:gd name="connsiteX2" fmla="*/ 0 w 3076069"/>
                              <a:gd name="connsiteY2" fmla="*/ 1228607 h 1316375"/>
                              <a:gd name="connsiteX3" fmla="*/ 962613 w 3076069"/>
                              <a:gd name="connsiteY3" fmla="*/ 837478 h 1316375"/>
                              <a:gd name="connsiteX4" fmla="*/ 935005 w 3076069"/>
                              <a:gd name="connsiteY4" fmla="*/ 450949 h 1316375"/>
                              <a:gd name="connsiteX5" fmla="*/ 212596 w 3076069"/>
                              <a:gd name="connsiteY5" fmla="*/ 119640 h 1316375"/>
                              <a:gd name="connsiteX6" fmla="*/ 456466 w 3076069"/>
                              <a:gd name="connsiteY6" fmla="*/ 50617 h 1316375"/>
                              <a:gd name="connsiteX7" fmla="*/ 1528577 w 3076069"/>
                              <a:gd name="connsiteY7" fmla="*/ 501566 h 1316375"/>
                              <a:gd name="connsiteX8" fmla="*/ 2623695 w 3076069"/>
                              <a:gd name="connsiteY8" fmla="*/ 0 h 1316375"/>
                              <a:gd name="connsiteX9" fmla="*/ 2927383 w 3076069"/>
                              <a:gd name="connsiteY9" fmla="*/ 96632 h 1316375"/>
                              <a:gd name="connsiteX10" fmla="*/ 2131352 w 3076069"/>
                              <a:gd name="connsiteY10" fmla="*/ 432543 h 1316375"/>
                              <a:gd name="connsiteX11" fmla="*/ 2292399 w 3076069"/>
                              <a:gd name="connsiteY11" fmla="*/ 920305 h 1316375"/>
                              <a:gd name="connsiteX12" fmla="*/ 3076069 w 3076069"/>
                              <a:gd name="connsiteY12" fmla="*/ 1228607 h 1316375"/>
                              <a:gd name="connsiteX13" fmla="*/ 2808172 w 3076069"/>
                              <a:gd name="connsiteY13" fmla="*/ 1316375 h 1316375"/>
                              <a:gd name="connsiteX14" fmla="*/ 1537780 w 3076069"/>
                              <a:gd name="connsiteY14" fmla="*/ 727041 h 1316375"/>
                              <a:gd name="connsiteX0" fmla="*/ 1537780 w 3076069"/>
                              <a:gd name="connsiteY0" fmla="*/ 727041 h 1321259"/>
                              <a:gd name="connsiteX1" fmla="*/ 313981 w 3076069"/>
                              <a:gd name="connsiteY1" fmla="*/ 1321259 h 1321259"/>
                              <a:gd name="connsiteX2" fmla="*/ 0 w 3076069"/>
                              <a:gd name="connsiteY2" fmla="*/ 1228607 h 1321259"/>
                              <a:gd name="connsiteX3" fmla="*/ 962613 w 3076069"/>
                              <a:gd name="connsiteY3" fmla="*/ 837478 h 1321259"/>
                              <a:gd name="connsiteX4" fmla="*/ 935005 w 3076069"/>
                              <a:gd name="connsiteY4" fmla="*/ 450949 h 1321259"/>
                              <a:gd name="connsiteX5" fmla="*/ 212596 w 3076069"/>
                              <a:gd name="connsiteY5" fmla="*/ 119640 h 1321259"/>
                              <a:gd name="connsiteX6" fmla="*/ 456466 w 3076069"/>
                              <a:gd name="connsiteY6" fmla="*/ 50617 h 1321259"/>
                              <a:gd name="connsiteX7" fmla="*/ 1528577 w 3076069"/>
                              <a:gd name="connsiteY7" fmla="*/ 501566 h 1321259"/>
                              <a:gd name="connsiteX8" fmla="*/ 2623695 w 3076069"/>
                              <a:gd name="connsiteY8" fmla="*/ 0 h 1321259"/>
                              <a:gd name="connsiteX9" fmla="*/ 2927383 w 3076069"/>
                              <a:gd name="connsiteY9" fmla="*/ 96632 h 1321259"/>
                              <a:gd name="connsiteX10" fmla="*/ 2131352 w 3076069"/>
                              <a:gd name="connsiteY10" fmla="*/ 432543 h 1321259"/>
                              <a:gd name="connsiteX11" fmla="*/ 2292399 w 3076069"/>
                              <a:gd name="connsiteY11" fmla="*/ 920305 h 1321259"/>
                              <a:gd name="connsiteX12" fmla="*/ 3076069 w 3076069"/>
                              <a:gd name="connsiteY12" fmla="*/ 1228607 h 1321259"/>
                              <a:gd name="connsiteX13" fmla="*/ 2808172 w 3076069"/>
                              <a:gd name="connsiteY13" fmla="*/ 1316375 h 1321259"/>
                              <a:gd name="connsiteX14" fmla="*/ 1537780 w 3076069"/>
                              <a:gd name="connsiteY14" fmla="*/ 727041 h 1321259"/>
                              <a:gd name="connsiteX0" fmla="*/ 1537780 w 3076069"/>
                              <a:gd name="connsiteY0" fmla="*/ 750825 h 1321259"/>
                              <a:gd name="connsiteX1" fmla="*/ 313981 w 3076069"/>
                              <a:gd name="connsiteY1" fmla="*/ 1321259 h 1321259"/>
                              <a:gd name="connsiteX2" fmla="*/ 0 w 3076069"/>
                              <a:gd name="connsiteY2" fmla="*/ 1228607 h 1321259"/>
                              <a:gd name="connsiteX3" fmla="*/ 962613 w 3076069"/>
                              <a:gd name="connsiteY3" fmla="*/ 837478 h 1321259"/>
                              <a:gd name="connsiteX4" fmla="*/ 935005 w 3076069"/>
                              <a:gd name="connsiteY4" fmla="*/ 450949 h 1321259"/>
                              <a:gd name="connsiteX5" fmla="*/ 212596 w 3076069"/>
                              <a:gd name="connsiteY5" fmla="*/ 119640 h 1321259"/>
                              <a:gd name="connsiteX6" fmla="*/ 456466 w 3076069"/>
                              <a:gd name="connsiteY6" fmla="*/ 50617 h 1321259"/>
                              <a:gd name="connsiteX7" fmla="*/ 1528577 w 3076069"/>
                              <a:gd name="connsiteY7" fmla="*/ 501566 h 1321259"/>
                              <a:gd name="connsiteX8" fmla="*/ 2623695 w 3076069"/>
                              <a:gd name="connsiteY8" fmla="*/ 0 h 1321259"/>
                              <a:gd name="connsiteX9" fmla="*/ 2927383 w 3076069"/>
                              <a:gd name="connsiteY9" fmla="*/ 96632 h 1321259"/>
                              <a:gd name="connsiteX10" fmla="*/ 2131352 w 3076069"/>
                              <a:gd name="connsiteY10" fmla="*/ 432543 h 1321259"/>
                              <a:gd name="connsiteX11" fmla="*/ 2292399 w 3076069"/>
                              <a:gd name="connsiteY11" fmla="*/ 920305 h 1321259"/>
                              <a:gd name="connsiteX12" fmla="*/ 3076069 w 3076069"/>
                              <a:gd name="connsiteY12" fmla="*/ 1228607 h 1321259"/>
                              <a:gd name="connsiteX13" fmla="*/ 2808172 w 3076069"/>
                              <a:gd name="connsiteY13" fmla="*/ 1316375 h 1321259"/>
                              <a:gd name="connsiteX14" fmla="*/ 1537780 w 3076069"/>
                              <a:gd name="connsiteY14" fmla="*/ 750825 h 1321259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  <a:cxn ang="0">
                                <a:pos x="connsiteX5" y="connsiteY5"/>
                              </a:cxn>
                              <a:cxn ang="0">
                                <a:pos x="connsiteX6" y="connsiteY6"/>
                              </a:cxn>
                              <a:cxn ang="0">
                                <a:pos x="connsiteX7" y="connsiteY7"/>
                              </a:cxn>
                              <a:cxn ang="0">
                                <a:pos x="connsiteX8" y="connsiteY8"/>
                              </a:cxn>
                              <a:cxn ang="0">
                                <a:pos x="connsiteX9" y="connsiteY9"/>
                              </a:cxn>
                              <a:cxn ang="0">
                                <a:pos x="connsiteX10" y="connsiteY10"/>
                              </a:cxn>
                              <a:cxn ang="0">
                                <a:pos x="connsiteX11" y="connsiteY11"/>
                              </a:cxn>
                              <a:cxn ang="0">
                                <a:pos x="connsiteX12" y="connsiteY12"/>
                              </a:cxn>
                              <a:cxn ang="0">
                                <a:pos x="connsiteX13" y="connsiteY13"/>
                              </a:cxn>
                              <a:cxn ang="0">
                                <a:pos x="connsiteX14" y="connsiteY14"/>
                              </a:cxn>
                            </a:cxnLst>
                            <a:rect l="l" t="t" r="r" b="b"/>
                            <a:pathLst>
                              <a:path w="3076069" h="1321259">
                                <a:moveTo>
                                  <a:pt x="1537780" y="750825"/>
                                </a:moveTo>
                                <a:lnTo>
                                  <a:pt x="313981" y="1321259"/>
                                </a:lnTo>
                                <a:lnTo>
                                  <a:pt x="0" y="1228607"/>
                                </a:lnTo>
                                <a:lnTo>
                                  <a:pt x="962613" y="837478"/>
                                </a:lnTo>
                                <a:lnTo>
                                  <a:pt x="935005" y="450949"/>
                                </a:lnTo>
                                <a:lnTo>
                                  <a:pt x="212596" y="119640"/>
                                </a:lnTo>
                                <a:lnTo>
                                  <a:pt x="456466" y="50617"/>
                                </a:lnTo>
                                <a:lnTo>
                                  <a:pt x="1528577" y="501566"/>
                                </a:lnTo>
                                <a:lnTo>
                                  <a:pt x="2623695" y="0"/>
                                </a:lnTo>
                                <a:lnTo>
                                  <a:pt x="2927383" y="96632"/>
                                </a:lnTo>
                                <a:lnTo>
                                  <a:pt x="2131352" y="432543"/>
                                </a:lnTo>
                                <a:lnTo>
                                  <a:pt x="2292399" y="920305"/>
                                </a:lnTo>
                                <a:lnTo>
                                  <a:pt x="3076069" y="1228607"/>
                                </a:lnTo>
                                <a:lnTo>
                                  <a:pt x="2808172" y="1316375"/>
                                </a:lnTo>
                                <a:lnTo>
                                  <a:pt x="1537780" y="750825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60000"/>
                              <a:lumOff val="40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504" name="Freeform 503">
                            <a:extLst>
                              <a:ext uri="{FF2B5EF4-FFF2-40B4-BE49-F238E27FC236}">
                                <a16:creationId xmlns:a16="http://schemas.microsoft.com/office/drawing/2014/main" id="{12B922A3-8012-74E2-3D86-A7693AC378C1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102655" y="1633412"/>
                            <a:ext cx="662444" cy="111846"/>
                          </a:xfrm>
                          <a:custGeom>
                            <a:avLst/>
                            <a:gdLst>
                              <a:gd name="connsiteX0" fmla="*/ 0 w 3645229"/>
                              <a:gd name="connsiteY0" fmla="*/ 214441 h 923747"/>
                              <a:gd name="connsiteX1" fmla="*/ 659770 w 3645229"/>
                              <a:gd name="connsiteY1" fmla="*/ 16495 h 923747"/>
                              <a:gd name="connsiteX2" fmla="*/ 1814367 w 3645229"/>
                              <a:gd name="connsiteY2" fmla="*/ 511360 h 923747"/>
                              <a:gd name="connsiteX3" fmla="*/ 2968965 w 3645229"/>
                              <a:gd name="connsiteY3" fmla="*/ 0 h 923747"/>
                              <a:gd name="connsiteX4" fmla="*/ 3645229 w 3645229"/>
                              <a:gd name="connsiteY4" fmla="*/ 197946 h 923747"/>
                              <a:gd name="connsiteX5" fmla="*/ 3199884 w 3645229"/>
                              <a:gd name="connsiteY5" fmla="*/ 461874 h 923747"/>
                              <a:gd name="connsiteX6" fmla="*/ 2985459 w 3645229"/>
                              <a:gd name="connsiteY6" fmla="*/ 379396 h 923747"/>
                              <a:gd name="connsiteX7" fmla="*/ 1830861 w 3645229"/>
                              <a:gd name="connsiteY7" fmla="*/ 923747 h 923747"/>
                              <a:gd name="connsiteX8" fmla="*/ 676264 w 3645229"/>
                              <a:gd name="connsiteY8" fmla="*/ 412387 h 923747"/>
                              <a:gd name="connsiteX9" fmla="*/ 527816 w 3645229"/>
                              <a:gd name="connsiteY9" fmla="*/ 478369 h 923747"/>
                              <a:gd name="connsiteX10" fmla="*/ 0 w 3645229"/>
                              <a:gd name="connsiteY10" fmla="*/ 21444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71662 w 3640627"/>
                              <a:gd name="connsiteY8" fmla="*/ 412387 h 923747"/>
                              <a:gd name="connsiteX9" fmla="*/ 523214 w 3640627"/>
                              <a:gd name="connsiteY9" fmla="*/ 478369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71662 w 3640627"/>
                              <a:gd name="connsiteY8" fmla="*/ 412387 h 923747"/>
                              <a:gd name="connsiteX9" fmla="*/ 523214 w 3640627"/>
                              <a:gd name="connsiteY9" fmla="*/ 482971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90067 w 3640627"/>
                              <a:gd name="connsiteY8" fmla="*/ 412387 h 923747"/>
                              <a:gd name="connsiteX9" fmla="*/ 523214 w 3640627"/>
                              <a:gd name="connsiteY9" fmla="*/ 482971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09765 w 3640627"/>
                              <a:gd name="connsiteY2" fmla="*/ 511360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2980857 w 3640627"/>
                              <a:gd name="connsiteY6" fmla="*/ 379396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55778 w 3640627"/>
                              <a:gd name="connsiteY2" fmla="*/ 534367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2980857 w 3640627"/>
                              <a:gd name="connsiteY6" fmla="*/ 379396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55778 w 3640627"/>
                              <a:gd name="connsiteY2" fmla="*/ 534367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3008465 w 3640627"/>
                              <a:gd name="connsiteY6" fmla="*/ 402404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723451"/>
                              <a:gd name="connsiteY0" fmla="*/ 242051 h 946755"/>
                              <a:gd name="connsiteX1" fmla="*/ 655168 w 3723451"/>
                              <a:gd name="connsiteY1" fmla="*/ 16495 h 946755"/>
                              <a:gd name="connsiteX2" fmla="*/ 1855778 w 3723451"/>
                              <a:gd name="connsiteY2" fmla="*/ 534367 h 946755"/>
                              <a:gd name="connsiteX3" fmla="*/ 2964363 w 3723451"/>
                              <a:gd name="connsiteY3" fmla="*/ 0 h 946755"/>
                              <a:gd name="connsiteX4" fmla="*/ 3723451 w 3723451"/>
                              <a:gd name="connsiteY4" fmla="*/ 220954 h 946755"/>
                              <a:gd name="connsiteX5" fmla="*/ 3195282 w 3723451"/>
                              <a:gd name="connsiteY5" fmla="*/ 461874 h 946755"/>
                              <a:gd name="connsiteX6" fmla="*/ 3008465 w 3723451"/>
                              <a:gd name="connsiteY6" fmla="*/ 402404 h 946755"/>
                              <a:gd name="connsiteX7" fmla="*/ 1876873 w 3723451"/>
                              <a:gd name="connsiteY7" fmla="*/ 946755 h 946755"/>
                              <a:gd name="connsiteX8" fmla="*/ 690067 w 3723451"/>
                              <a:gd name="connsiteY8" fmla="*/ 412387 h 946755"/>
                              <a:gd name="connsiteX9" fmla="*/ 523214 w 3723451"/>
                              <a:gd name="connsiteY9" fmla="*/ 482971 h 946755"/>
                              <a:gd name="connsiteX10" fmla="*/ 0 w 3723451"/>
                              <a:gd name="connsiteY10" fmla="*/ 242051 h 946755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95282 w 3723451"/>
                              <a:gd name="connsiteY5" fmla="*/ 448069 h 932950"/>
                              <a:gd name="connsiteX6" fmla="*/ 3008465 w 3723451"/>
                              <a:gd name="connsiteY6" fmla="*/ 388599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95282 w 3723451"/>
                              <a:gd name="connsiteY5" fmla="*/ 448069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86079 w 3723451"/>
                              <a:gd name="connsiteY5" fmla="*/ 461874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86079 w 3723451"/>
                              <a:gd name="connsiteY5" fmla="*/ 461874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711613 w 3723451"/>
                              <a:gd name="connsiteY8" fmla="*/ 413055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  <a:cxn ang="0">
                                <a:pos x="connsiteX5" y="connsiteY5"/>
                              </a:cxn>
                              <a:cxn ang="0">
                                <a:pos x="connsiteX6" y="connsiteY6"/>
                              </a:cxn>
                              <a:cxn ang="0">
                                <a:pos x="connsiteX7" y="connsiteY7"/>
                              </a:cxn>
                              <a:cxn ang="0">
                                <a:pos x="connsiteX8" y="connsiteY8"/>
                              </a:cxn>
                              <a:cxn ang="0">
                                <a:pos x="connsiteX9" y="connsiteY9"/>
                              </a:cxn>
                              <a:cxn ang="0">
                                <a:pos x="connsiteX10" y="connsiteY10"/>
                              </a:cxn>
                            </a:cxnLst>
                            <a:rect l="l" t="t" r="r" b="b"/>
                            <a:pathLst>
                              <a:path w="3723451" h="932950">
                                <a:moveTo>
                                  <a:pt x="0" y="228246"/>
                                </a:moveTo>
                                <a:lnTo>
                                  <a:pt x="655168" y="2690"/>
                                </a:lnTo>
                                <a:lnTo>
                                  <a:pt x="1855778" y="520562"/>
                                </a:lnTo>
                                <a:lnTo>
                                  <a:pt x="3001174" y="0"/>
                                </a:lnTo>
                                <a:lnTo>
                                  <a:pt x="3723451" y="207149"/>
                                </a:lnTo>
                                <a:lnTo>
                                  <a:pt x="3186079" y="461874"/>
                                </a:lnTo>
                                <a:lnTo>
                                  <a:pt x="3013067" y="393200"/>
                                </a:lnTo>
                                <a:lnTo>
                                  <a:pt x="1876873" y="932950"/>
                                </a:lnTo>
                                <a:lnTo>
                                  <a:pt x="711613" y="413055"/>
                                </a:lnTo>
                                <a:lnTo>
                                  <a:pt x="523214" y="469166"/>
                                </a:lnTo>
                                <a:lnTo>
                                  <a:pt x="0" y="228246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505" name="Freeform 504">
                            <a:extLst>
                              <a:ext uri="{FF2B5EF4-FFF2-40B4-BE49-F238E27FC236}">
                                <a16:creationId xmlns:a16="http://schemas.microsoft.com/office/drawing/2014/main" id="{8B2149A2-3CB4-076E-BC46-3C2105E0DB62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536889" y="1728599"/>
                            <a:ext cx="244057" cy="97568"/>
                          </a:xfrm>
                          <a:custGeom>
                            <a:avLst/>
                            <a:gdLst>
                              <a:gd name="connsiteX0" fmla="*/ 55216 w 1421812"/>
                              <a:gd name="connsiteY0" fmla="*/ 0 h 800665"/>
                              <a:gd name="connsiteX1" fmla="*/ 1421812 w 1421812"/>
                              <a:gd name="connsiteY1" fmla="*/ 625807 h 800665"/>
                              <a:gd name="connsiteX2" fmla="*/ 947874 w 1421812"/>
                              <a:gd name="connsiteY2" fmla="*/ 800665 h 800665"/>
                              <a:gd name="connsiteX3" fmla="*/ 50614 w 1421812"/>
                              <a:gd name="connsiteY3" fmla="*/ 404934 h 800665"/>
                              <a:gd name="connsiteX4" fmla="*/ 0 w 1421812"/>
                              <a:gd name="connsiteY4" fmla="*/ 404934 h 800665"/>
                              <a:gd name="connsiteX5" fmla="*/ 55216 w 1421812"/>
                              <a:gd name="connsiteY5" fmla="*/ 0 h 800665"/>
                              <a:gd name="connsiteX0" fmla="*/ 4602 w 1371198"/>
                              <a:gd name="connsiteY0" fmla="*/ 0 h 800665"/>
                              <a:gd name="connsiteX1" fmla="*/ 1371198 w 1371198"/>
                              <a:gd name="connsiteY1" fmla="*/ 625807 h 800665"/>
                              <a:gd name="connsiteX2" fmla="*/ 897260 w 1371198"/>
                              <a:gd name="connsiteY2" fmla="*/ 800665 h 800665"/>
                              <a:gd name="connsiteX3" fmla="*/ 0 w 1371198"/>
                              <a:gd name="connsiteY3" fmla="*/ 404934 h 800665"/>
                              <a:gd name="connsiteX4" fmla="*/ 4602 w 1371198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9868"/>
                              <a:gd name="connsiteX1" fmla="*/ 1366596 w 1366596"/>
                              <a:gd name="connsiteY1" fmla="*/ 625807 h 809868"/>
                              <a:gd name="connsiteX2" fmla="*/ 865050 w 1366596"/>
                              <a:gd name="connsiteY2" fmla="*/ 809868 h 809868"/>
                              <a:gd name="connsiteX3" fmla="*/ 4601 w 1366596"/>
                              <a:gd name="connsiteY3" fmla="*/ 427942 h 809868"/>
                              <a:gd name="connsiteX4" fmla="*/ 0 w 1366596"/>
                              <a:gd name="connsiteY4" fmla="*/ 0 h 809868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</a:cxnLst>
                            <a:rect l="l" t="t" r="r" b="b"/>
                            <a:pathLst>
                              <a:path w="1366596" h="809868">
                                <a:moveTo>
                                  <a:pt x="0" y="0"/>
                                </a:moveTo>
                                <a:lnTo>
                                  <a:pt x="1366596" y="625807"/>
                                </a:lnTo>
                                <a:lnTo>
                                  <a:pt x="865050" y="809868"/>
                                </a:lnTo>
                                <a:lnTo>
                                  <a:pt x="4601" y="427942"/>
                                </a:lnTo>
                                <a:cubicBezTo>
                                  <a:pt x="-1535" y="105836"/>
                                  <a:pt x="1534" y="142647"/>
                                  <a:pt x="0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506" name="Freeform 505">
                            <a:extLst>
                              <a:ext uri="{FF2B5EF4-FFF2-40B4-BE49-F238E27FC236}">
                                <a16:creationId xmlns:a16="http://schemas.microsoft.com/office/drawing/2014/main" id="{FEF73B5A-27BE-091A-E5DE-2FE534442E1B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089977" y="1730980"/>
                            <a:ext cx="240888" cy="95187"/>
                          </a:xfrm>
                          <a:custGeom>
                            <a:avLst/>
                            <a:gdLst>
                              <a:gd name="connsiteX0" fmla="*/ 1329786 w 1348191"/>
                              <a:gd name="connsiteY0" fmla="*/ 0 h 809869"/>
                              <a:gd name="connsiteX1" fmla="*/ 1348191 w 1348191"/>
                              <a:gd name="connsiteY1" fmla="*/ 400333 h 809869"/>
                              <a:gd name="connsiteX2" fmla="*/ 487742 w 1348191"/>
                              <a:gd name="connsiteY2" fmla="*/ 809869 h 809869"/>
                              <a:gd name="connsiteX3" fmla="*/ 0 w 1348191"/>
                              <a:gd name="connsiteY3" fmla="*/ 630409 h 809869"/>
                              <a:gd name="connsiteX4" fmla="*/ 1329786 w 1348191"/>
                              <a:gd name="connsiteY4" fmla="*/ 0 h 809869"/>
                              <a:gd name="connsiteX0" fmla="*/ 1329786 w 1348191"/>
                              <a:gd name="connsiteY0" fmla="*/ 0 h 791462"/>
                              <a:gd name="connsiteX1" fmla="*/ 1348191 w 1348191"/>
                              <a:gd name="connsiteY1" fmla="*/ 381926 h 791462"/>
                              <a:gd name="connsiteX2" fmla="*/ 487742 w 1348191"/>
                              <a:gd name="connsiteY2" fmla="*/ 791462 h 791462"/>
                              <a:gd name="connsiteX3" fmla="*/ 0 w 1348191"/>
                              <a:gd name="connsiteY3" fmla="*/ 612002 h 791462"/>
                              <a:gd name="connsiteX4" fmla="*/ 1329786 w 1348191"/>
                              <a:gd name="connsiteY4" fmla="*/ 0 h 791462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</a:cxnLst>
                            <a:rect l="l" t="t" r="r" b="b"/>
                            <a:pathLst>
                              <a:path w="1348191" h="791462">
                                <a:moveTo>
                                  <a:pt x="1329786" y="0"/>
                                </a:moveTo>
                                <a:lnTo>
                                  <a:pt x="1348191" y="381926"/>
                                </a:lnTo>
                                <a:lnTo>
                                  <a:pt x="487742" y="791462"/>
                                </a:lnTo>
                                <a:lnTo>
                                  <a:pt x="0" y="612002"/>
                                </a:lnTo>
                                <a:lnTo>
                                  <a:pt x="1329786" y="0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cxnSp>
                        <p:nvCxnSpPr>
                          <p:cNvPr id="507" name="Straight Connector 506">
                            <a:extLst>
                              <a:ext uri="{FF2B5EF4-FFF2-40B4-BE49-F238E27FC236}">
                                <a16:creationId xmlns:a16="http://schemas.microsoft.com/office/drawing/2014/main" id="{98348472-4B1C-BBA5-7179-BE8AF21FAAB9}"/>
                              </a:ext>
                            </a:extLst>
                          </p:cNvPr>
                          <p:cNvCxnSpPr>
                            <a:endCxn id="502" idx="2"/>
                          </p:cNvCxnSpPr>
                          <p:nvPr/>
                        </p:nvCxnSpPr>
                        <p:spPr bwMode="auto">
                          <a:xfrm flipH="1" flipV="1">
                            <a:off x="1871277" y="1735739"/>
                            <a:ext cx="3169" cy="123743"/>
                          </a:xfrm>
                          <a:prstGeom prst="line">
                            <a:avLst/>
                          </a:prstGeom>
                          <a:noFill/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5" dist="19939" dir="5400000" algn="tl" rotWithShape="0">
                              <a:srgbClr val="000000">
                                <a:alpha val="38000"/>
                              </a:srgbClr>
                            </a:outerShdw>
                          </a:effectLst>
                        </p:spPr>
                      </p:cxnSp>
                      <p:cxnSp>
                        <p:nvCxnSpPr>
                          <p:cNvPr id="508" name="Straight Connector 507">
                            <a:extLst>
                              <a:ext uri="{FF2B5EF4-FFF2-40B4-BE49-F238E27FC236}">
                                <a16:creationId xmlns:a16="http://schemas.microsoft.com/office/drawing/2014/main" id="{F8B86D33-F2A6-86D7-0F0B-6A4CC4478CA6}"/>
                              </a:ext>
                            </a:extLst>
                          </p:cNvPr>
                          <p:cNvCxnSpPr/>
                          <p:nvPr/>
                        </p:nvCxnSpPr>
                        <p:spPr bwMode="auto">
                          <a:xfrm flipH="1" flipV="1">
                            <a:off x="2996477" y="1733359"/>
                            <a:ext cx="3171" cy="123743"/>
                          </a:xfrm>
                          <a:prstGeom prst="line">
                            <a:avLst/>
                          </a:prstGeom>
                          <a:noFill/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5" dist="19939" dir="5400000" algn="tl" rotWithShape="0">
                              <a:srgbClr val="000000">
                                <a:alpha val="38000"/>
                              </a:srgbClr>
                            </a:outerShdw>
                          </a:effectLst>
                        </p:spPr>
                      </p:cxnSp>
                    </p:grpSp>
                    <p:grpSp>
                      <p:nvGrpSpPr>
                        <p:cNvPr id="497" name="Group 496">
                          <a:extLst>
                            <a:ext uri="{FF2B5EF4-FFF2-40B4-BE49-F238E27FC236}">
                              <a16:creationId xmlns:a16="http://schemas.microsoft.com/office/drawing/2014/main" id="{C2F2366B-6AAC-BB1F-2686-EFA56DA73EB3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1770362" y="2873352"/>
                          <a:ext cx="441422" cy="369332"/>
                          <a:chOff x="667045" y="1708643"/>
                          <a:chExt cx="441422" cy="369332"/>
                        </a:xfrm>
                      </p:grpSpPr>
                      <p:sp>
                        <p:nvSpPr>
                          <p:cNvPr id="498" name="Oval 497">
                            <a:extLst>
                              <a:ext uri="{FF2B5EF4-FFF2-40B4-BE49-F238E27FC236}">
                                <a16:creationId xmlns:a16="http://schemas.microsoft.com/office/drawing/2014/main" id="{C9EDFF04-145D-E445-21FC-D8F81C34205D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725417" y="1787240"/>
                            <a:ext cx="356365" cy="231962"/>
                          </a:xfrm>
                          <a:prstGeom prst="ellipse">
                            <a:avLst/>
                          </a:prstGeom>
                          <a:solidFill>
                            <a:srgbClr val="FFFFFF">
                              <a:alpha val="76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rtlCol="0"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499" name="TextBox 498">
                            <a:extLst>
                              <a:ext uri="{FF2B5EF4-FFF2-40B4-BE49-F238E27FC236}">
                                <a16:creationId xmlns:a16="http://schemas.microsoft.com/office/drawing/2014/main" id="{D9F7F524-1F4A-24C6-D5C5-6D1289E02B3E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667045" y="1708643"/>
                            <a:ext cx="441422" cy="369332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none" rtlCol="0">
                            <a:spAutoFit/>
                          </a:bodyPr>
                          <a:lstStyle/>
                          <a:p>
                            <a:pPr marL="0" marR="0" lvl="0" indent="0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en-US" sz="1800" b="0" i="0" u="none" strike="noStrike" kern="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0000"/>
                                </a:solidFill>
                                <a:effectLst/>
                                <a:uLnTx/>
                                <a:uFillTx/>
                                <a:latin typeface="Arial" charset="0"/>
                                <a:ea typeface="ＭＳ Ｐゴシック" charset="0"/>
                              </a:rPr>
                              <a:t>3b</a:t>
                            </a:r>
                          </a:p>
                        </p:txBody>
                      </p:sp>
                    </p:grpSp>
                  </p:grpSp>
                  <p:grpSp>
                    <p:nvGrpSpPr>
                      <p:cNvPr id="449" name="Group 448">
                        <a:extLst>
                          <a:ext uri="{FF2B5EF4-FFF2-40B4-BE49-F238E27FC236}">
                            <a16:creationId xmlns:a16="http://schemas.microsoft.com/office/drawing/2014/main" id="{576C9428-C5F1-131D-2728-3319217DFCF3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1740320" y="4094669"/>
                        <a:ext cx="565150" cy="369332"/>
                        <a:chOff x="1736090" y="2873352"/>
                        <a:chExt cx="565150" cy="369332"/>
                      </a:xfrm>
                    </p:grpSpPr>
                    <p:grpSp>
                      <p:nvGrpSpPr>
                        <p:cNvPr id="483" name="Group 327">
                          <a:extLst>
                            <a:ext uri="{FF2B5EF4-FFF2-40B4-BE49-F238E27FC236}">
                              <a16:creationId xmlns:a16="http://schemas.microsoft.com/office/drawing/2014/main" id="{1B798641-ABBB-CF26-15CC-F896DF294FD2}"/>
                            </a:ext>
                          </a:extLst>
                        </p:cNvPr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1736090" y="2893762"/>
                          <a:ext cx="565150" cy="292100"/>
                          <a:chOff x="1871277" y="1576300"/>
                          <a:chExt cx="1128371" cy="437861"/>
                        </a:xfrm>
                      </p:grpSpPr>
                      <p:sp>
                        <p:nvSpPr>
                          <p:cNvPr id="487" name="Oval 486">
                            <a:extLst>
                              <a:ext uri="{FF2B5EF4-FFF2-40B4-BE49-F238E27FC236}">
                                <a16:creationId xmlns:a16="http://schemas.microsoft.com/office/drawing/2014/main" id="{C876E01B-E352-838A-E430-4010DC363A43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 flipV="1">
                            <a:off x="1874446" y="1692905"/>
                            <a:ext cx="1125202" cy="321256"/>
                          </a:xfrm>
                          <a:prstGeom prst="ellipse">
                            <a:avLst/>
                          </a:prstGeom>
                          <a:gradFill flip="none" rotWithShape="1">
                            <a:gsLst>
                              <a:gs pos="0">
                                <a:srgbClr val="3333CC">
                                  <a:lumMod val="75000"/>
                                </a:srgbClr>
                              </a:gs>
                              <a:gs pos="53000">
                                <a:srgbClr val="3333CC">
                                  <a:lumMod val="60000"/>
                                  <a:lumOff val="40000"/>
                                </a:srgbClr>
                              </a:gs>
                              <a:gs pos="100000">
                                <a:srgbClr val="3333CC">
                                  <a:lumMod val="75000"/>
                                </a:srgbClr>
                              </a:gs>
                            </a:gsLst>
                            <a:lin ang="0" scaled="1"/>
                            <a:tileRect/>
                          </a:gradFill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solidFill>
                                  <a:srgbClr val="000000"/>
                                </a:solidFill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488" name="Rectangle 487">
                            <a:extLst>
                              <a:ext uri="{FF2B5EF4-FFF2-40B4-BE49-F238E27FC236}">
                                <a16:creationId xmlns:a16="http://schemas.microsoft.com/office/drawing/2014/main" id="{1A5C64DD-A9C3-8343-1755-F00EA7409E2D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1871277" y="1740499"/>
                            <a:ext cx="1128371" cy="114225"/>
                          </a:xfrm>
                          <a:prstGeom prst="rect">
                            <a:avLst/>
                          </a:prstGeom>
                          <a:gradFill rotWithShape="1">
                            <a:gsLst>
                              <a:gs pos="0">
                                <a:srgbClr val="3333CC">
                                  <a:lumMod val="75000"/>
                                </a:srgbClr>
                              </a:gs>
                              <a:gs pos="53000">
                                <a:srgbClr val="3333CC">
                                  <a:lumMod val="60000"/>
                                  <a:lumOff val="40000"/>
                                </a:srgbClr>
                              </a:gs>
                              <a:gs pos="100000">
                                <a:srgbClr val="3333CC">
                                  <a:lumMod val="75000"/>
                                </a:srgbClr>
                              </a:gs>
                            </a:gsLst>
                            <a:lin ang="10800000" scaled="0"/>
                          </a:gradFill>
                          <a:ln w="25400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489" name="Oval 488">
                            <a:extLst>
                              <a:ext uri="{FF2B5EF4-FFF2-40B4-BE49-F238E27FC236}">
                                <a16:creationId xmlns:a16="http://schemas.microsoft.com/office/drawing/2014/main" id="{5F114890-FAC9-28A4-D1B6-CDCEFF7B8548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 flipV="1">
                            <a:off x="1871277" y="1576300"/>
                            <a:ext cx="1125200" cy="321257"/>
                          </a:xfrm>
                          <a:prstGeom prst="ellipse">
                            <a:avLst/>
                          </a:prstGeom>
                          <a:solidFill>
                            <a:srgbClr val="FFFFFF">
                              <a:lumMod val="75000"/>
                            </a:srgbClr>
                          </a:solidFill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solidFill>
                                  <a:srgbClr val="000000"/>
                                </a:solidFill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490" name="Freeform 489">
                            <a:extLst>
                              <a:ext uri="{FF2B5EF4-FFF2-40B4-BE49-F238E27FC236}">
                                <a16:creationId xmlns:a16="http://schemas.microsoft.com/office/drawing/2014/main" id="{C1C1D5E2-6BCA-5A83-E224-A71FF9280530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159708" y="1673868"/>
                            <a:ext cx="548339" cy="159438"/>
                          </a:xfrm>
                          <a:custGeom>
                            <a:avLst/>
                            <a:gdLst>
                              <a:gd name="connsiteX0" fmla="*/ 1486231 w 2944854"/>
                              <a:gd name="connsiteY0" fmla="*/ 727041 h 1302232"/>
                              <a:gd name="connsiteX1" fmla="*/ 257675 w 2944854"/>
                              <a:gd name="connsiteY1" fmla="*/ 1302232 h 1302232"/>
                              <a:gd name="connsiteX2" fmla="*/ 0 w 2944854"/>
                              <a:gd name="connsiteY2" fmla="*/ 1228607 h 1302232"/>
                              <a:gd name="connsiteX3" fmla="*/ 911064 w 2944854"/>
                              <a:gd name="connsiteY3" fmla="*/ 837478 h 1302232"/>
                              <a:gd name="connsiteX4" fmla="*/ 883456 w 2944854"/>
                              <a:gd name="connsiteY4" fmla="*/ 450949 h 1302232"/>
                              <a:gd name="connsiteX5" fmla="*/ 161047 w 2944854"/>
                              <a:gd name="connsiteY5" fmla="*/ 119640 h 1302232"/>
                              <a:gd name="connsiteX6" fmla="*/ 404917 w 2944854"/>
                              <a:gd name="connsiteY6" fmla="*/ 50617 h 1302232"/>
                              <a:gd name="connsiteX7" fmla="*/ 1477028 w 2944854"/>
                              <a:gd name="connsiteY7" fmla="*/ 501566 h 1302232"/>
                              <a:gd name="connsiteX8" fmla="*/ 2572146 w 2944854"/>
                              <a:gd name="connsiteY8" fmla="*/ 0 h 1302232"/>
                              <a:gd name="connsiteX9" fmla="*/ 2875834 w 2944854"/>
                              <a:gd name="connsiteY9" fmla="*/ 96632 h 1302232"/>
                              <a:gd name="connsiteX10" fmla="*/ 2079803 w 2944854"/>
                              <a:gd name="connsiteY10" fmla="*/ 432543 h 1302232"/>
                              <a:gd name="connsiteX11" fmla="*/ 2240850 w 2944854"/>
                              <a:gd name="connsiteY11" fmla="*/ 920305 h 1302232"/>
                              <a:gd name="connsiteX12" fmla="*/ 2944854 w 2944854"/>
                              <a:gd name="connsiteY12" fmla="*/ 1228607 h 1302232"/>
                              <a:gd name="connsiteX13" fmla="*/ 2733192 w 2944854"/>
                              <a:gd name="connsiteY13" fmla="*/ 1297630 h 1302232"/>
                              <a:gd name="connsiteX14" fmla="*/ 1486231 w 2944854"/>
                              <a:gd name="connsiteY14" fmla="*/ 727041 h 1302232"/>
                              <a:gd name="connsiteX0" fmla="*/ 1486231 w 2944854"/>
                              <a:gd name="connsiteY0" fmla="*/ 727041 h 1316375"/>
                              <a:gd name="connsiteX1" fmla="*/ 257675 w 2944854"/>
                              <a:gd name="connsiteY1" fmla="*/ 1302232 h 1316375"/>
                              <a:gd name="connsiteX2" fmla="*/ 0 w 2944854"/>
                              <a:gd name="connsiteY2" fmla="*/ 1228607 h 1316375"/>
                              <a:gd name="connsiteX3" fmla="*/ 911064 w 2944854"/>
                              <a:gd name="connsiteY3" fmla="*/ 837478 h 1316375"/>
                              <a:gd name="connsiteX4" fmla="*/ 883456 w 2944854"/>
                              <a:gd name="connsiteY4" fmla="*/ 450949 h 1316375"/>
                              <a:gd name="connsiteX5" fmla="*/ 161047 w 2944854"/>
                              <a:gd name="connsiteY5" fmla="*/ 119640 h 1316375"/>
                              <a:gd name="connsiteX6" fmla="*/ 404917 w 2944854"/>
                              <a:gd name="connsiteY6" fmla="*/ 50617 h 1316375"/>
                              <a:gd name="connsiteX7" fmla="*/ 1477028 w 2944854"/>
                              <a:gd name="connsiteY7" fmla="*/ 501566 h 1316375"/>
                              <a:gd name="connsiteX8" fmla="*/ 2572146 w 2944854"/>
                              <a:gd name="connsiteY8" fmla="*/ 0 h 1316375"/>
                              <a:gd name="connsiteX9" fmla="*/ 2875834 w 2944854"/>
                              <a:gd name="connsiteY9" fmla="*/ 96632 h 1316375"/>
                              <a:gd name="connsiteX10" fmla="*/ 2079803 w 2944854"/>
                              <a:gd name="connsiteY10" fmla="*/ 432543 h 1316375"/>
                              <a:gd name="connsiteX11" fmla="*/ 2240850 w 2944854"/>
                              <a:gd name="connsiteY11" fmla="*/ 920305 h 1316375"/>
                              <a:gd name="connsiteX12" fmla="*/ 2944854 w 2944854"/>
                              <a:gd name="connsiteY12" fmla="*/ 1228607 h 1316375"/>
                              <a:gd name="connsiteX13" fmla="*/ 2756623 w 2944854"/>
                              <a:gd name="connsiteY13" fmla="*/ 1316375 h 1316375"/>
                              <a:gd name="connsiteX14" fmla="*/ 1486231 w 2944854"/>
                              <a:gd name="connsiteY14" fmla="*/ 727041 h 1316375"/>
                              <a:gd name="connsiteX0" fmla="*/ 1486231 w 3024520"/>
                              <a:gd name="connsiteY0" fmla="*/ 727041 h 1316375"/>
                              <a:gd name="connsiteX1" fmla="*/ 257675 w 3024520"/>
                              <a:gd name="connsiteY1" fmla="*/ 1302232 h 1316375"/>
                              <a:gd name="connsiteX2" fmla="*/ 0 w 3024520"/>
                              <a:gd name="connsiteY2" fmla="*/ 1228607 h 1316375"/>
                              <a:gd name="connsiteX3" fmla="*/ 911064 w 3024520"/>
                              <a:gd name="connsiteY3" fmla="*/ 837478 h 1316375"/>
                              <a:gd name="connsiteX4" fmla="*/ 883456 w 3024520"/>
                              <a:gd name="connsiteY4" fmla="*/ 450949 h 1316375"/>
                              <a:gd name="connsiteX5" fmla="*/ 161047 w 3024520"/>
                              <a:gd name="connsiteY5" fmla="*/ 119640 h 1316375"/>
                              <a:gd name="connsiteX6" fmla="*/ 404917 w 3024520"/>
                              <a:gd name="connsiteY6" fmla="*/ 50617 h 1316375"/>
                              <a:gd name="connsiteX7" fmla="*/ 1477028 w 3024520"/>
                              <a:gd name="connsiteY7" fmla="*/ 501566 h 1316375"/>
                              <a:gd name="connsiteX8" fmla="*/ 2572146 w 3024520"/>
                              <a:gd name="connsiteY8" fmla="*/ 0 h 1316375"/>
                              <a:gd name="connsiteX9" fmla="*/ 2875834 w 3024520"/>
                              <a:gd name="connsiteY9" fmla="*/ 96632 h 1316375"/>
                              <a:gd name="connsiteX10" fmla="*/ 2079803 w 3024520"/>
                              <a:gd name="connsiteY10" fmla="*/ 432543 h 1316375"/>
                              <a:gd name="connsiteX11" fmla="*/ 2240850 w 3024520"/>
                              <a:gd name="connsiteY11" fmla="*/ 920305 h 1316375"/>
                              <a:gd name="connsiteX12" fmla="*/ 3024520 w 3024520"/>
                              <a:gd name="connsiteY12" fmla="*/ 1228607 h 1316375"/>
                              <a:gd name="connsiteX13" fmla="*/ 2756623 w 3024520"/>
                              <a:gd name="connsiteY13" fmla="*/ 1316375 h 1316375"/>
                              <a:gd name="connsiteX14" fmla="*/ 1486231 w 3024520"/>
                              <a:gd name="connsiteY14" fmla="*/ 727041 h 1316375"/>
                              <a:gd name="connsiteX0" fmla="*/ 1537780 w 3076069"/>
                              <a:gd name="connsiteY0" fmla="*/ 727041 h 1316375"/>
                              <a:gd name="connsiteX1" fmla="*/ 309224 w 3076069"/>
                              <a:gd name="connsiteY1" fmla="*/ 1302232 h 1316375"/>
                              <a:gd name="connsiteX2" fmla="*/ 0 w 3076069"/>
                              <a:gd name="connsiteY2" fmla="*/ 1228607 h 1316375"/>
                              <a:gd name="connsiteX3" fmla="*/ 962613 w 3076069"/>
                              <a:gd name="connsiteY3" fmla="*/ 837478 h 1316375"/>
                              <a:gd name="connsiteX4" fmla="*/ 935005 w 3076069"/>
                              <a:gd name="connsiteY4" fmla="*/ 450949 h 1316375"/>
                              <a:gd name="connsiteX5" fmla="*/ 212596 w 3076069"/>
                              <a:gd name="connsiteY5" fmla="*/ 119640 h 1316375"/>
                              <a:gd name="connsiteX6" fmla="*/ 456466 w 3076069"/>
                              <a:gd name="connsiteY6" fmla="*/ 50617 h 1316375"/>
                              <a:gd name="connsiteX7" fmla="*/ 1528577 w 3076069"/>
                              <a:gd name="connsiteY7" fmla="*/ 501566 h 1316375"/>
                              <a:gd name="connsiteX8" fmla="*/ 2623695 w 3076069"/>
                              <a:gd name="connsiteY8" fmla="*/ 0 h 1316375"/>
                              <a:gd name="connsiteX9" fmla="*/ 2927383 w 3076069"/>
                              <a:gd name="connsiteY9" fmla="*/ 96632 h 1316375"/>
                              <a:gd name="connsiteX10" fmla="*/ 2131352 w 3076069"/>
                              <a:gd name="connsiteY10" fmla="*/ 432543 h 1316375"/>
                              <a:gd name="connsiteX11" fmla="*/ 2292399 w 3076069"/>
                              <a:gd name="connsiteY11" fmla="*/ 920305 h 1316375"/>
                              <a:gd name="connsiteX12" fmla="*/ 3076069 w 3076069"/>
                              <a:gd name="connsiteY12" fmla="*/ 1228607 h 1316375"/>
                              <a:gd name="connsiteX13" fmla="*/ 2808172 w 3076069"/>
                              <a:gd name="connsiteY13" fmla="*/ 1316375 h 1316375"/>
                              <a:gd name="connsiteX14" fmla="*/ 1537780 w 3076069"/>
                              <a:gd name="connsiteY14" fmla="*/ 727041 h 1316375"/>
                              <a:gd name="connsiteX0" fmla="*/ 1537780 w 3076069"/>
                              <a:gd name="connsiteY0" fmla="*/ 727041 h 1321259"/>
                              <a:gd name="connsiteX1" fmla="*/ 313981 w 3076069"/>
                              <a:gd name="connsiteY1" fmla="*/ 1321259 h 1321259"/>
                              <a:gd name="connsiteX2" fmla="*/ 0 w 3076069"/>
                              <a:gd name="connsiteY2" fmla="*/ 1228607 h 1321259"/>
                              <a:gd name="connsiteX3" fmla="*/ 962613 w 3076069"/>
                              <a:gd name="connsiteY3" fmla="*/ 837478 h 1321259"/>
                              <a:gd name="connsiteX4" fmla="*/ 935005 w 3076069"/>
                              <a:gd name="connsiteY4" fmla="*/ 450949 h 1321259"/>
                              <a:gd name="connsiteX5" fmla="*/ 212596 w 3076069"/>
                              <a:gd name="connsiteY5" fmla="*/ 119640 h 1321259"/>
                              <a:gd name="connsiteX6" fmla="*/ 456466 w 3076069"/>
                              <a:gd name="connsiteY6" fmla="*/ 50617 h 1321259"/>
                              <a:gd name="connsiteX7" fmla="*/ 1528577 w 3076069"/>
                              <a:gd name="connsiteY7" fmla="*/ 501566 h 1321259"/>
                              <a:gd name="connsiteX8" fmla="*/ 2623695 w 3076069"/>
                              <a:gd name="connsiteY8" fmla="*/ 0 h 1321259"/>
                              <a:gd name="connsiteX9" fmla="*/ 2927383 w 3076069"/>
                              <a:gd name="connsiteY9" fmla="*/ 96632 h 1321259"/>
                              <a:gd name="connsiteX10" fmla="*/ 2131352 w 3076069"/>
                              <a:gd name="connsiteY10" fmla="*/ 432543 h 1321259"/>
                              <a:gd name="connsiteX11" fmla="*/ 2292399 w 3076069"/>
                              <a:gd name="connsiteY11" fmla="*/ 920305 h 1321259"/>
                              <a:gd name="connsiteX12" fmla="*/ 3076069 w 3076069"/>
                              <a:gd name="connsiteY12" fmla="*/ 1228607 h 1321259"/>
                              <a:gd name="connsiteX13" fmla="*/ 2808172 w 3076069"/>
                              <a:gd name="connsiteY13" fmla="*/ 1316375 h 1321259"/>
                              <a:gd name="connsiteX14" fmla="*/ 1537780 w 3076069"/>
                              <a:gd name="connsiteY14" fmla="*/ 727041 h 1321259"/>
                              <a:gd name="connsiteX0" fmla="*/ 1537780 w 3076069"/>
                              <a:gd name="connsiteY0" fmla="*/ 750825 h 1321259"/>
                              <a:gd name="connsiteX1" fmla="*/ 313981 w 3076069"/>
                              <a:gd name="connsiteY1" fmla="*/ 1321259 h 1321259"/>
                              <a:gd name="connsiteX2" fmla="*/ 0 w 3076069"/>
                              <a:gd name="connsiteY2" fmla="*/ 1228607 h 1321259"/>
                              <a:gd name="connsiteX3" fmla="*/ 962613 w 3076069"/>
                              <a:gd name="connsiteY3" fmla="*/ 837478 h 1321259"/>
                              <a:gd name="connsiteX4" fmla="*/ 935005 w 3076069"/>
                              <a:gd name="connsiteY4" fmla="*/ 450949 h 1321259"/>
                              <a:gd name="connsiteX5" fmla="*/ 212596 w 3076069"/>
                              <a:gd name="connsiteY5" fmla="*/ 119640 h 1321259"/>
                              <a:gd name="connsiteX6" fmla="*/ 456466 w 3076069"/>
                              <a:gd name="connsiteY6" fmla="*/ 50617 h 1321259"/>
                              <a:gd name="connsiteX7" fmla="*/ 1528577 w 3076069"/>
                              <a:gd name="connsiteY7" fmla="*/ 501566 h 1321259"/>
                              <a:gd name="connsiteX8" fmla="*/ 2623695 w 3076069"/>
                              <a:gd name="connsiteY8" fmla="*/ 0 h 1321259"/>
                              <a:gd name="connsiteX9" fmla="*/ 2927383 w 3076069"/>
                              <a:gd name="connsiteY9" fmla="*/ 96632 h 1321259"/>
                              <a:gd name="connsiteX10" fmla="*/ 2131352 w 3076069"/>
                              <a:gd name="connsiteY10" fmla="*/ 432543 h 1321259"/>
                              <a:gd name="connsiteX11" fmla="*/ 2292399 w 3076069"/>
                              <a:gd name="connsiteY11" fmla="*/ 920305 h 1321259"/>
                              <a:gd name="connsiteX12" fmla="*/ 3076069 w 3076069"/>
                              <a:gd name="connsiteY12" fmla="*/ 1228607 h 1321259"/>
                              <a:gd name="connsiteX13" fmla="*/ 2808172 w 3076069"/>
                              <a:gd name="connsiteY13" fmla="*/ 1316375 h 1321259"/>
                              <a:gd name="connsiteX14" fmla="*/ 1537780 w 3076069"/>
                              <a:gd name="connsiteY14" fmla="*/ 750825 h 1321259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  <a:cxn ang="0">
                                <a:pos x="connsiteX5" y="connsiteY5"/>
                              </a:cxn>
                              <a:cxn ang="0">
                                <a:pos x="connsiteX6" y="connsiteY6"/>
                              </a:cxn>
                              <a:cxn ang="0">
                                <a:pos x="connsiteX7" y="connsiteY7"/>
                              </a:cxn>
                              <a:cxn ang="0">
                                <a:pos x="connsiteX8" y="connsiteY8"/>
                              </a:cxn>
                              <a:cxn ang="0">
                                <a:pos x="connsiteX9" y="connsiteY9"/>
                              </a:cxn>
                              <a:cxn ang="0">
                                <a:pos x="connsiteX10" y="connsiteY10"/>
                              </a:cxn>
                              <a:cxn ang="0">
                                <a:pos x="connsiteX11" y="connsiteY11"/>
                              </a:cxn>
                              <a:cxn ang="0">
                                <a:pos x="connsiteX12" y="connsiteY12"/>
                              </a:cxn>
                              <a:cxn ang="0">
                                <a:pos x="connsiteX13" y="connsiteY13"/>
                              </a:cxn>
                              <a:cxn ang="0">
                                <a:pos x="connsiteX14" y="connsiteY14"/>
                              </a:cxn>
                            </a:cxnLst>
                            <a:rect l="l" t="t" r="r" b="b"/>
                            <a:pathLst>
                              <a:path w="3076069" h="1321259">
                                <a:moveTo>
                                  <a:pt x="1537780" y="750825"/>
                                </a:moveTo>
                                <a:lnTo>
                                  <a:pt x="313981" y="1321259"/>
                                </a:lnTo>
                                <a:lnTo>
                                  <a:pt x="0" y="1228607"/>
                                </a:lnTo>
                                <a:lnTo>
                                  <a:pt x="962613" y="837478"/>
                                </a:lnTo>
                                <a:lnTo>
                                  <a:pt x="935005" y="450949"/>
                                </a:lnTo>
                                <a:lnTo>
                                  <a:pt x="212596" y="119640"/>
                                </a:lnTo>
                                <a:lnTo>
                                  <a:pt x="456466" y="50617"/>
                                </a:lnTo>
                                <a:lnTo>
                                  <a:pt x="1528577" y="501566"/>
                                </a:lnTo>
                                <a:lnTo>
                                  <a:pt x="2623695" y="0"/>
                                </a:lnTo>
                                <a:lnTo>
                                  <a:pt x="2927383" y="96632"/>
                                </a:lnTo>
                                <a:lnTo>
                                  <a:pt x="2131352" y="432543"/>
                                </a:lnTo>
                                <a:lnTo>
                                  <a:pt x="2292399" y="920305"/>
                                </a:lnTo>
                                <a:lnTo>
                                  <a:pt x="3076069" y="1228607"/>
                                </a:lnTo>
                                <a:lnTo>
                                  <a:pt x="2808172" y="1316375"/>
                                </a:lnTo>
                                <a:lnTo>
                                  <a:pt x="1537780" y="750825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60000"/>
                              <a:lumOff val="40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491" name="Freeform 490">
                            <a:extLst>
                              <a:ext uri="{FF2B5EF4-FFF2-40B4-BE49-F238E27FC236}">
                                <a16:creationId xmlns:a16="http://schemas.microsoft.com/office/drawing/2014/main" id="{6FDFC657-CA94-E628-DDB5-7CB3FDAA1841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102655" y="1633412"/>
                            <a:ext cx="662444" cy="111846"/>
                          </a:xfrm>
                          <a:custGeom>
                            <a:avLst/>
                            <a:gdLst>
                              <a:gd name="connsiteX0" fmla="*/ 0 w 3645229"/>
                              <a:gd name="connsiteY0" fmla="*/ 214441 h 923747"/>
                              <a:gd name="connsiteX1" fmla="*/ 659770 w 3645229"/>
                              <a:gd name="connsiteY1" fmla="*/ 16495 h 923747"/>
                              <a:gd name="connsiteX2" fmla="*/ 1814367 w 3645229"/>
                              <a:gd name="connsiteY2" fmla="*/ 511360 h 923747"/>
                              <a:gd name="connsiteX3" fmla="*/ 2968965 w 3645229"/>
                              <a:gd name="connsiteY3" fmla="*/ 0 h 923747"/>
                              <a:gd name="connsiteX4" fmla="*/ 3645229 w 3645229"/>
                              <a:gd name="connsiteY4" fmla="*/ 197946 h 923747"/>
                              <a:gd name="connsiteX5" fmla="*/ 3199884 w 3645229"/>
                              <a:gd name="connsiteY5" fmla="*/ 461874 h 923747"/>
                              <a:gd name="connsiteX6" fmla="*/ 2985459 w 3645229"/>
                              <a:gd name="connsiteY6" fmla="*/ 379396 h 923747"/>
                              <a:gd name="connsiteX7" fmla="*/ 1830861 w 3645229"/>
                              <a:gd name="connsiteY7" fmla="*/ 923747 h 923747"/>
                              <a:gd name="connsiteX8" fmla="*/ 676264 w 3645229"/>
                              <a:gd name="connsiteY8" fmla="*/ 412387 h 923747"/>
                              <a:gd name="connsiteX9" fmla="*/ 527816 w 3645229"/>
                              <a:gd name="connsiteY9" fmla="*/ 478369 h 923747"/>
                              <a:gd name="connsiteX10" fmla="*/ 0 w 3645229"/>
                              <a:gd name="connsiteY10" fmla="*/ 21444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71662 w 3640627"/>
                              <a:gd name="connsiteY8" fmla="*/ 412387 h 923747"/>
                              <a:gd name="connsiteX9" fmla="*/ 523214 w 3640627"/>
                              <a:gd name="connsiteY9" fmla="*/ 478369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71662 w 3640627"/>
                              <a:gd name="connsiteY8" fmla="*/ 412387 h 923747"/>
                              <a:gd name="connsiteX9" fmla="*/ 523214 w 3640627"/>
                              <a:gd name="connsiteY9" fmla="*/ 482971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90067 w 3640627"/>
                              <a:gd name="connsiteY8" fmla="*/ 412387 h 923747"/>
                              <a:gd name="connsiteX9" fmla="*/ 523214 w 3640627"/>
                              <a:gd name="connsiteY9" fmla="*/ 482971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09765 w 3640627"/>
                              <a:gd name="connsiteY2" fmla="*/ 511360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2980857 w 3640627"/>
                              <a:gd name="connsiteY6" fmla="*/ 379396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55778 w 3640627"/>
                              <a:gd name="connsiteY2" fmla="*/ 534367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2980857 w 3640627"/>
                              <a:gd name="connsiteY6" fmla="*/ 379396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55778 w 3640627"/>
                              <a:gd name="connsiteY2" fmla="*/ 534367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3008465 w 3640627"/>
                              <a:gd name="connsiteY6" fmla="*/ 402404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723451"/>
                              <a:gd name="connsiteY0" fmla="*/ 242051 h 946755"/>
                              <a:gd name="connsiteX1" fmla="*/ 655168 w 3723451"/>
                              <a:gd name="connsiteY1" fmla="*/ 16495 h 946755"/>
                              <a:gd name="connsiteX2" fmla="*/ 1855778 w 3723451"/>
                              <a:gd name="connsiteY2" fmla="*/ 534367 h 946755"/>
                              <a:gd name="connsiteX3" fmla="*/ 2964363 w 3723451"/>
                              <a:gd name="connsiteY3" fmla="*/ 0 h 946755"/>
                              <a:gd name="connsiteX4" fmla="*/ 3723451 w 3723451"/>
                              <a:gd name="connsiteY4" fmla="*/ 220954 h 946755"/>
                              <a:gd name="connsiteX5" fmla="*/ 3195282 w 3723451"/>
                              <a:gd name="connsiteY5" fmla="*/ 461874 h 946755"/>
                              <a:gd name="connsiteX6" fmla="*/ 3008465 w 3723451"/>
                              <a:gd name="connsiteY6" fmla="*/ 402404 h 946755"/>
                              <a:gd name="connsiteX7" fmla="*/ 1876873 w 3723451"/>
                              <a:gd name="connsiteY7" fmla="*/ 946755 h 946755"/>
                              <a:gd name="connsiteX8" fmla="*/ 690067 w 3723451"/>
                              <a:gd name="connsiteY8" fmla="*/ 412387 h 946755"/>
                              <a:gd name="connsiteX9" fmla="*/ 523214 w 3723451"/>
                              <a:gd name="connsiteY9" fmla="*/ 482971 h 946755"/>
                              <a:gd name="connsiteX10" fmla="*/ 0 w 3723451"/>
                              <a:gd name="connsiteY10" fmla="*/ 242051 h 946755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95282 w 3723451"/>
                              <a:gd name="connsiteY5" fmla="*/ 448069 h 932950"/>
                              <a:gd name="connsiteX6" fmla="*/ 3008465 w 3723451"/>
                              <a:gd name="connsiteY6" fmla="*/ 388599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95282 w 3723451"/>
                              <a:gd name="connsiteY5" fmla="*/ 448069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86079 w 3723451"/>
                              <a:gd name="connsiteY5" fmla="*/ 461874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86079 w 3723451"/>
                              <a:gd name="connsiteY5" fmla="*/ 461874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711613 w 3723451"/>
                              <a:gd name="connsiteY8" fmla="*/ 413055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  <a:cxn ang="0">
                                <a:pos x="connsiteX5" y="connsiteY5"/>
                              </a:cxn>
                              <a:cxn ang="0">
                                <a:pos x="connsiteX6" y="connsiteY6"/>
                              </a:cxn>
                              <a:cxn ang="0">
                                <a:pos x="connsiteX7" y="connsiteY7"/>
                              </a:cxn>
                              <a:cxn ang="0">
                                <a:pos x="connsiteX8" y="connsiteY8"/>
                              </a:cxn>
                              <a:cxn ang="0">
                                <a:pos x="connsiteX9" y="connsiteY9"/>
                              </a:cxn>
                              <a:cxn ang="0">
                                <a:pos x="connsiteX10" y="connsiteY10"/>
                              </a:cxn>
                            </a:cxnLst>
                            <a:rect l="l" t="t" r="r" b="b"/>
                            <a:pathLst>
                              <a:path w="3723451" h="932950">
                                <a:moveTo>
                                  <a:pt x="0" y="228246"/>
                                </a:moveTo>
                                <a:lnTo>
                                  <a:pt x="655168" y="2690"/>
                                </a:lnTo>
                                <a:lnTo>
                                  <a:pt x="1855778" y="520562"/>
                                </a:lnTo>
                                <a:lnTo>
                                  <a:pt x="3001174" y="0"/>
                                </a:lnTo>
                                <a:lnTo>
                                  <a:pt x="3723451" y="207149"/>
                                </a:lnTo>
                                <a:lnTo>
                                  <a:pt x="3186079" y="461874"/>
                                </a:lnTo>
                                <a:lnTo>
                                  <a:pt x="3013067" y="393200"/>
                                </a:lnTo>
                                <a:lnTo>
                                  <a:pt x="1876873" y="932950"/>
                                </a:lnTo>
                                <a:lnTo>
                                  <a:pt x="711613" y="413055"/>
                                </a:lnTo>
                                <a:lnTo>
                                  <a:pt x="523214" y="469166"/>
                                </a:lnTo>
                                <a:lnTo>
                                  <a:pt x="0" y="228246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492" name="Freeform 491">
                            <a:extLst>
                              <a:ext uri="{FF2B5EF4-FFF2-40B4-BE49-F238E27FC236}">
                                <a16:creationId xmlns:a16="http://schemas.microsoft.com/office/drawing/2014/main" id="{47B966BE-5B40-63AE-333C-7783E776BD6C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536889" y="1728599"/>
                            <a:ext cx="244057" cy="97568"/>
                          </a:xfrm>
                          <a:custGeom>
                            <a:avLst/>
                            <a:gdLst>
                              <a:gd name="connsiteX0" fmla="*/ 55216 w 1421812"/>
                              <a:gd name="connsiteY0" fmla="*/ 0 h 800665"/>
                              <a:gd name="connsiteX1" fmla="*/ 1421812 w 1421812"/>
                              <a:gd name="connsiteY1" fmla="*/ 625807 h 800665"/>
                              <a:gd name="connsiteX2" fmla="*/ 947874 w 1421812"/>
                              <a:gd name="connsiteY2" fmla="*/ 800665 h 800665"/>
                              <a:gd name="connsiteX3" fmla="*/ 50614 w 1421812"/>
                              <a:gd name="connsiteY3" fmla="*/ 404934 h 800665"/>
                              <a:gd name="connsiteX4" fmla="*/ 0 w 1421812"/>
                              <a:gd name="connsiteY4" fmla="*/ 404934 h 800665"/>
                              <a:gd name="connsiteX5" fmla="*/ 55216 w 1421812"/>
                              <a:gd name="connsiteY5" fmla="*/ 0 h 800665"/>
                              <a:gd name="connsiteX0" fmla="*/ 4602 w 1371198"/>
                              <a:gd name="connsiteY0" fmla="*/ 0 h 800665"/>
                              <a:gd name="connsiteX1" fmla="*/ 1371198 w 1371198"/>
                              <a:gd name="connsiteY1" fmla="*/ 625807 h 800665"/>
                              <a:gd name="connsiteX2" fmla="*/ 897260 w 1371198"/>
                              <a:gd name="connsiteY2" fmla="*/ 800665 h 800665"/>
                              <a:gd name="connsiteX3" fmla="*/ 0 w 1371198"/>
                              <a:gd name="connsiteY3" fmla="*/ 404934 h 800665"/>
                              <a:gd name="connsiteX4" fmla="*/ 4602 w 1371198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9868"/>
                              <a:gd name="connsiteX1" fmla="*/ 1366596 w 1366596"/>
                              <a:gd name="connsiteY1" fmla="*/ 625807 h 809868"/>
                              <a:gd name="connsiteX2" fmla="*/ 865050 w 1366596"/>
                              <a:gd name="connsiteY2" fmla="*/ 809868 h 809868"/>
                              <a:gd name="connsiteX3" fmla="*/ 4601 w 1366596"/>
                              <a:gd name="connsiteY3" fmla="*/ 427942 h 809868"/>
                              <a:gd name="connsiteX4" fmla="*/ 0 w 1366596"/>
                              <a:gd name="connsiteY4" fmla="*/ 0 h 809868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</a:cxnLst>
                            <a:rect l="l" t="t" r="r" b="b"/>
                            <a:pathLst>
                              <a:path w="1366596" h="809868">
                                <a:moveTo>
                                  <a:pt x="0" y="0"/>
                                </a:moveTo>
                                <a:lnTo>
                                  <a:pt x="1366596" y="625807"/>
                                </a:lnTo>
                                <a:lnTo>
                                  <a:pt x="865050" y="809868"/>
                                </a:lnTo>
                                <a:lnTo>
                                  <a:pt x="4601" y="427942"/>
                                </a:lnTo>
                                <a:cubicBezTo>
                                  <a:pt x="-1535" y="105836"/>
                                  <a:pt x="1534" y="142647"/>
                                  <a:pt x="0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493" name="Freeform 492">
                            <a:extLst>
                              <a:ext uri="{FF2B5EF4-FFF2-40B4-BE49-F238E27FC236}">
                                <a16:creationId xmlns:a16="http://schemas.microsoft.com/office/drawing/2014/main" id="{C0F83A7D-2097-4442-1090-3CFB716BB602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089977" y="1730980"/>
                            <a:ext cx="240888" cy="95187"/>
                          </a:xfrm>
                          <a:custGeom>
                            <a:avLst/>
                            <a:gdLst>
                              <a:gd name="connsiteX0" fmla="*/ 1329786 w 1348191"/>
                              <a:gd name="connsiteY0" fmla="*/ 0 h 809869"/>
                              <a:gd name="connsiteX1" fmla="*/ 1348191 w 1348191"/>
                              <a:gd name="connsiteY1" fmla="*/ 400333 h 809869"/>
                              <a:gd name="connsiteX2" fmla="*/ 487742 w 1348191"/>
                              <a:gd name="connsiteY2" fmla="*/ 809869 h 809869"/>
                              <a:gd name="connsiteX3" fmla="*/ 0 w 1348191"/>
                              <a:gd name="connsiteY3" fmla="*/ 630409 h 809869"/>
                              <a:gd name="connsiteX4" fmla="*/ 1329786 w 1348191"/>
                              <a:gd name="connsiteY4" fmla="*/ 0 h 809869"/>
                              <a:gd name="connsiteX0" fmla="*/ 1329786 w 1348191"/>
                              <a:gd name="connsiteY0" fmla="*/ 0 h 791462"/>
                              <a:gd name="connsiteX1" fmla="*/ 1348191 w 1348191"/>
                              <a:gd name="connsiteY1" fmla="*/ 381926 h 791462"/>
                              <a:gd name="connsiteX2" fmla="*/ 487742 w 1348191"/>
                              <a:gd name="connsiteY2" fmla="*/ 791462 h 791462"/>
                              <a:gd name="connsiteX3" fmla="*/ 0 w 1348191"/>
                              <a:gd name="connsiteY3" fmla="*/ 612002 h 791462"/>
                              <a:gd name="connsiteX4" fmla="*/ 1329786 w 1348191"/>
                              <a:gd name="connsiteY4" fmla="*/ 0 h 791462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</a:cxnLst>
                            <a:rect l="l" t="t" r="r" b="b"/>
                            <a:pathLst>
                              <a:path w="1348191" h="791462">
                                <a:moveTo>
                                  <a:pt x="1329786" y="0"/>
                                </a:moveTo>
                                <a:lnTo>
                                  <a:pt x="1348191" y="381926"/>
                                </a:lnTo>
                                <a:lnTo>
                                  <a:pt x="487742" y="791462"/>
                                </a:lnTo>
                                <a:lnTo>
                                  <a:pt x="0" y="612002"/>
                                </a:lnTo>
                                <a:lnTo>
                                  <a:pt x="1329786" y="0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cxnSp>
                        <p:nvCxnSpPr>
                          <p:cNvPr id="494" name="Straight Connector 493">
                            <a:extLst>
                              <a:ext uri="{FF2B5EF4-FFF2-40B4-BE49-F238E27FC236}">
                                <a16:creationId xmlns:a16="http://schemas.microsoft.com/office/drawing/2014/main" id="{D47766C2-4962-B13A-316E-0E2DA469CA43}"/>
                              </a:ext>
                            </a:extLst>
                          </p:cNvPr>
                          <p:cNvCxnSpPr>
                            <a:endCxn id="489" idx="2"/>
                          </p:cNvCxnSpPr>
                          <p:nvPr/>
                        </p:nvCxnSpPr>
                        <p:spPr bwMode="auto">
                          <a:xfrm flipH="1" flipV="1">
                            <a:off x="1871277" y="1735739"/>
                            <a:ext cx="3169" cy="123743"/>
                          </a:xfrm>
                          <a:prstGeom prst="line">
                            <a:avLst/>
                          </a:prstGeom>
                          <a:noFill/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5" dist="19939" dir="5400000" algn="tl" rotWithShape="0">
                              <a:srgbClr val="000000">
                                <a:alpha val="38000"/>
                              </a:srgbClr>
                            </a:outerShdw>
                          </a:effectLst>
                        </p:spPr>
                      </p:cxnSp>
                      <p:cxnSp>
                        <p:nvCxnSpPr>
                          <p:cNvPr id="495" name="Straight Connector 494">
                            <a:extLst>
                              <a:ext uri="{FF2B5EF4-FFF2-40B4-BE49-F238E27FC236}">
                                <a16:creationId xmlns:a16="http://schemas.microsoft.com/office/drawing/2014/main" id="{0A54AC20-5F37-7A11-22BF-A39D9EAE1D43}"/>
                              </a:ext>
                            </a:extLst>
                          </p:cNvPr>
                          <p:cNvCxnSpPr/>
                          <p:nvPr/>
                        </p:nvCxnSpPr>
                        <p:spPr bwMode="auto">
                          <a:xfrm flipH="1" flipV="1">
                            <a:off x="2996477" y="1733359"/>
                            <a:ext cx="3171" cy="123743"/>
                          </a:xfrm>
                          <a:prstGeom prst="line">
                            <a:avLst/>
                          </a:prstGeom>
                          <a:noFill/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5" dist="19939" dir="5400000" algn="tl" rotWithShape="0">
                              <a:srgbClr val="000000">
                                <a:alpha val="38000"/>
                              </a:srgbClr>
                            </a:outerShdw>
                          </a:effectLst>
                        </p:spPr>
                      </p:cxnSp>
                    </p:grpSp>
                    <p:grpSp>
                      <p:nvGrpSpPr>
                        <p:cNvPr id="484" name="Group 483">
                          <a:extLst>
                            <a:ext uri="{FF2B5EF4-FFF2-40B4-BE49-F238E27FC236}">
                              <a16:creationId xmlns:a16="http://schemas.microsoft.com/office/drawing/2014/main" id="{6D88B1CB-F60A-0CA7-13E8-3004E809B537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1770362" y="2873352"/>
                          <a:ext cx="441422" cy="369332"/>
                          <a:chOff x="667045" y="1708643"/>
                          <a:chExt cx="441422" cy="369332"/>
                        </a:xfrm>
                      </p:grpSpPr>
                      <p:sp>
                        <p:nvSpPr>
                          <p:cNvPr id="485" name="Oval 484">
                            <a:extLst>
                              <a:ext uri="{FF2B5EF4-FFF2-40B4-BE49-F238E27FC236}">
                                <a16:creationId xmlns:a16="http://schemas.microsoft.com/office/drawing/2014/main" id="{76E74D69-1CBC-541D-B9C2-6D13E8E807D3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725417" y="1787240"/>
                            <a:ext cx="356365" cy="231962"/>
                          </a:xfrm>
                          <a:prstGeom prst="ellipse">
                            <a:avLst/>
                          </a:prstGeom>
                          <a:solidFill>
                            <a:srgbClr val="FFFFFF">
                              <a:alpha val="76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rtlCol="0"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486" name="TextBox 485">
                            <a:extLst>
                              <a:ext uri="{FF2B5EF4-FFF2-40B4-BE49-F238E27FC236}">
                                <a16:creationId xmlns:a16="http://schemas.microsoft.com/office/drawing/2014/main" id="{58F208EE-1BE0-D233-97C0-31033843C944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667045" y="1708643"/>
                            <a:ext cx="441422" cy="369332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none" rtlCol="0">
                            <a:spAutoFit/>
                          </a:bodyPr>
                          <a:lstStyle/>
                          <a:p>
                            <a:pPr marL="0" marR="0" lvl="0" indent="0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en-US" sz="1800" b="0" i="0" u="none" strike="noStrike" kern="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0000"/>
                                </a:solidFill>
                                <a:effectLst/>
                                <a:uLnTx/>
                                <a:uFillTx/>
                                <a:latin typeface="Arial" charset="0"/>
                                <a:ea typeface="ＭＳ Ｐゴシック" charset="0"/>
                              </a:rPr>
                              <a:t>3d</a:t>
                            </a:r>
                          </a:p>
                        </p:txBody>
                      </p:sp>
                    </p:grpSp>
                  </p:grpSp>
                  <p:grpSp>
                    <p:nvGrpSpPr>
                      <p:cNvPr id="450" name="Group 449">
                        <a:extLst>
                          <a:ext uri="{FF2B5EF4-FFF2-40B4-BE49-F238E27FC236}">
                            <a16:creationId xmlns:a16="http://schemas.microsoft.com/office/drawing/2014/main" id="{B8F36224-C32D-23F6-D966-A7AB61AD8E8C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2601806" y="3485072"/>
                        <a:ext cx="565150" cy="369332"/>
                        <a:chOff x="1736090" y="2873352"/>
                        <a:chExt cx="565150" cy="369332"/>
                      </a:xfrm>
                    </p:grpSpPr>
                    <p:grpSp>
                      <p:nvGrpSpPr>
                        <p:cNvPr id="470" name="Group 327">
                          <a:extLst>
                            <a:ext uri="{FF2B5EF4-FFF2-40B4-BE49-F238E27FC236}">
                              <a16:creationId xmlns:a16="http://schemas.microsoft.com/office/drawing/2014/main" id="{2F340112-132B-3BEC-F902-4481A3A78BF8}"/>
                            </a:ext>
                          </a:extLst>
                        </p:cNvPr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1736090" y="2893762"/>
                          <a:ext cx="565150" cy="292100"/>
                          <a:chOff x="1871277" y="1576300"/>
                          <a:chExt cx="1128371" cy="437861"/>
                        </a:xfrm>
                      </p:grpSpPr>
                      <p:sp>
                        <p:nvSpPr>
                          <p:cNvPr id="474" name="Oval 473">
                            <a:extLst>
                              <a:ext uri="{FF2B5EF4-FFF2-40B4-BE49-F238E27FC236}">
                                <a16:creationId xmlns:a16="http://schemas.microsoft.com/office/drawing/2014/main" id="{2E7845EA-6799-9842-0617-2DB4A56BF52B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 flipV="1">
                            <a:off x="1874446" y="1692905"/>
                            <a:ext cx="1125202" cy="321256"/>
                          </a:xfrm>
                          <a:prstGeom prst="ellipse">
                            <a:avLst/>
                          </a:prstGeom>
                          <a:gradFill flip="none" rotWithShape="1">
                            <a:gsLst>
                              <a:gs pos="0">
                                <a:srgbClr val="3333CC">
                                  <a:lumMod val="75000"/>
                                </a:srgbClr>
                              </a:gs>
                              <a:gs pos="53000">
                                <a:srgbClr val="3333CC">
                                  <a:lumMod val="60000"/>
                                  <a:lumOff val="40000"/>
                                </a:srgbClr>
                              </a:gs>
                              <a:gs pos="100000">
                                <a:srgbClr val="3333CC">
                                  <a:lumMod val="75000"/>
                                </a:srgbClr>
                              </a:gs>
                            </a:gsLst>
                            <a:lin ang="0" scaled="1"/>
                            <a:tileRect/>
                          </a:gradFill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solidFill>
                                  <a:srgbClr val="000000"/>
                                </a:solidFill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475" name="Rectangle 474">
                            <a:extLst>
                              <a:ext uri="{FF2B5EF4-FFF2-40B4-BE49-F238E27FC236}">
                                <a16:creationId xmlns:a16="http://schemas.microsoft.com/office/drawing/2014/main" id="{4259DECC-06F6-9AB8-2F62-7DD1F41AC7E3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1871277" y="1740499"/>
                            <a:ext cx="1128371" cy="114225"/>
                          </a:xfrm>
                          <a:prstGeom prst="rect">
                            <a:avLst/>
                          </a:prstGeom>
                          <a:gradFill rotWithShape="1">
                            <a:gsLst>
                              <a:gs pos="0">
                                <a:srgbClr val="3333CC">
                                  <a:lumMod val="75000"/>
                                </a:srgbClr>
                              </a:gs>
                              <a:gs pos="53000">
                                <a:srgbClr val="3333CC">
                                  <a:lumMod val="60000"/>
                                  <a:lumOff val="40000"/>
                                </a:srgbClr>
                              </a:gs>
                              <a:gs pos="100000">
                                <a:srgbClr val="3333CC">
                                  <a:lumMod val="75000"/>
                                </a:srgbClr>
                              </a:gs>
                            </a:gsLst>
                            <a:lin ang="10800000" scaled="0"/>
                          </a:gradFill>
                          <a:ln w="25400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476" name="Oval 475">
                            <a:extLst>
                              <a:ext uri="{FF2B5EF4-FFF2-40B4-BE49-F238E27FC236}">
                                <a16:creationId xmlns:a16="http://schemas.microsoft.com/office/drawing/2014/main" id="{EDD05A82-FDFF-E966-6320-4B8C2F77F8B8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 flipV="1">
                            <a:off x="1871277" y="1576300"/>
                            <a:ext cx="1125200" cy="321257"/>
                          </a:xfrm>
                          <a:prstGeom prst="ellipse">
                            <a:avLst/>
                          </a:prstGeom>
                          <a:solidFill>
                            <a:srgbClr val="FFFFFF">
                              <a:lumMod val="75000"/>
                            </a:srgbClr>
                          </a:solidFill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solidFill>
                                  <a:srgbClr val="000000"/>
                                </a:solidFill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477" name="Freeform 476">
                            <a:extLst>
                              <a:ext uri="{FF2B5EF4-FFF2-40B4-BE49-F238E27FC236}">
                                <a16:creationId xmlns:a16="http://schemas.microsoft.com/office/drawing/2014/main" id="{92EB3C94-8C74-6190-91E7-3D0CB0FD1246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159708" y="1673868"/>
                            <a:ext cx="548339" cy="159438"/>
                          </a:xfrm>
                          <a:custGeom>
                            <a:avLst/>
                            <a:gdLst>
                              <a:gd name="connsiteX0" fmla="*/ 1486231 w 2944854"/>
                              <a:gd name="connsiteY0" fmla="*/ 727041 h 1302232"/>
                              <a:gd name="connsiteX1" fmla="*/ 257675 w 2944854"/>
                              <a:gd name="connsiteY1" fmla="*/ 1302232 h 1302232"/>
                              <a:gd name="connsiteX2" fmla="*/ 0 w 2944854"/>
                              <a:gd name="connsiteY2" fmla="*/ 1228607 h 1302232"/>
                              <a:gd name="connsiteX3" fmla="*/ 911064 w 2944854"/>
                              <a:gd name="connsiteY3" fmla="*/ 837478 h 1302232"/>
                              <a:gd name="connsiteX4" fmla="*/ 883456 w 2944854"/>
                              <a:gd name="connsiteY4" fmla="*/ 450949 h 1302232"/>
                              <a:gd name="connsiteX5" fmla="*/ 161047 w 2944854"/>
                              <a:gd name="connsiteY5" fmla="*/ 119640 h 1302232"/>
                              <a:gd name="connsiteX6" fmla="*/ 404917 w 2944854"/>
                              <a:gd name="connsiteY6" fmla="*/ 50617 h 1302232"/>
                              <a:gd name="connsiteX7" fmla="*/ 1477028 w 2944854"/>
                              <a:gd name="connsiteY7" fmla="*/ 501566 h 1302232"/>
                              <a:gd name="connsiteX8" fmla="*/ 2572146 w 2944854"/>
                              <a:gd name="connsiteY8" fmla="*/ 0 h 1302232"/>
                              <a:gd name="connsiteX9" fmla="*/ 2875834 w 2944854"/>
                              <a:gd name="connsiteY9" fmla="*/ 96632 h 1302232"/>
                              <a:gd name="connsiteX10" fmla="*/ 2079803 w 2944854"/>
                              <a:gd name="connsiteY10" fmla="*/ 432543 h 1302232"/>
                              <a:gd name="connsiteX11" fmla="*/ 2240850 w 2944854"/>
                              <a:gd name="connsiteY11" fmla="*/ 920305 h 1302232"/>
                              <a:gd name="connsiteX12" fmla="*/ 2944854 w 2944854"/>
                              <a:gd name="connsiteY12" fmla="*/ 1228607 h 1302232"/>
                              <a:gd name="connsiteX13" fmla="*/ 2733192 w 2944854"/>
                              <a:gd name="connsiteY13" fmla="*/ 1297630 h 1302232"/>
                              <a:gd name="connsiteX14" fmla="*/ 1486231 w 2944854"/>
                              <a:gd name="connsiteY14" fmla="*/ 727041 h 1302232"/>
                              <a:gd name="connsiteX0" fmla="*/ 1486231 w 2944854"/>
                              <a:gd name="connsiteY0" fmla="*/ 727041 h 1316375"/>
                              <a:gd name="connsiteX1" fmla="*/ 257675 w 2944854"/>
                              <a:gd name="connsiteY1" fmla="*/ 1302232 h 1316375"/>
                              <a:gd name="connsiteX2" fmla="*/ 0 w 2944854"/>
                              <a:gd name="connsiteY2" fmla="*/ 1228607 h 1316375"/>
                              <a:gd name="connsiteX3" fmla="*/ 911064 w 2944854"/>
                              <a:gd name="connsiteY3" fmla="*/ 837478 h 1316375"/>
                              <a:gd name="connsiteX4" fmla="*/ 883456 w 2944854"/>
                              <a:gd name="connsiteY4" fmla="*/ 450949 h 1316375"/>
                              <a:gd name="connsiteX5" fmla="*/ 161047 w 2944854"/>
                              <a:gd name="connsiteY5" fmla="*/ 119640 h 1316375"/>
                              <a:gd name="connsiteX6" fmla="*/ 404917 w 2944854"/>
                              <a:gd name="connsiteY6" fmla="*/ 50617 h 1316375"/>
                              <a:gd name="connsiteX7" fmla="*/ 1477028 w 2944854"/>
                              <a:gd name="connsiteY7" fmla="*/ 501566 h 1316375"/>
                              <a:gd name="connsiteX8" fmla="*/ 2572146 w 2944854"/>
                              <a:gd name="connsiteY8" fmla="*/ 0 h 1316375"/>
                              <a:gd name="connsiteX9" fmla="*/ 2875834 w 2944854"/>
                              <a:gd name="connsiteY9" fmla="*/ 96632 h 1316375"/>
                              <a:gd name="connsiteX10" fmla="*/ 2079803 w 2944854"/>
                              <a:gd name="connsiteY10" fmla="*/ 432543 h 1316375"/>
                              <a:gd name="connsiteX11" fmla="*/ 2240850 w 2944854"/>
                              <a:gd name="connsiteY11" fmla="*/ 920305 h 1316375"/>
                              <a:gd name="connsiteX12" fmla="*/ 2944854 w 2944854"/>
                              <a:gd name="connsiteY12" fmla="*/ 1228607 h 1316375"/>
                              <a:gd name="connsiteX13" fmla="*/ 2756623 w 2944854"/>
                              <a:gd name="connsiteY13" fmla="*/ 1316375 h 1316375"/>
                              <a:gd name="connsiteX14" fmla="*/ 1486231 w 2944854"/>
                              <a:gd name="connsiteY14" fmla="*/ 727041 h 1316375"/>
                              <a:gd name="connsiteX0" fmla="*/ 1486231 w 3024520"/>
                              <a:gd name="connsiteY0" fmla="*/ 727041 h 1316375"/>
                              <a:gd name="connsiteX1" fmla="*/ 257675 w 3024520"/>
                              <a:gd name="connsiteY1" fmla="*/ 1302232 h 1316375"/>
                              <a:gd name="connsiteX2" fmla="*/ 0 w 3024520"/>
                              <a:gd name="connsiteY2" fmla="*/ 1228607 h 1316375"/>
                              <a:gd name="connsiteX3" fmla="*/ 911064 w 3024520"/>
                              <a:gd name="connsiteY3" fmla="*/ 837478 h 1316375"/>
                              <a:gd name="connsiteX4" fmla="*/ 883456 w 3024520"/>
                              <a:gd name="connsiteY4" fmla="*/ 450949 h 1316375"/>
                              <a:gd name="connsiteX5" fmla="*/ 161047 w 3024520"/>
                              <a:gd name="connsiteY5" fmla="*/ 119640 h 1316375"/>
                              <a:gd name="connsiteX6" fmla="*/ 404917 w 3024520"/>
                              <a:gd name="connsiteY6" fmla="*/ 50617 h 1316375"/>
                              <a:gd name="connsiteX7" fmla="*/ 1477028 w 3024520"/>
                              <a:gd name="connsiteY7" fmla="*/ 501566 h 1316375"/>
                              <a:gd name="connsiteX8" fmla="*/ 2572146 w 3024520"/>
                              <a:gd name="connsiteY8" fmla="*/ 0 h 1316375"/>
                              <a:gd name="connsiteX9" fmla="*/ 2875834 w 3024520"/>
                              <a:gd name="connsiteY9" fmla="*/ 96632 h 1316375"/>
                              <a:gd name="connsiteX10" fmla="*/ 2079803 w 3024520"/>
                              <a:gd name="connsiteY10" fmla="*/ 432543 h 1316375"/>
                              <a:gd name="connsiteX11" fmla="*/ 2240850 w 3024520"/>
                              <a:gd name="connsiteY11" fmla="*/ 920305 h 1316375"/>
                              <a:gd name="connsiteX12" fmla="*/ 3024520 w 3024520"/>
                              <a:gd name="connsiteY12" fmla="*/ 1228607 h 1316375"/>
                              <a:gd name="connsiteX13" fmla="*/ 2756623 w 3024520"/>
                              <a:gd name="connsiteY13" fmla="*/ 1316375 h 1316375"/>
                              <a:gd name="connsiteX14" fmla="*/ 1486231 w 3024520"/>
                              <a:gd name="connsiteY14" fmla="*/ 727041 h 1316375"/>
                              <a:gd name="connsiteX0" fmla="*/ 1537780 w 3076069"/>
                              <a:gd name="connsiteY0" fmla="*/ 727041 h 1316375"/>
                              <a:gd name="connsiteX1" fmla="*/ 309224 w 3076069"/>
                              <a:gd name="connsiteY1" fmla="*/ 1302232 h 1316375"/>
                              <a:gd name="connsiteX2" fmla="*/ 0 w 3076069"/>
                              <a:gd name="connsiteY2" fmla="*/ 1228607 h 1316375"/>
                              <a:gd name="connsiteX3" fmla="*/ 962613 w 3076069"/>
                              <a:gd name="connsiteY3" fmla="*/ 837478 h 1316375"/>
                              <a:gd name="connsiteX4" fmla="*/ 935005 w 3076069"/>
                              <a:gd name="connsiteY4" fmla="*/ 450949 h 1316375"/>
                              <a:gd name="connsiteX5" fmla="*/ 212596 w 3076069"/>
                              <a:gd name="connsiteY5" fmla="*/ 119640 h 1316375"/>
                              <a:gd name="connsiteX6" fmla="*/ 456466 w 3076069"/>
                              <a:gd name="connsiteY6" fmla="*/ 50617 h 1316375"/>
                              <a:gd name="connsiteX7" fmla="*/ 1528577 w 3076069"/>
                              <a:gd name="connsiteY7" fmla="*/ 501566 h 1316375"/>
                              <a:gd name="connsiteX8" fmla="*/ 2623695 w 3076069"/>
                              <a:gd name="connsiteY8" fmla="*/ 0 h 1316375"/>
                              <a:gd name="connsiteX9" fmla="*/ 2927383 w 3076069"/>
                              <a:gd name="connsiteY9" fmla="*/ 96632 h 1316375"/>
                              <a:gd name="connsiteX10" fmla="*/ 2131352 w 3076069"/>
                              <a:gd name="connsiteY10" fmla="*/ 432543 h 1316375"/>
                              <a:gd name="connsiteX11" fmla="*/ 2292399 w 3076069"/>
                              <a:gd name="connsiteY11" fmla="*/ 920305 h 1316375"/>
                              <a:gd name="connsiteX12" fmla="*/ 3076069 w 3076069"/>
                              <a:gd name="connsiteY12" fmla="*/ 1228607 h 1316375"/>
                              <a:gd name="connsiteX13" fmla="*/ 2808172 w 3076069"/>
                              <a:gd name="connsiteY13" fmla="*/ 1316375 h 1316375"/>
                              <a:gd name="connsiteX14" fmla="*/ 1537780 w 3076069"/>
                              <a:gd name="connsiteY14" fmla="*/ 727041 h 1316375"/>
                              <a:gd name="connsiteX0" fmla="*/ 1537780 w 3076069"/>
                              <a:gd name="connsiteY0" fmla="*/ 727041 h 1321259"/>
                              <a:gd name="connsiteX1" fmla="*/ 313981 w 3076069"/>
                              <a:gd name="connsiteY1" fmla="*/ 1321259 h 1321259"/>
                              <a:gd name="connsiteX2" fmla="*/ 0 w 3076069"/>
                              <a:gd name="connsiteY2" fmla="*/ 1228607 h 1321259"/>
                              <a:gd name="connsiteX3" fmla="*/ 962613 w 3076069"/>
                              <a:gd name="connsiteY3" fmla="*/ 837478 h 1321259"/>
                              <a:gd name="connsiteX4" fmla="*/ 935005 w 3076069"/>
                              <a:gd name="connsiteY4" fmla="*/ 450949 h 1321259"/>
                              <a:gd name="connsiteX5" fmla="*/ 212596 w 3076069"/>
                              <a:gd name="connsiteY5" fmla="*/ 119640 h 1321259"/>
                              <a:gd name="connsiteX6" fmla="*/ 456466 w 3076069"/>
                              <a:gd name="connsiteY6" fmla="*/ 50617 h 1321259"/>
                              <a:gd name="connsiteX7" fmla="*/ 1528577 w 3076069"/>
                              <a:gd name="connsiteY7" fmla="*/ 501566 h 1321259"/>
                              <a:gd name="connsiteX8" fmla="*/ 2623695 w 3076069"/>
                              <a:gd name="connsiteY8" fmla="*/ 0 h 1321259"/>
                              <a:gd name="connsiteX9" fmla="*/ 2927383 w 3076069"/>
                              <a:gd name="connsiteY9" fmla="*/ 96632 h 1321259"/>
                              <a:gd name="connsiteX10" fmla="*/ 2131352 w 3076069"/>
                              <a:gd name="connsiteY10" fmla="*/ 432543 h 1321259"/>
                              <a:gd name="connsiteX11" fmla="*/ 2292399 w 3076069"/>
                              <a:gd name="connsiteY11" fmla="*/ 920305 h 1321259"/>
                              <a:gd name="connsiteX12" fmla="*/ 3076069 w 3076069"/>
                              <a:gd name="connsiteY12" fmla="*/ 1228607 h 1321259"/>
                              <a:gd name="connsiteX13" fmla="*/ 2808172 w 3076069"/>
                              <a:gd name="connsiteY13" fmla="*/ 1316375 h 1321259"/>
                              <a:gd name="connsiteX14" fmla="*/ 1537780 w 3076069"/>
                              <a:gd name="connsiteY14" fmla="*/ 727041 h 1321259"/>
                              <a:gd name="connsiteX0" fmla="*/ 1537780 w 3076069"/>
                              <a:gd name="connsiteY0" fmla="*/ 750825 h 1321259"/>
                              <a:gd name="connsiteX1" fmla="*/ 313981 w 3076069"/>
                              <a:gd name="connsiteY1" fmla="*/ 1321259 h 1321259"/>
                              <a:gd name="connsiteX2" fmla="*/ 0 w 3076069"/>
                              <a:gd name="connsiteY2" fmla="*/ 1228607 h 1321259"/>
                              <a:gd name="connsiteX3" fmla="*/ 962613 w 3076069"/>
                              <a:gd name="connsiteY3" fmla="*/ 837478 h 1321259"/>
                              <a:gd name="connsiteX4" fmla="*/ 935005 w 3076069"/>
                              <a:gd name="connsiteY4" fmla="*/ 450949 h 1321259"/>
                              <a:gd name="connsiteX5" fmla="*/ 212596 w 3076069"/>
                              <a:gd name="connsiteY5" fmla="*/ 119640 h 1321259"/>
                              <a:gd name="connsiteX6" fmla="*/ 456466 w 3076069"/>
                              <a:gd name="connsiteY6" fmla="*/ 50617 h 1321259"/>
                              <a:gd name="connsiteX7" fmla="*/ 1528577 w 3076069"/>
                              <a:gd name="connsiteY7" fmla="*/ 501566 h 1321259"/>
                              <a:gd name="connsiteX8" fmla="*/ 2623695 w 3076069"/>
                              <a:gd name="connsiteY8" fmla="*/ 0 h 1321259"/>
                              <a:gd name="connsiteX9" fmla="*/ 2927383 w 3076069"/>
                              <a:gd name="connsiteY9" fmla="*/ 96632 h 1321259"/>
                              <a:gd name="connsiteX10" fmla="*/ 2131352 w 3076069"/>
                              <a:gd name="connsiteY10" fmla="*/ 432543 h 1321259"/>
                              <a:gd name="connsiteX11" fmla="*/ 2292399 w 3076069"/>
                              <a:gd name="connsiteY11" fmla="*/ 920305 h 1321259"/>
                              <a:gd name="connsiteX12" fmla="*/ 3076069 w 3076069"/>
                              <a:gd name="connsiteY12" fmla="*/ 1228607 h 1321259"/>
                              <a:gd name="connsiteX13" fmla="*/ 2808172 w 3076069"/>
                              <a:gd name="connsiteY13" fmla="*/ 1316375 h 1321259"/>
                              <a:gd name="connsiteX14" fmla="*/ 1537780 w 3076069"/>
                              <a:gd name="connsiteY14" fmla="*/ 750825 h 1321259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  <a:cxn ang="0">
                                <a:pos x="connsiteX5" y="connsiteY5"/>
                              </a:cxn>
                              <a:cxn ang="0">
                                <a:pos x="connsiteX6" y="connsiteY6"/>
                              </a:cxn>
                              <a:cxn ang="0">
                                <a:pos x="connsiteX7" y="connsiteY7"/>
                              </a:cxn>
                              <a:cxn ang="0">
                                <a:pos x="connsiteX8" y="connsiteY8"/>
                              </a:cxn>
                              <a:cxn ang="0">
                                <a:pos x="connsiteX9" y="connsiteY9"/>
                              </a:cxn>
                              <a:cxn ang="0">
                                <a:pos x="connsiteX10" y="connsiteY10"/>
                              </a:cxn>
                              <a:cxn ang="0">
                                <a:pos x="connsiteX11" y="connsiteY11"/>
                              </a:cxn>
                              <a:cxn ang="0">
                                <a:pos x="connsiteX12" y="connsiteY12"/>
                              </a:cxn>
                              <a:cxn ang="0">
                                <a:pos x="connsiteX13" y="connsiteY13"/>
                              </a:cxn>
                              <a:cxn ang="0">
                                <a:pos x="connsiteX14" y="connsiteY14"/>
                              </a:cxn>
                            </a:cxnLst>
                            <a:rect l="l" t="t" r="r" b="b"/>
                            <a:pathLst>
                              <a:path w="3076069" h="1321259">
                                <a:moveTo>
                                  <a:pt x="1537780" y="750825"/>
                                </a:moveTo>
                                <a:lnTo>
                                  <a:pt x="313981" y="1321259"/>
                                </a:lnTo>
                                <a:lnTo>
                                  <a:pt x="0" y="1228607"/>
                                </a:lnTo>
                                <a:lnTo>
                                  <a:pt x="962613" y="837478"/>
                                </a:lnTo>
                                <a:lnTo>
                                  <a:pt x="935005" y="450949"/>
                                </a:lnTo>
                                <a:lnTo>
                                  <a:pt x="212596" y="119640"/>
                                </a:lnTo>
                                <a:lnTo>
                                  <a:pt x="456466" y="50617"/>
                                </a:lnTo>
                                <a:lnTo>
                                  <a:pt x="1528577" y="501566"/>
                                </a:lnTo>
                                <a:lnTo>
                                  <a:pt x="2623695" y="0"/>
                                </a:lnTo>
                                <a:lnTo>
                                  <a:pt x="2927383" y="96632"/>
                                </a:lnTo>
                                <a:lnTo>
                                  <a:pt x="2131352" y="432543"/>
                                </a:lnTo>
                                <a:lnTo>
                                  <a:pt x="2292399" y="920305"/>
                                </a:lnTo>
                                <a:lnTo>
                                  <a:pt x="3076069" y="1228607"/>
                                </a:lnTo>
                                <a:lnTo>
                                  <a:pt x="2808172" y="1316375"/>
                                </a:lnTo>
                                <a:lnTo>
                                  <a:pt x="1537780" y="750825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60000"/>
                              <a:lumOff val="40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478" name="Freeform 477">
                            <a:extLst>
                              <a:ext uri="{FF2B5EF4-FFF2-40B4-BE49-F238E27FC236}">
                                <a16:creationId xmlns:a16="http://schemas.microsoft.com/office/drawing/2014/main" id="{9507C4D4-8BF6-93DE-5638-0D1C201ABEA0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102655" y="1633412"/>
                            <a:ext cx="662444" cy="111846"/>
                          </a:xfrm>
                          <a:custGeom>
                            <a:avLst/>
                            <a:gdLst>
                              <a:gd name="connsiteX0" fmla="*/ 0 w 3645229"/>
                              <a:gd name="connsiteY0" fmla="*/ 214441 h 923747"/>
                              <a:gd name="connsiteX1" fmla="*/ 659770 w 3645229"/>
                              <a:gd name="connsiteY1" fmla="*/ 16495 h 923747"/>
                              <a:gd name="connsiteX2" fmla="*/ 1814367 w 3645229"/>
                              <a:gd name="connsiteY2" fmla="*/ 511360 h 923747"/>
                              <a:gd name="connsiteX3" fmla="*/ 2968965 w 3645229"/>
                              <a:gd name="connsiteY3" fmla="*/ 0 h 923747"/>
                              <a:gd name="connsiteX4" fmla="*/ 3645229 w 3645229"/>
                              <a:gd name="connsiteY4" fmla="*/ 197946 h 923747"/>
                              <a:gd name="connsiteX5" fmla="*/ 3199884 w 3645229"/>
                              <a:gd name="connsiteY5" fmla="*/ 461874 h 923747"/>
                              <a:gd name="connsiteX6" fmla="*/ 2985459 w 3645229"/>
                              <a:gd name="connsiteY6" fmla="*/ 379396 h 923747"/>
                              <a:gd name="connsiteX7" fmla="*/ 1830861 w 3645229"/>
                              <a:gd name="connsiteY7" fmla="*/ 923747 h 923747"/>
                              <a:gd name="connsiteX8" fmla="*/ 676264 w 3645229"/>
                              <a:gd name="connsiteY8" fmla="*/ 412387 h 923747"/>
                              <a:gd name="connsiteX9" fmla="*/ 527816 w 3645229"/>
                              <a:gd name="connsiteY9" fmla="*/ 478369 h 923747"/>
                              <a:gd name="connsiteX10" fmla="*/ 0 w 3645229"/>
                              <a:gd name="connsiteY10" fmla="*/ 21444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71662 w 3640627"/>
                              <a:gd name="connsiteY8" fmla="*/ 412387 h 923747"/>
                              <a:gd name="connsiteX9" fmla="*/ 523214 w 3640627"/>
                              <a:gd name="connsiteY9" fmla="*/ 478369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71662 w 3640627"/>
                              <a:gd name="connsiteY8" fmla="*/ 412387 h 923747"/>
                              <a:gd name="connsiteX9" fmla="*/ 523214 w 3640627"/>
                              <a:gd name="connsiteY9" fmla="*/ 482971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90067 w 3640627"/>
                              <a:gd name="connsiteY8" fmla="*/ 412387 h 923747"/>
                              <a:gd name="connsiteX9" fmla="*/ 523214 w 3640627"/>
                              <a:gd name="connsiteY9" fmla="*/ 482971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09765 w 3640627"/>
                              <a:gd name="connsiteY2" fmla="*/ 511360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2980857 w 3640627"/>
                              <a:gd name="connsiteY6" fmla="*/ 379396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55778 w 3640627"/>
                              <a:gd name="connsiteY2" fmla="*/ 534367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2980857 w 3640627"/>
                              <a:gd name="connsiteY6" fmla="*/ 379396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55778 w 3640627"/>
                              <a:gd name="connsiteY2" fmla="*/ 534367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3008465 w 3640627"/>
                              <a:gd name="connsiteY6" fmla="*/ 402404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723451"/>
                              <a:gd name="connsiteY0" fmla="*/ 242051 h 946755"/>
                              <a:gd name="connsiteX1" fmla="*/ 655168 w 3723451"/>
                              <a:gd name="connsiteY1" fmla="*/ 16495 h 946755"/>
                              <a:gd name="connsiteX2" fmla="*/ 1855778 w 3723451"/>
                              <a:gd name="connsiteY2" fmla="*/ 534367 h 946755"/>
                              <a:gd name="connsiteX3" fmla="*/ 2964363 w 3723451"/>
                              <a:gd name="connsiteY3" fmla="*/ 0 h 946755"/>
                              <a:gd name="connsiteX4" fmla="*/ 3723451 w 3723451"/>
                              <a:gd name="connsiteY4" fmla="*/ 220954 h 946755"/>
                              <a:gd name="connsiteX5" fmla="*/ 3195282 w 3723451"/>
                              <a:gd name="connsiteY5" fmla="*/ 461874 h 946755"/>
                              <a:gd name="connsiteX6" fmla="*/ 3008465 w 3723451"/>
                              <a:gd name="connsiteY6" fmla="*/ 402404 h 946755"/>
                              <a:gd name="connsiteX7" fmla="*/ 1876873 w 3723451"/>
                              <a:gd name="connsiteY7" fmla="*/ 946755 h 946755"/>
                              <a:gd name="connsiteX8" fmla="*/ 690067 w 3723451"/>
                              <a:gd name="connsiteY8" fmla="*/ 412387 h 946755"/>
                              <a:gd name="connsiteX9" fmla="*/ 523214 w 3723451"/>
                              <a:gd name="connsiteY9" fmla="*/ 482971 h 946755"/>
                              <a:gd name="connsiteX10" fmla="*/ 0 w 3723451"/>
                              <a:gd name="connsiteY10" fmla="*/ 242051 h 946755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95282 w 3723451"/>
                              <a:gd name="connsiteY5" fmla="*/ 448069 h 932950"/>
                              <a:gd name="connsiteX6" fmla="*/ 3008465 w 3723451"/>
                              <a:gd name="connsiteY6" fmla="*/ 388599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95282 w 3723451"/>
                              <a:gd name="connsiteY5" fmla="*/ 448069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86079 w 3723451"/>
                              <a:gd name="connsiteY5" fmla="*/ 461874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86079 w 3723451"/>
                              <a:gd name="connsiteY5" fmla="*/ 461874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711613 w 3723451"/>
                              <a:gd name="connsiteY8" fmla="*/ 413055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  <a:cxn ang="0">
                                <a:pos x="connsiteX5" y="connsiteY5"/>
                              </a:cxn>
                              <a:cxn ang="0">
                                <a:pos x="connsiteX6" y="connsiteY6"/>
                              </a:cxn>
                              <a:cxn ang="0">
                                <a:pos x="connsiteX7" y="connsiteY7"/>
                              </a:cxn>
                              <a:cxn ang="0">
                                <a:pos x="connsiteX8" y="connsiteY8"/>
                              </a:cxn>
                              <a:cxn ang="0">
                                <a:pos x="connsiteX9" y="connsiteY9"/>
                              </a:cxn>
                              <a:cxn ang="0">
                                <a:pos x="connsiteX10" y="connsiteY10"/>
                              </a:cxn>
                            </a:cxnLst>
                            <a:rect l="l" t="t" r="r" b="b"/>
                            <a:pathLst>
                              <a:path w="3723451" h="932950">
                                <a:moveTo>
                                  <a:pt x="0" y="228246"/>
                                </a:moveTo>
                                <a:lnTo>
                                  <a:pt x="655168" y="2690"/>
                                </a:lnTo>
                                <a:lnTo>
                                  <a:pt x="1855778" y="520562"/>
                                </a:lnTo>
                                <a:lnTo>
                                  <a:pt x="3001174" y="0"/>
                                </a:lnTo>
                                <a:lnTo>
                                  <a:pt x="3723451" y="207149"/>
                                </a:lnTo>
                                <a:lnTo>
                                  <a:pt x="3186079" y="461874"/>
                                </a:lnTo>
                                <a:lnTo>
                                  <a:pt x="3013067" y="393200"/>
                                </a:lnTo>
                                <a:lnTo>
                                  <a:pt x="1876873" y="932950"/>
                                </a:lnTo>
                                <a:lnTo>
                                  <a:pt x="711613" y="413055"/>
                                </a:lnTo>
                                <a:lnTo>
                                  <a:pt x="523214" y="469166"/>
                                </a:lnTo>
                                <a:lnTo>
                                  <a:pt x="0" y="228246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479" name="Freeform 478">
                            <a:extLst>
                              <a:ext uri="{FF2B5EF4-FFF2-40B4-BE49-F238E27FC236}">
                                <a16:creationId xmlns:a16="http://schemas.microsoft.com/office/drawing/2014/main" id="{F0CE6D45-A239-D5C7-7FF5-882C326D2D41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536889" y="1728599"/>
                            <a:ext cx="244057" cy="97568"/>
                          </a:xfrm>
                          <a:custGeom>
                            <a:avLst/>
                            <a:gdLst>
                              <a:gd name="connsiteX0" fmla="*/ 55216 w 1421812"/>
                              <a:gd name="connsiteY0" fmla="*/ 0 h 800665"/>
                              <a:gd name="connsiteX1" fmla="*/ 1421812 w 1421812"/>
                              <a:gd name="connsiteY1" fmla="*/ 625807 h 800665"/>
                              <a:gd name="connsiteX2" fmla="*/ 947874 w 1421812"/>
                              <a:gd name="connsiteY2" fmla="*/ 800665 h 800665"/>
                              <a:gd name="connsiteX3" fmla="*/ 50614 w 1421812"/>
                              <a:gd name="connsiteY3" fmla="*/ 404934 h 800665"/>
                              <a:gd name="connsiteX4" fmla="*/ 0 w 1421812"/>
                              <a:gd name="connsiteY4" fmla="*/ 404934 h 800665"/>
                              <a:gd name="connsiteX5" fmla="*/ 55216 w 1421812"/>
                              <a:gd name="connsiteY5" fmla="*/ 0 h 800665"/>
                              <a:gd name="connsiteX0" fmla="*/ 4602 w 1371198"/>
                              <a:gd name="connsiteY0" fmla="*/ 0 h 800665"/>
                              <a:gd name="connsiteX1" fmla="*/ 1371198 w 1371198"/>
                              <a:gd name="connsiteY1" fmla="*/ 625807 h 800665"/>
                              <a:gd name="connsiteX2" fmla="*/ 897260 w 1371198"/>
                              <a:gd name="connsiteY2" fmla="*/ 800665 h 800665"/>
                              <a:gd name="connsiteX3" fmla="*/ 0 w 1371198"/>
                              <a:gd name="connsiteY3" fmla="*/ 404934 h 800665"/>
                              <a:gd name="connsiteX4" fmla="*/ 4602 w 1371198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9868"/>
                              <a:gd name="connsiteX1" fmla="*/ 1366596 w 1366596"/>
                              <a:gd name="connsiteY1" fmla="*/ 625807 h 809868"/>
                              <a:gd name="connsiteX2" fmla="*/ 865050 w 1366596"/>
                              <a:gd name="connsiteY2" fmla="*/ 809868 h 809868"/>
                              <a:gd name="connsiteX3" fmla="*/ 4601 w 1366596"/>
                              <a:gd name="connsiteY3" fmla="*/ 427942 h 809868"/>
                              <a:gd name="connsiteX4" fmla="*/ 0 w 1366596"/>
                              <a:gd name="connsiteY4" fmla="*/ 0 h 809868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</a:cxnLst>
                            <a:rect l="l" t="t" r="r" b="b"/>
                            <a:pathLst>
                              <a:path w="1366596" h="809868">
                                <a:moveTo>
                                  <a:pt x="0" y="0"/>
                                </a:moveTo>
                                <a:lnTo>
                                  <a:pt x="1366596" y="625807"/>
                                </a:lnTo>
                                <a:lnTo>
                                  <a:pt x="865050" y="809868"/>
                                </a:lnTo>
                                <a:lnTo>
                                  <a:pt x="4601" y="427942"/>
                                </a:lnTo>
                                <a:cubicBezTo>
                                  <a:pt x="-1535" y="105836"/>
                                  <a:pt x="1534" y="142647"/>
                                  <a:pt x="0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480" name="Freeform 479">
                            <a:extLst>
                              <a:ext uri="{FF2B5EF4-FFF2-40B4-BE49-F238E27FC236}">
                                <a16:creationId xmlns:a16="http://schemas.microsoft.com/office/drawing/2014/main" id="{20829A59-CDDD-2E28-3C0D-F6BD334C444A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089977" y="1730980"/>
                            <a:ext cx="240888" cy="95187"/>
                          </a:xfrm>
                          <a:custGeom>
                            <a:avLst/>
                            <a:gdLst>
                              <a:gd name="connsiteX0" fmla="*/ 1329786 w 1348191"/>
                              <a:gd name="connsiteY0" fmla="*/ 0 h 809869"/>
                              <a:gd name="connsiteX1" fmla="*/ 1348191 w 1348191"/>
                              <a:gd name="connsiteY1" fmla="*/ 400333 h 809869"/>
                              <a:gd name="connsiteX2" fmla="*/ 487742 w 1348191"/>
                              <a:gd name="connsiteY2" fmla="*/ 809869 h 809869"/>
                              <a:gd name="connsiteX3" fmla="*/ 0 w 1348191"/>
                              <a:gd name="connsiteY3" fmla="*/ 630409 h 809869"/>
                              <a:gd name="connsiteX4" fmla="*/ 1329786 w 1348191"/>
                              <a:gd name="connsiteY4" fmla="*/ 0 h 809869"/>
                              <a:gd name="connsiteX0" fmla="*/ 1329786 w 1348191"/>
                              <a:gd name="connsiteY0" fmla="*/ 0 h 791462"/>
                              <a:gd name="connsiteX1" fmla="*/ 1348191 w 1348191"/>
                              <a:gd name="connsiteY1" fmla="*/ 381926 h 791462"/>
                              <a:gd name="connsiteX2" fmla="*/ 487742 w 1348191"/>
                              <a:gd name="connsiteY2" fmla="*/ 791462 h 791462"/>
                              <a:gd name="connsiteX3" fmla="*/ 0 w 1348191"/>
                              <a:gd name="connsiteY3" fmla="*/ 612002 h 791462"/>
                              <a:gd name="connsiteX4" fmla="*/ 1329786 w 1348191"/>
                              <a:gd name="connsiteY4" fmla="*/ 0 h 791462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</a:cxnLst>
                            <a:rect l="l" t="t" r="r" b="b"/>
                            <a:pathLst>
                              <a:path w="1348191" h="791462">
                                <a:moveTo>
                                  <a:pt x="1329786" y="0"/>
                                </a:moveTo>
                                <a:lnTo>
                                  <a:pt x="1348191" y="381926"/>
                                </a:lnTo>
                                <a:lnTo>
                                  <a:pt x="487742" y="791462"/>
                                </a:lnTo>
                                <a:lnTo>
                                  <a:pt x="0" y="612002"/>
                                </a:lnTo>
                                <a:lnTo>
                                  <a:pt x="1329786" y="0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cxnSp>
                        <p:nvCxnSpPr>
                          <p:cNvPr id="481" name="Straight Connector 480">
                            <a:extLst>
                              <a:ext uri="{FF2B5EF4-FFF2-40B4-BE49-F238E27FC236}">
                                <a16:creationId xmlns:a16="http://schemas.microsoft.com/office/drawing/2014/main" id="{6C359654-89FD-997A-F39C-AF8AC9561DD1}"/>
                              </a:ext>
                            </a:extLst>
                          </p:cNvPr>
                          <p:cNvCxnSpPr>
                            <a:endCxn id="476" idx="2"/>
                          </p:cNvCxnSpPr>
                          <p:nvPr/>
                        </p:nvCxnSpPr>
                        <p:spPr bwMode="auto">
                          <a:xfrm flipH="1" flipV="1">
                            <a:off x="1871277" y="1735739"/>
                            <a:ext cx="3169" cy="123743"/>
                          </a:xfrm>
                          <a:prstGeom prst="line">
                            <a:avLst/>
                          </a:prstGeom>
                          <a:noFill/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5" dist="19939" dir="5400000" algn="tl" rotWithShape="0">
                              <a:srgbClr val="000000">
                                <a:alpha val="38000"/>
                              </a:srgbClr>
                            </a:outerShdw>
                          </a:effectLst>
                        </p:spPr>
                      </p:cxnSp>
                      <p:cxnSp>
                        <p:nvCxnSpPr>
                          <p:cNvPr id="482" name="Straight Connector 481">
                            <a:extLst>
                              <a:ext uri="{FF2B5EF4-FFF2-40B4-BE49-F238E27FC236}">
                                <a16:creationId xmlns:a16="http://schemas.microsoft.com/office/drawing/2014/main" id="{6D50077D-023F-E51E-13DA-55FF63353EE3}"/>
                              </a:ext>
                            </a:extLst>
                          </p:cNvPr>
                          <p:cNvCxnSpPr/>
                          <p:nvPr/>
                        </p:nvCxnSpPr>
                        <p:spPr bwMode="auto">
                          <a:xfrm flipH="1" flipV="1">
                            <a:off x="2996477" y="1733359"/>
                            <a:ext cx="3171" cy="123743"/>
                          </a:xfrm>
                          <a:prstGeom prst="line">
                            <a:avLst/>
                          </a:prstGeom>
                          <a:noFill/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5" dist="19939" dir="5400000" algn="tl" rotWithShape="0">
                              <a:srgbClr val="000000">
                                <a:alpha val="38000"/>
                              </a:srgbClr>
                            </a:outerShdw>
                          </a:effectLst>
                        </p:spPr>
                      </p:cxnSp>
                    </p:grpSp>
                    <p:grpSp>
                      <p:nvGrpSpPr>
                        <p:cNvPr id="471" name="Group 470">
                          <a:extLst>
                            <a:ext uri="{FF2B5EF4-FFF2-40B4-BE49-F238E27FC236}">
                              <a16:creationId xmlns:a16="http://schemas.microsoft.com/office/drawing/2014/main" id="{EBE01D2D-F4F8-AB39-8C4E-C85E137D7353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1770362" y="2873352"/>
                          <a:ext cx="428460" cy="369332"/>
                          <a:chOff x="667045" y="1708643"/>
                          <a:chExt cx="428460" cy="369332"/>
                        </a:xfrm>
                      </p:grpSpPr>
                      <p:sp>
                        <p:nvSpPr>
                          <p:cNvPr id="472" name="Oval 471">
                            <a:extLst>
                              <a:ext uri="{FF2B5EF4-FFF2-40B4-BE49-F238E27FC236}">
                                <a16:creationId xmlns:a16="http://schemas.microsoft.com/office/drawing/2014/main" id="{BD7E59B2-F282-D19A-1420-771A2C951C82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725417" y="1787240"/>
                            <a:ext cx="356365" cy="231962"/>
                          </a:xfrm>
                          <a:prstGeom prst="ellipse">
                            <a:avLst/>
                          </a:prstGeom>
                          <a:solidFill>
                            <a:srgbClr val="FFFFFF">
                              <a:alpha val="76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rtlCol="0"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473" name="TextBox 472">
                            <a:extLst>
                              <a:ext uri="{FF2B5EF4-FFF2-40B4-BE49-F238E27FC236}">
                                <a16:creationId xmlns:a16="http://schemas.microsoft.com/office/drawing/2014/main" id="{14EBEAFA-CD98-915C-C869-20ED0CFAAF74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667045" y="1708643"/>
                            <a:ext cx="428460" cy="369332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none" rtlCol="0">
                            <a:spAutoFit/>
                          </a:bodyPr>
                          <a:lstStyle/>
                          <a:p>
                            <a:pPr marL="0" marR="0" lvl="0" indent="0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en-US" sz="1800" b="0" i="0" u="none" strike="noStrike" kern="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0000"/>
                                </a:solidFill>
                                <a:effectLst/>
                                <a:uLnTx/>
                                <a:uFillTx/>
                                <a:latin typeface="Arial" charset="0"/>
                                <a:ea typeface="ＭＳ Ｐゴシック" charset="0"/>
                              </a:rPr>
                              <a:t>3c</a:t>
                            </a:r>
                          </a:p>
                        </p:txBody>
                      </p:sp>
                    </p:grpSp>
                  </p:grpSp>
                  <p:grpSp>
                    <p:nvGrpSpPr>
                      <p:cNvPr id="451" name="Group 450">
                        <a:extLst>
                          <a:ext uri="{FF2B5EF4-FFF2-40B4-BE49-F238E27FC236}">
                            <a16:creationId xmlns:a16="http://schemas.microsoft.com/office/drawing/2014/main" id="{FF6CC06E-6693-545D-2DD6-C4C60FFBE001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833331" y="3478719"/>
                        <a:ext cx="565150" cy="369332"/>
                        <a:chOff x="1736090" y="2873352"/>
                        <a:chExt cx="565150" cy="369332"/>
                      </a:xfrm>
                    </p:grpSpPr>
                    <p:grpSp>
                      <p:nvGrpSpPr>
                        <p:cNvPr id="457" name="Group 327">
                          <a:extLst>
                            <a:ext uri="{FF2B5EF4-FFF2-40B4-BE49-F238E27FC236}">
                              <a16:creationId xmlns:a16="http://schemas.microsoft.com/office/drawing/2014/main" id="{57FB840E-087C-75A1-64F3-66DB359E7858}"/>
                            </a:ext>
                          </a:extLst>
                        </p:cNvPr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1736090" y="2893762"/>
                          <a:ext cx="565150" cy="292100"/>
                          <a:chOff x="1871277" y="1576300"/>
                          <a:chExt cx="1128371" cy="437861"/>
                        </a:xfrm>
                      </p:grpSpPr>
                      <p:sp>
                        <p:nvSpPr>
                          <p:cNvPr id="461" name="Oval 460">
                            <a:extLst>
                              <a:ext uri="{FF2B5EF4-FFF2-40B4-BE49-F238E27FC236}">
                                <a16:creationId xmlns:a16="http://schemas.microsoft.com/office/drawing/2014/main" id="{9C7A1D5D-0F2D-FDAD-A911-0D45050B8167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 flipV="1">
                            <a:off x="1874446" y="1692905"/>
                            <a:ext cx="1125202" cy="321256"/>
                          </a:xfrm>
                          <a:prstGeom prst="ellipse">
                            <a:avLst/>
                          </a:prstGeom>
                          <a:gradFill flip="none" rotWithShape="1">
                            <a:gsLst>
                              <a:gs pos="0">
                                <a:srgbClr val="3333CC">
                                  <a:lumMod val="75000"/>
                                </a:srgbClr>
                              </a:gs>
                              <a:gs pos="53000">
                                <a:srgbClr val="3333CC">
                                  <a:lumMod val="60000"/>
                                  <a:lumOff val="40000"/>
                                </a:srgbClr>
                              </a:gs>
                              <a:gs pos="100000">
                                <a:srgbClr val="3333CC">
                                  <a:lumMod val="75000"/>
                                </a:srgbClr>
                              </a:gs>
                            </a:gsLst>
                            <a:lin ang="0" scaled="1"/>
                            <a:tileRect/>
                          </a:gradFill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solidFill>
                                  <a:srgbClr val="000000"/>
                                </a:solidFill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462" name="Rectangle 461">
                            <a:extLst>
                              <a:ext uri="{FF2B5EF4-FFF2-40B4-BE49-F238E27FC236}">
                                <a16:creationId xmlns:a16="http://schemas.microsoft.com/office/drawing/2014/main" id="{3779DD39-B268-6978-1BB7-BFD9B2C53CAA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1871277" y="1740499"/>
                            <a:ext cx="1128371" cy="114225"/>
                          </a:xfrm>
                          <a:prstGeom prst="rect">
                            <a:avLst/>
                          </a:prstGeom>
                          <a:gradFill rotWithShape="1">
                            <a:gsLst>
                              <a:gs pos="0">
                                <a:srgbClr val="3333CC">
                                  <a:lumMod val="75000"/>
                                </a:srgbClr>
                              </a:gs>
                              <a:gs pos="53000">
                                <a:srgbClr val="3333CC">
                                  <a:lumMod val="60000"/>
                                  <a:lumOff val="40000"/>
                                </a:srgbClr>
                              </a:gs>
                              <a:gs pos="100000">
                                <a:srgbClr val="3333CC">
                                  <a:lumMod val="75000"/>
                                </a:srgbClr>
                              </a:gs>
                            </a:gsLst>
                            <a:lin ang="10800000" scaled="0"/>
                          </a:gradFill>
                          <a:ln w="25400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463" name="Oval 462">
                            <a:extLst>
                              <a:ext uri="{FF2B5EF4-FFF2-40B4-BE49-F238E27FC236}">
                                <a16:creationId xmlns:a16="http://schemas.microsoft.com/office/drawing/2014/main" id="{1C582413-4895-8F2F-4774-BEEACD3F78AD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 flipV="1">
                            <a:off x="1871277" y="1576300"/>
                            <a:ext cx="1125200" cy="321257"/>
                          </a:xfrm>
                          <a:prstGeom prst="ellipse">
                            <a:avLst/>
                          </a:prstGeom>
                          <a:solidFill>
                            <a:srgbClr val="FFFFFF">
                              <a:lumMod val="75000"/>
                            </a:srgbClr>
                          </a:solidFill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solidFill>
                                  <a:srgbClr val="000000"/>
                                </a:solidFill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464" name="Freeform 463">
                            <a:extLst>
                              <a:ext uri="{FF2B5EF4-FFF2-40B4-BE49-F238E27FC236}">
                                <a16:creationId xmlns:a16="http://schemas.microsoft.com/office/drawing/2014/main" id="{32825BB0-C495-578B-2EF9-5ACC1FC627A2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159708" y="1673868"/>
                            <a:ext cx="548339" cy="159438"/>
                          </a:xfrm>
                          <a:custGeom>
                            <a:avLst/>
                            <a:gdLst>
                              <a:gd name="connsiteX0" fmla="*/ 1486231 w 2944854"/>
                              <a:gd name="connsiteY0" fmla="*/ 727041 h 1302232"/>
                              <a:gd name="connsiteX1" fmla="*/ 257675 w 2944854"/>
                              <a:gd name="connsiteY1" fmla="*/ 1302232 h 1302232"/>
                              <a:gd name="connsiteX2" fmla="*/ 0 w 2944854"/>
                              <a:gd name="connsiteY2" fmla="*/ 1228607 h 1302232"/>
                              <a:gd name="connsiteX3" fmla="*/ 911064 w 2944854"/>
                              <a:gd name="connsiteY3" fmla="*/ 837478 h 1302232"/>
                              <a:gd name="connsiteX4" fmla="*/ 883456 w 2944854"/>
                              <a:gd name="connsiteY4" fmla="*/ 450949 h 1302232"/>
                              <a:gd name="connsiteX5" fmla="*/ 161047 w 2944854"/>
                              <a:gd name="connsiteY5" fmla="*/ 119640 h 1302232"/>
                              <a:gd name="connsiteX6" fmla="*/ 404917 w 2944854"/>
                              <a:gd name="connsiteY6" fmla="*/ 50617 h 1302232"/>
                              <a:gd name="connsiteX7" fmla="*/ 1477028 w 2944854"/>
                              <a:gd name="connsiteY7" fmla="*/ 501566 h 1302232"/>
                              <a:gd name="connsiteX8" fmla="*/ 2572146 w 2944854"/>
                              <a:gd name="connsiteY8" fmla="*/ 0 h 1302232"/>
                              <a:gd name="connsiteX9" fmla="*/ 2875834 w 2944854"/>
                              <a:gd name="connsiteY9" fmla="*/ 96632 h 1302232"/>
                              <a:gd name="connsiteX10" fmla="*/ 2079803 w 2944854"/>
                              <a:gd name="connsiteY10" fmla="*/ 432543 h 1302232"/>
                              <a:gd name="connsiteX11" fmla="*/ 2240850 w 2944854"/>
                              <a:gd name="connsiteY11" fmla="*/ 920305 h 1302232"/>
                              <a:gd name="connsiteX12" fmla="*/ 2944854 w 2944854"/>
                              <a:gd name="connsiteY12" fmla="*/ 1228607 h 1302232"/>
                              <a:gd name="connsiteX13" fmla="*/ 2733192 w 2944854"/>
                              <a:gd name="connsiteY13" fmla="*/ 1297630 h 1302232"/>
                              <a:gd name="connsiteX14" fmla="*/ 1486231 w 2944854"/>
                              <a:gd name="connsiteY14" fmla="*/ 727041 h 1302232"/>
                              <a:gd name="connsiteX0" fmla="*/ 1486231 w 2944854"/>
                              <a:gd name="connsiteY0" fmla="*/ 727041 h 1316375"/>
                              <a:gd name="connsiteX1" fmla="*/ 257675 w 2944854"/>
                              <a:gd name="connsiteY1" fmla="*/ 1302232 h 1316375"/>
                              <a:gd name="connsiteX2" fmla="*/ 0 w 2944854"/>
                              <a:gd name="connsiteY2" fmla="*/ 1228607 h 1316375"/>
                              <a:gd name="connsiteX3" fmla="*/ 911064 w 2944854"/>
                              <a:gd name="connsiteY3" fmla="*/ 837478 h 1316375"/>
                              <a:gd name="connsiteX4" fmla="*/ 883456 w 2944854"/>
                              <a:gd name="connsiteY4" fmla="*/ 450949 h 1316375"/>
                              <a:gd name="connsiteX5" fmla="*/ 161047 w 2944854"/>
                              <a:gd name="connsiteY5" fmla="*/ 119640 h 1316375"/>
                              <a:gd name="connsiteX6" fmla="*/ 404917 w 2944854"/>
                              <a:gd name="connsiteY6" fmla="*/ 50617 h 1316375"/>
                              <a:gd name="connsiteX7" fmla="*/ 1477028 w 2944854"/>
                              <a:gd name="connsiteY7" fmla="*/ 501566 h 1316375"/>
                              <a:gd name="connsiteX8" fmla="*/ 2572146 w 2944854"/>
                              <a:gd name="connsiteY8" fmla="*/ 0 h 1316375"/>
                              <a:gd name="connsiteX9" fmla="*/ 2875834 w 2944854"/>
                              <a:gd name="connsiteY9" fmla="*/ 96632 h 1316375"/>
                              <a:gd name="connsiteX10" fmla="*/ 2079803 w 2944854"/>
                              <a:gd name="connsiteY10" fmla="*/ 432543 h 1316375"/>
                              <a:gd name="connsiteX11" fmla="*/ 2240850 w 2944854"/>
                              <a:gd name="connsiteY11" fmla="*/ 920305 h 1316375"/>
                              <a:gd name="connsiteX12" fmla="*/ 2944854 w 2944854"/>
                              <a:gd name="connsiteY12" fmla="*/ 1228607 h 1316375"/>
                              <a:gd name="connsiteX13" fmla="*/ 2756623 w 2944854"/>
                              <a:gd name="connsiteY13" fmla="*/ 1316375 h 1316375"/>
                              <a:gd name="connsiteX14" fmla="*/ 1486231 w 2944854"/>
                              <a:gd name="connsiteY14" fmla="*/ 727041 h 1316375"/>
                              <a:gd name="connsiteX0" fmla="*/ 1486231 w 3024520"/>
                              <a:gd name="connsiteY0" fmla="*/ 727041 h 1316375"/>
                              <a:gd name="connsiteX1" fmla="*/ 257675 w 3024520"/>
                              <a:gd name="connsiteY1" fmla="*/ 1302232 h 1316375"/>
                              <a:gd name="connsiteX2" fmla="*/ 0 w 3024520"/>
                              <a:gd name="connsiteY2" fmla="*/ 1228607 h 1316375"/>
                              <a:gd name="connsiteX3" fmla="*/ 911064 w 3024520"/>
                              <a:gd name="connsiteY3" fmla="*/ 837478 h 1316375"/>
                              <a:gd name="connsiteX4" fmla="*/ 883456 w 3024520"/>
                              <a:gd name="connsiteY4" fmla="*/ 450949 h 1316375"/>
                              <a:gd name="connsiteX5" fmla="*/ 161047 w 3024520"/>
                              <a:gd name="connsiteY5" fmla="*/ 119640 h 1316375"/>
                              <a:gd name="connsiteX6" fmla="*/ 404917 w 3024520"/>
                              <a:gd name="connsiteY6" fmla="*/ 50617 h 1316375"/>
                              <a:gd name="connsiteX7" fmla="*/ 1477028 w 3024520"/>
                              <a:gd name="connsiteY7" fmla="*/ 501566 h 1316375"/>
                              <a:gd name="connsiteX8" fmla="*/ 2572146 w 3024520"/>
                              <a:gd name="connsiteY8" fmla="*/ 0 h 1316375"/>
                              <a:gd name="connsiteX9" fmla="*/ 2875834 w 3024520"/>
                              <a:gd name="connsiteY9" fmla="*/ 96632 h 1316375"/>
                              <a:gd name="connsiteX10" fmla="*/ 2079803 w 3024520"/>
                              <a:gd name="connsiteY10" fmla="*/ 432543 h 1316375"/>
                              <a:gd name="connsiteX11" fmla="*/ 2240850 w 3024520"/>
                              <a:gd name="connsiteY11" fmla="*/ 920305 h 1316375"/>
                              <a:gd name="connsiteX12" fmla="*/ 3024520 w 3024520"/>
                              <a:gd name="connsiteY12" fmla="*/ 1228607 h 1316375"/>
                              <a:gd name="connsiteX13" fmla="*/ 2756623 w 3024520"/>
                              <a:gd name="connsiteY13" fmla="*/ 1316375 h 1316375"/>
                              <a:gd name="connsiteX14" fmla="*/ 1486231 w 3024520"/>
                              <a:gd name="connsiteY14" fmla="*/ 727041 h 1316375"/>
                              <a:gd name="connsiteX0" fmla="*/ 1537780 w 3076069"/>
                              <a:gd name="connsiteY0" fmla="*/ 727041 h 1316375"/>
                              <a:gd name="connsiteX1" fmla="*/ 309224 w 3076069"/>
                              <a:gd name="connsiteY1" fmla="*/ 1302232 h 1316375"/>
                              <a:gd name="connsiteX2" fmla="*/ 0 w 3076069"/>
                              <a:gd name="connsiteY2" fmla="*/ 1228607 h 1316375"/>
                              <a:gd name="connsiteX3" fmla="*/ 962613 w 3076069"/>
                              <a:gd name="connsiteY3" fmla="*/ 837478 h 1316375"/>
                              <a:gd name="connsiteX4" fmla="*/ 935005 w 3076069"/>
                              <a:gd name="connsiteY4" fmla="*/ 450949 h 1316375"/>
                              <a:gd name="connsiteX5" fmla="*/ 212596 w 3076069"/>
                              <a:gd name="connsiteY5" fmla="*/ 119640 h 1316375"/>
                              <a:gd name="connsiteX6" fmla="*/ 456466 w 3076069"/>
                              <a:gd name="connsiteY6" fmla="*/ 50617 h 1316375"/>
                              <a:gd name="connsiteX7" fmla="*/ 1528577 w 3076069"/>
                              <a:gd name="connsiteY7" fmla="*/ 501566 h 1316375"/>
                              <a:gd name="connsiteX8" fmla="*/ 2623695 w 3076069"/>
                              <a:gd name="connsiteY8" fmla="*/ 0 h 1316375"/>
                              <a:gd name="connsiteX9" fmla="*/ 2927383 w 3076069"/>
                              <a:gd name="connsiteY9" fmla="*/ 96632 h 1316375"/>
                              <a:gd name="connsiteX10" fmla="*/ 2131352 w 3076069"/>
                              <a:gd name="connsiteY10" fmla="*/ 432543 h 1316375"/>
                              <a:gd name="connsiteX11" fmla="*/ 2292399 w 3076069"/>
                              <a:gd name="connsiteY11" fmla="*/ 920305 h 1316375"/>
                              <a:gd name="connsiteX12" fmla="*/ 3076069 w 3076069"/>
                              <a:gd name="connsiteY12" fmla="*/ 1228607 h 1316375"/>
                              <a:gd name="connsiteX13" fmla="*/ 2808172 w 3076069"/>
                              <a:gd name="connsiteY13" fmla="*/ 1316375 h 1316375"/>
                              <a:gd name="connsiteX14" fmla="*/ 1537780 w 3076069"/>
                              <a:gd name="connsiteY14" fmla="*/ 727041 h 1316375"/>
                              <a:gd name="connsiteX0" fmla="*/ 1537780 w 3076069"/>
                              <a:gd name="connsiteY0" fmla="*/ 727041 h 1321259"/>
                              <a:gd name="connsiteX1" fmla="*/ 313981 w 3076069"/>
                              <a:gd name="connsiteY1" fmla="*/ 1321259 h 1321259"/>
                              <a:gd name="connsiteX2" fmla="*/ 0 w 3076069"/>
                              <a:gd name="connsiteY2" fmla="*/ 1228607 h 1321259"/>
                              <a:gd name="connsiteX3" fmla="*/ 962613 w 3076069"/>
                              <a:gd name="connsiteY3" fmla="*/ 837478 h 1321259"/>
                              <a:gd name="connsiteX4" fmla="*/ 935005 w 3076069"/>
                              <a:gd name="connsiteY4" fmla="*/ 450949 h 1321259"/>
                              <a:gd name="connsiteX5" fmla="*/ 212596 w 3076069"/>
                              <a:gd name="connsiteY5" fmla="*/ 119640 h 1321259"/>
                              <a:gd name="connsiteX6" fmla="*/ 456466 w 3076069"/>
                              <a:gd name="connsiteY6" fmla="*/ 50617 h 1321259"/>
                              <a:gd name="connsiteX7" fmla="*/ 1528577 w 3076069"/>
                              <a:gd name="connsiteY7" fmla="*/ 501566 h 1321259"/>
                              <a:gd name="connsiteX8" fmla="*/ 2623695 w 3076069"/>
                              <a:gd name="connsiteY8" fmla="*/ 0 h 1321259"/>
                              <a:gd name="connsiteX9" fmla="*/ 2927383 w 3076069"/>
                              <a:gd name="connsiteY9" fmla="*/ 96632 h 1321259"/>
                              <a:gd name="connsiteX10" fmla="*/ 2131352 w 3076069"/>
                              <a:gd name="connsiteY10" fmla="*/ 432543 h 1321259"/>
                              <a:gd name="connsiteX11" fmla="*/ 2292399 w 3076069"/>
                              <a:gd name="connsiteY11" fmla="*/ 920305 h 1321259"/>
                              <a:gd name="connsiteX12" fmla="*/ 3076069 w 3076069"/>
                              <a:gd name="connsiteY12" fmla="*/ 1228607 h 1321259"/>
                              <a:gd name="connsiteX13" fmla="*/ 2808172 w 3076069"/>
                              <a:gd name="connsiteY13" fmla="*/ 1316375 h 1321259"/>
                              <a:gd name="connsiteX14" fmla="*/ 1537780 w 3076069"/>
                              <a:gd name="connsiteY14" fmla="*/ 727041 h 1321259"/>
                              <a:gd name="connsiteX0" fmla="*/ 1537780 w 3076069"/>
                              <a:gd name="connsiteY0" fmla="*/ 750825 h 1321259"/>
                              <a:gd name="connsiteX1" fmla="*/ 313981 w 3076069"/>
                              <a:gd name="connsiteY1" fmla="*/ 1321259 h 1321259"/>
                              <a:gd name="connsiteX2" fmla="*/ 0 w 3076069"/>
                              <a:gd name="connsiteY2" fmla="*/ 1228607 h 1321259"/>
                              <a:gd name="connsiteX3" fmla="*/ 962613 w 3076069"/>
                              <a:gd name="connsiteY3" fmla="*/ 837478 h 1321259"/>
                              <a:gd name="connsiteX4" fmla="*/ 935005 w 3076069"/>
                              <a:gd name="connsiteY4" fmla="*/ 450949 h 1321259"/>
                              <a:gd name="connsiteX5" fmla="*/ 212596 w 3076069"/>
                              <a:gd name="connsiteY5" fmla="*/ 119640 h 1321259"/>
                              <a:gd name="connsiteX6" fmla="*/ 456466 w 3076069"/>
                              <a:gd name="connsiteY6" fmla="*/ 50617 h 1321259"/>
                              <a:gd name="connsiteX7" fmla="*/ 1528577 w 3076069"/>
                              <a:gd name="connsiteY7" fmla="*/ 501566 h 1321259"/>
                              <a:gd name="connsiteX8" fmla="*/ 2623695 w 3076069"/>
                              <a:gd name="connsiteY8" fmla="*/ 0 h 1321259"/>
                              <a:gd name="connsiteX9" fmla="*/ 2927383 w 3076069"/>
                              <a:gd name="connsiteY9" fmla="*/ 96632 h 1321259"/>
                              <a:gd name="connsiteX10" fmla="*/ 2131352 w 3076069"/>
                              <a:gd name="connsiteY10" fmla="*/ 432543 h 1321259"/>
                              <a:gd name="connsiteX11" fmla="*/ 2292399 w 3076069"/>
                              <a:gd name="connsiteY11" fmla="*/ 920305 h 1321259"/>
                              <a:gd name="connsiteX12" fmla="*/ 3076069 w 3076069"/>
                              <a:gd name="connsiteY12" fmla="*/ 1228607 h 1321259"/>
                              <a:gd name="connsiteX13" fmla="*/ 2808172 w 3076069"/>
                              <a:gd name="connsiteY13" fmla="*/ 1316375 h 1321259"/>
                              <a:gd name="connsiteX14" fmla="*/ 1537780 w 3076069"/>
                              <a:gd name="connsiteY14" fmla="*/ 750825 h 1321259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  <a:cxn ang="0">
                                <a:pos x="connsiteX5" y="connsiteY5"/>
                              </a:cxn>
                              <a:cxn ang="0">
                                <a:pos x="connsiteX6" y="connsiteY6"/>
                              </a:cxn>
                              <a:cxn ang="0">
                                <a:pos x="connsiteX7" y="connsiteY7"/>
                              </a:cxn>
                              <a:cxn ang="0">
                                <a:pos x="connsiteX8" y="connsiteY8"/>
                              </a:cxn>
                              <a:cxn ang="0">
                                <a:pos x="connsiteX9" y="connsiteY9"/>
                              </a:cxn>
                              <a:cxn ang="0">
                                <a:pos x="connsiteX10" y="connsiteY10"/>
                              </a:cxn>
                              <a:cxn ang="0">
                                <a:pos x="connsiteX11" y="connsiteY11"/>
                              </a:cxn>
                              <a:cxn ang="0">
                                <a:pos x="connsiteX12" y="connsiteY12"/>
                              </a:cxn>
                              <a:cxn ang="0">
                                <a:pos x="connsiteX13" y="connsiteY13"/>
                              </a:cxn>
                              <a:cxn ang="0">
                                <a:pos x="connsiteX14" y="connsiteY14"/>
                              </a:cxn>
                            </a:cxnLst>
                            <a:rect l="l" t="t" r="r" b="b"/>
                            <a:pathLst>
                              <a:path w="3076069" h="1321259">
                                <a:moveTo>
                                  <a:pt x="1537780" y="750825"/>
                                </a:moveTo>
                                <a:lnTo>
                                  <a:pt x="313981" y="1321259"/>
                                </a:lnTo>
                                <a:lnTo>
                                  <a:pt x="0" y="1228607"/>
                                </a:lnTo>
                                <a:lnTo>
                                  <a:pt x="962613" y="837478"/>
                                </a:lnTo>
                                <a:lnTo>
                                  <a:pt x="935005" y="450949"/>
                                </a:lnTo>
                                <a:lnTo>
                                  <a:pt x="212596" y="119640"/>
                                </a:lnTo>
                                <a:lnTo>
                                  <a:pt x="456466" y="50617"/>
                                </a:lnTo>
                                <a:lnTo>
                                  <a:pt x="1528577" y="501566"/>
                                </a:lnTo>
                                <a:lnTo>
                                  <a:pt x="2623695" y="0"/>
                                </a:lnTo>
                                <a:lnTo>
                                  <a:pt x="2927383" y="96632"/>
                                </a:lnTo>
                                <a:lnTo>
                                  <a:pt x="2131352" y="432543"/>
                                </a:lnTo>
                                <a:lnTo>
                                  <a:pt x="2292399" y="920305"/>
                                </a:lnTo>
                                <a:lnTo>
                                  <a:pt x="3076069" y="1228607"/>
                                </a:lnTo>
                                <a:lnTo>
                                  <a:pt x="2808172" y="1316375"/>
                                </a:lnTo>
                                <a:lnTo>
                                  <a:pt x="1537780" y="750825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60000"/>
                              <a:lumOff val="40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465" name="Freeform 464">
                            <a:extLst>
                              <a:ext uri="{FF2B5EF4-FFF2-40B4-BE49-F238E27FC236}">
                                <a16:creationId xmlns:a16="http://schemas.microsoft.com/office/drawing/2014/main" id="{62312FBB-4F5D-01F5-AA07-63379EEC613F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102655" y="1633412"/>
                            <a:ext cx="662444" cy="111846"/>
                          </a:xfrm>
                          <a:custGeom>
                            <a:avLst/>
                            <a:gdLst>
                              <a:gd name="connsiteX0" fmla="*/ 0 w 3645229"/>
                              <a:gd name="connsiteY0" fmla="*/ 214441 h 923747"/>
                              <a:gd name="connsiteX1" fmla="*/ 659770 w 3645229"/>
                              <a:gd name="connsiteY1" fmla="*/ 16495 h 923747"/>
                              <a:gd name="connsiteX2" fmla="*/ 1814367 w 3645229"/>
                              <a:gd name="connsiteY2" fmla="*/ 511360 h 923747"/>
                              <a:gd name="connsiteX3" fmla="*/ 2968965 w 3645229"/>
                              <a:gd name="connsiteY3" fmla="*/ 0 h 923747"/>
                              <a:gd name="connsiteX4" fmla="*/ 3645229 w 3645229"/>
                              <a:gd name="connsiteY4" fmla="*/ 197946 h 923747"/>
                              <a:gd name="connsiteX5" fmla="*/ 3199884 w 3645229"/>
                              <a:gd name="connsiteY5" fmla="*/ 461874 h 923747"/>
                              <a:gd name="connsiteX6" fmla="*/ 2985459 w 3645229"/>
                              <a:gd name="connsiteY6" fmla="*/ 379396 h 923747"/>
                              <a:gd name="connsiteX7" fmla="*/ 1830861 w 3645229"/>
                              <a:gd name="connsiteY7" fmla="*/ 923747 h 923747"/>
                              <a:gd name="connsiteX8" fmla="*/ 676264 w 3645229"/>
                              <a:gd name="connsiteY8" fmla="*/ 412387 h 923747"/>
                              <a:gd name="connsiteX9" fmla="*/ 527816 w 3645229"/>
                              <a:gd name="connsiteY9" fmla="*/ 478369 h 923747"/>
                              <a:gd name="connsiteX10" fmla="*/ 0 w 3645229"/>
                              <a:gd name="connsiteY10" fmla="*/ 21444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71662 w 3640627"/>
                              <a:gd name="connsiteY8" fmla="*/ 412387 h 923747"/>
                              <a:gd name="connsiteX9" fmla="*/ 523214 w 3640627"/>
                              <a:gd name="connsiteY9" fmla="*/ 478369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71662 w 3640627"/>
                              <a:gd name="connsiteY8" fmla="*/ 412387 h 923747"/>
                              <a:gd name="connsiteX9" fmla="*/ 523214 w 3640627"/>
                              <a:gd name="connsiteY9" fmla="*/ 482971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90067 w 3640627"/>
                              <a:gd name="connsiteY8" fmla="*/ 412387 h 923747"/>
                              <a:gd name="connsiteX9" fmla="*/ 523214 w 3640627"/>
                              <a:gd name="connsiteY9" fmla="*/ 482971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09765 w 3640627"/>
                              <a:gd name="connsiteY2" fmla="*/ 511360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2980857 w 3640627"/>
                              <a:gd name="connsiteY6" fmla="*/ 379396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55778 w 3640627"/>
                              <a:gd name="connsiteY2" fmla="*/ 534367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2980857 w 3640627"/>
                              <a:gd name="connsiteY6" fmla="*/ 379396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55778 w 3640627"/>
                              <a:gd name="connsiteY2" fmla="*/ 534367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3008465 w 3640627"/>
                              <a:gd name="connsiteY6" fmla="*/ 402404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723451"/>
                              <a:gd name="connsiteY0" fmla="*/ 242051 h 946755"/>
                              <a:gd name="connsiteX1" fmla="*/ 655168 w 3723451"/>
                              <a:gd name="connsiteY1" fmla="*/ 16495 h 946755"/>
                              <a:gd name="connsiteX2" fmla="*/ 1855778 w 3723451"/>
                              <a:gd name="connsiteY2" fmla="*/ 534367 h 946755"/>
                              <a:gd name="connsiteX3" fmla="*/ 2964363 w 3723451"/>
                              <a:gd name="connsiteY3" fmla="*/ 0 h 946755"/>
                              <a:gd name="connsiteX4" fmla="*/ 3723451 w 3723451"/>
                              <a:gd name="connsiteY4" fmla="*/ 220954 h 946755"/>
                              <a:gd name="connsiteX5" fmla="*/ 3195282 w 3723451"/>
                              <a:gd name="connsiteY5" fmla="*/ 461874 h 946755"/>
                              <a:gd name="connsiteX6" fmla="*/ 3008465 w 3723451"/>
                              <a:gd name="connsiteY6" fmla="*/ 402404 h 946755"/>
                              <a:gd name="connsiteX7" fmla="*/ 1876873 w 3723451"/>
                              <a:gd name="connsiteY7" fmla="*/ 946755 h 946755"/>
                              <a:gd name="connsiteX8" fmla="*/ 690067 w 3723451"/>
                              <a:gd name="connsiteY8" fmla="*/ 412387 h 946755"/>
                              <a:gd name="connsiteX9" fmla="*/ 523214 w 3723451"/>
                              <a:gd name="connsiteY9" fmla="*/ 482971 h 946755"/>
                              <a:gd name="connsiteX10" fmla="*/ 0 w 3723451"/>
                              <a:gd name="connsiteY10" fmla="*/ 242051 h 946755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95282 w 3723451"/>
                              <a:gd name="connsiteY5" fmla="*/ 448069 h 932950"/>
                              <a:gd name="connsiteX6" fmla="*/ 3008465 w 3723451"/>
                              <a:gd name="connsiteY6" fmla="*/ 388599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95282 w 3723451"/>
                              <a:gd name="connsiteY5" fmla="*/ 448069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86079 w 3723451"/>
                              <a:gd name="connsiteY5" fmla="*/ 461874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86079 w 3723451"/>
                              <a:gd name="connsiteY5" fmla="*/ 461874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711613 w 3723451"/>
                              <a:gd name="connsiteY8" fmla="*/ 413055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  <a:cxn ang="0">
                                <a:pos x="connsiteX5" y="connsiteY5"/>
                              </a:cxn>
                              <a:cxn ang="0">
                                <a:pos x="connsiteX6" y="connsiteY6"/>
                              </a:cxn>
                              <a:cxn ang="0">
                                <a:pos x="connsiteX7" y="connsiteY7"/>
                              </a:cxn>
                              <a:cxn ang="0">
                                <a:pos x="connsiteX8" y="connsiteY8"/>
                              </a:cxn>
                              <a:cxn ang="0">
                                <a:pos x="connsiteX9" y="connsiteY9"/>
                              </a:cxn>
                              <a:cxn ang="0">
                                <a:pos x="connsiteX10" y="connsiteY10"/>
                              </a:cxn>
                            </a:cxnLst>
                            <a:rect l="l" t="t" r="r" b="b"/>
                            <a:pathLst>
                              <a:path w="3723451" h="932950">
                                <a:moveTo>
                                  <a:pt x="0" y="228246"/>
                                </a:moveTo>
                                <a:lnTo>
                                  <a:pt x="655168" y="2690"/>
                                </a:lnTo>
                                <a:lnTo>
                                  <a:pt x="1855778" y="520562"/>
                                </a:lnTo>
                                <a:lnTo>
                                  <a:pt x="3001174" y="0"/>
                                </a:lnTo>
                                <a:lnTo>
                                  <a:pt x="3723451" y="207149"/>
                                </a:lnTo>
                                <a:lnTo>
                                  <a:pt x="3186079" y="461874"/>
                                </a:lnTo>
                                <a:lnTo>
                                  <a:pt x="3013067" y="393200"/>
                                </a:lnTo>
                                <a:lnTo>
                                  <a:pt x="1876873" y="932950"/>
                                </a:lnTo>
                                <a:lnTo>
                                  <a:pt x="711613" y="413055"/>
                                </a:lnTo>
                                <a:lnTo>
                                  <a:pt x="523214" y="469166"/>
                                </a:lnTo>
                                <a:lnTo>
                                  <a:pt x="0" y="228246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466" name="Freeform 465">
                            <a:extLst>
                              <a:ext uri="{FF2B5EF4-FFF2-40B4-BE49-F238E27FC236}">
                                <a16:creationId xmlns:a16="http://schemas.microsoft.com/office/drawing/2014/main" id="{82CA0477-66BC-6954-BFF5-BC69722BF1DB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536889" y="1728599"/>
                            <a:ext cx="244057" cy="97568"/>
                          </a:xfrm>
                          <a:custGeom>
                            <a:avLst/>
                            <a:gdLst>
                              <a:gd name="connsiteX0" fmla="*/ 55216 w 1421812"/>
                              <a:gd name="connsiteY0" fmla="*/ 0 h 800665"/>
                              <a:gd name="connsiteX1" fmla="*/ 1421812 w 1421812"/>
                              <a:gd name="connsiteY1" fmla="*/ 625807 h 800665"/>
                              <a:gd name="connsiteX2" fmla="*/ 947874 w 1421812"/>
                              <a:gd name="connsiteY2" fmla="*/ 800665 h 800665"/>
                              <a:gd name="connsiteX3" fmla="*/ 50614 w 1421812"/>
                              <a:gd name="connsiteY3" fmla="*/ 404934 h 800665"/>
                              <a:gd name="connsiteX4" fmla="*/ 0 w 1421812"/>
                              <a:gd name="connsiteY4" fmla="*/ 404934 h 800665"/>
                              <a:gd name="connsiteX5" fmla="*/ 55216 w 1421812"/>
                              <a:gd name="connsiteY5" fmla="*/ 0 h 800665"/>
                              <a:gd name="connsiteX0" fmla="*/ 4602 w 1371198"/>
                              <a:gd name="connsiteY0" fmla="*/ 0 h 800665"/>
                              <a:gd name="connsiteX1" fmla="*/ 1371198 w 1371198"/>
                              <a:gd name="connsiteY1" fmla="*/ 625807 h 800665"/>
                              <a:gd name="connsiteX2" fmla="*/ 897260 w 1371198"/>
                              <a:gd name="connsiteY2" fmla="*/ 800665 h 800665"/>
                              <a:gd name="connsiteX3" fmla="*/ 0 w 1371198"/>
                              <a:gd name="connsiteY3" fmla="*/ 404934 h 800665"/>
                              <a:gd name="connsiteX4" fmla="*/ 4602 w 1371198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9868"/>
                              <a:gd name="connsiteX1" fmla="*/ 1366596 w 1366596"/>
                              <a:gd name="connsiteY1" fmla="*/ 625807 h 809868"/>
                              <a:gd name="connsiteX2" fmla="*/ 865050 w 1366596"/>
                              <a:gd name="connsiteY2" fmla="*/ 809868 h 809868"/>
                              <a:gd name="connsiteX3" fmla="*/ 4601 w 1366596"/>
                              <a:gd name="connsiteY3" fmla="*/ 427942 h 809868"/>
                              <a:gd name="connsiteX4" fmla="*/ 0 w 1366596"/>
                              <a:gd name="connsiteY4" fmla="*/ 0 h 809868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</a:cxnLst>
                            <a:rect l="l" t="t" r="r" b="b"/>
                            <a:pathLst>
                              <a:path w="1366596" h="809868">
                                <a:moveTo>
                                  <a:pt x="0" y="0"/>
                                </a:moveTo>
                                <a:lnTo>
                                  <a:pt x="1366596" y="625807"/>
                                </a:lnTo>
                                <a:lnTo>
                                  <a:pt x="865050" y="809868"/>
                                </a:lnTo>
                                <a:lnTo>
                                  <a:pt x="4601" y="427942"/>
                                </a:lnTo>
                                <a:cubicBezTo>
                                  <a:pt x="-1535" y="105836"/>
                                  <a:pt x="1534" y="142647"/>
                                  <a:pt x="0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467" name="Freeform 466">
                            <a:extLst>
                              <a:ext uri="{FF2B5EF4-FFF2-40B4-BE49-F238E27FC236}">
                                <a16:creationId xmlns:a16="http://schemas.microsoft.com/office/drawing/2014/main" id="{1AA9E21D-2158-291B-1C1A-3EC93F259472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089977" y="1730980"/>
                            <a:ext cx="240888" cy="95187"/>
                          </a:xfrm>
                          <a:custGeom>
                            <a:avLst/>
                            <a:gdLst>
                              <a:gd name="connsiteX0" fmla="*/ 1329786 w 1348191"/>
                              <a:gd name="connsiteY0" fmla="*/ 0 h 809869"/>
                              <a:gd name="connsiteX1" fmla="*/ 1348191 w 1348191"/>
                              <a:gd name="connsiteY1" fmla="*/ 400333 h 809869"/>
                              <a:gd name="connsiteX2" fmla="*/ 487742 w 1348191"/>
                              <a:gd name="connsiteY2" fmla="*/ 809869 h 809869"/>
                              <a:gd name="connsiteX3" fmla="*/ 0 w 1348191"/>
                              <a:gd name="connsiteY3" fmla="*/ 630409 h 809869"/>
                              <a:gd name="connsiteX4" fmla="*/ 1329786 w 1348191"/>
                              <a:gd name="connsiteY4" fmla="*/ 0 h 809869"/>
                              <a:gd name="connsiteX0" fmla="*/ 1329786 w 1348191"/>
                              <a:gd name="connsiteY0" fmla="*/ 0 h 791462"/>
                              <a:gd name="connsiteX1" fmla="*/ 1348191 w 1348191"/>
                              <a:gd name="connsiteY1" fmla="*/ 381926 h 791462"/>
                              <a:gd name="connsiteX2" fmla="*/ 487742 w 1348191"/>
                              <a:gd name="connsiteY2" fmla="*/ 791462 h 791462"/>
                              <a:gd name="connsiteX3" fmla="*/ 0 w 1348191"/>
                              <a:gd name="connsiteY3" fmla="*/ 612002 h 791462"/>
                              <a:gd name="connsiteX4" fmla="*/ 1329786 w 1348191"/>
                              <a:gd name="connsiteY4" fmla="*/ 0 h 791462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</a:cxnLst>
                            <a:rect l="l" t="t" r="r" b="b"/>
                            <a:pathLst>
                              <a:path w="1348191" h="791462">
                                <a:moveTo>
                                  <a:pt x="1329786" y="0"/>
                                </a:moveTo>
                                <a:lnTo>
                                  <a:pt x="1348191" y="381926"/>
                                </a:lnTo>
                                <a:lnTo>
                                  <a:pt x="487742" y="791462"/>
                                </a:lnTo>
                                <a:lnTo>
                                  <a:pt x="0" y="612002"/>
                                </a:lnTo>
                                <a:lnTo>
                                  <a:pt x="1329786" y="0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cxnSp>
                        <p:nvCxnSpPr>
                          <p:cNvPr id="468" name="Straight Connector 467">
                            <a:extLst>
                              <a:ext uri="{FF2B5EF4-FFF2-40B4-BE49-F238E27FC236}">
                                <a16:creationId xmlns:a16="http://schemas.microsoft.com/office/drawing/2014/main" id="{F3DC0840-1FF0-D325-C2FC-CEEACB97A24C}"/>
                              </a:ext>
                            </a:extLst>
                          </p:cNvPr>
                          <p:cNvCxnSpPr>
                            <a:endCxn id="463" idx="2"/>
                          </p:cNvCxnSpPr>
                          <p:nvPr/>
                        </p:nvCxnSpPr>
                        <p:spPr bwMode="auto">
                          <a:xfrm flipH="1" flipV="1">
                            <a:off x="1871277" y="1735739"/>
                            <a:ext cx="3169" cy="123743"/>
                          </a:xfrm>
                          <a:prstGeom prst="line">
                            <a:avLst/>
                          </a:prstGeom>
                          <a:noFill/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5" dist="19939" dir="5400000" algn="tl" rotWithShape="0">
                              <a:srgbClr val="000000">
                                <a:alpha val="38000"/>
                              </a:srgbClr>
                            </a:outerShdw>
                          </a:effectLst>
                        </p:spPr>
                      </p:cxnSp>
                      <p:cxnSp>
                        <p:nvCxnSpPr>
                          <p:cNvPr id="469" name="Straight Connector 468">
                            <a:extLst>
                              <a:ext uri="{FF2B5EF4-FFF2-40B4-BE49-F238E27FC236}">
                                <a16:creationId xmlns:a16="http://schemas.microsoft.com/office/drawing/2014/main" id="{7A793694-0425-19E0-8B16-64023E36E4C8}"/>
                              </a:ext>
                            </a:extLst>
                          </p:cNvPr>
                          <p:cNvCxnSpPr/>
                          <p:nvPr/>
                        </p:nvCxnSpPr>
                        <p:spPr bwMode="auto">
                          <a:xfrm flipH="1" flipV="1">
                            <a:off x="2996477" y="1733359"/>
                            <a:ext cx="3171" cy="123743"/>
                          </a:xfrm>
                          <a:prstGeom prst="line">
                            <a:avLst/>
                          </a:prstGeom>
                          <a:noFill/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5" dist="19939" dir="5400000" algn="tl" rotWithShape="0">
                              <a:srgbClr val="000000">
                                <a:alpha val="38000"/>
                              </a:srgbClr>
                            </a:outerShdw>
                          </a:effectLst>
                        </p:spPr>
                      </p:cxnSp>
                    </p:grpSp>
                    <p:grpSp>
                      <p:nvGrpSpPr>
                        <p:cNvPr id="458" name="Group 457">
                          <a:extLst>
                            <a:ext uri="{FF2B5EF4-FFF2-40B4-BE49-F238E27FC236}">
                              <a16:creationId xmlns:a16="http://schemas.microsoft.com/office/drawing/2014/main" id="{D4C12B70-AECD-164C-45BB-CF452BAF1C8A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1770362" y="2873352"/>
                          <a:ext cx="441422" cy="369332"/>
                          <a:chOff x="667045" y="1708643"/>
                          <a:chExt cx="441422" cy="369332"/>
                        </a:xfrm>
                      </p:grpSpPr>
                      <p:sp>
                        <p:nvSpPr>
                          <p:cNvPr id="459" name="Oval 458">
                            <a:extLst>
                              <a:ext uri="{FF2B5EF4-FFF2-40B4-BE49-F238E27FC236}">
                                <a16:creationId xmlns:a16="http://schemas.microsoft.com/office/drawing/2014/main" id="{4E94CD54-43C5-102A-8923-DCD496AE0DDE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725417" y="1787240"/>
                            <a:ext cx="356365" cy="231962"/>
                          </a:xfrm>
                          <a:prstGeom prst="ellipse">
                            <a:avLst/>
                          </a:prstGeom>
                          <a:solidFill>
                            <a:srgbClr val="FFFFFF">
                              <a:alpha val="76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rtlCol="0"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460" name="TextBox 459">
                            <a:extLst>
                              <a:ext uri="{FF2B5EF4-FFF2-40B4-BE49-F238E27FC236}">
                                <a16:creationId xmlns:a16="http://schemas.microsoft.com/office/drawing/2014/main" id="{47460CC3-6D8E-6C94-3F1B-B2265457E3D6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667045" y="1708643"/>
                            <a:ext cx="441422" cy="369332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none" rtlCol="0">
                            <a:spAutoFit/>
                          </a:bodyPr>
                          <a:lstStyle/>
                          <a:p>
                            <a:pPr marL="0" marR="0" lvl="0" indent="0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en-US" sz="1800" b="0" i="0" u="none" strike="noStrike" kern="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0000"/>
                                </a:solidFill>
                                <a:effectLst/>
                                <a:uLnTx/>
                                <a:uFillTx/>
                                <a:latin typeface="Arial" charset="0"/>
                                <a:ea typeface="ＭＳ Ｐゴシック" charset="0"/>
                              </a:rPr>
                              <a:t>3a</a:t>
                            </a:r>
                          </a:p>
                        </p:txBody>
                      </p:sp>
                    </p:grpSp>
                  </p:grpSp>
                  <p:cxnSp>
                    <p:nvCxnSpPr>
                      <p:cNvPr id="452" name="Straight Connector 451">
                        <a:extLst>
                          <a:ext uri="{FF2B5EF4-FFF2-40B4-BE49-F238E27FC236}">
                            <a16:creationId xmlns:a16="http://schemas.microsoft.com/office/drawing/2014/main" id="{9439D371-FA00-4923-B4FC-ED4F01054B69}"/>
                          </a:ext>
                        </a:extLst>
                      </p:cNvPr>
                      <p:cNvCxnSpPr>
                        <a:stCxn id="499" idx="2"/>
                        <a:endCxn id="486" idx="0"/>
                      </p:cNvCxnSpPr>
                      <p:nvPr/>
                    </p:nvCxnSpPr>
                    <p:spPr bwMode="auto">
                      <a:xfrm>
                        <a:off x="1991073" y="3242684"/>
                        <a:ext cx="4230" cy="851985"/>
                      </a:xfrm>
                      <a:prstGeom prst="line">
                        <a:avLst/>
                      </a:prstGeom>
                      <a:solidFill>
                        <a:srgbClr val="00CC99"/>
                      </a:solidFill>
                      <a:ln w="19050" cap="flat" cmpd="sng" algn="ctr">
                        <a:solidFill>
                          <a:srgbClr val="000090"/>
                        </a:solidFill>
                        <a:prstDash val="dash"/>
                        <a:round/>
                        <a:headEnd type="none" w="med" len="med"/>
                        <a:tailEnd type="none" w="med" len="med"/>
                      </a:ln>
                      <a:effectLst/>
                      <a:extLs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cxnSp>
                  <p:cxnSp>
                    <p:nvCxnSpPr>
                      <p:cNvPr id="453" name="Straight Connector 452">
                        <a:extLst>
                          <a:ext uri="{FF2B5EF4-FFF2-40B4-BE49-F238E27FC236}">
                            <a16:creationId xmlns:a16="http://schemas.microsoft.com/office/drawing/2014/main" id="{AE799BD4-AF75-D774-8066-0C02853CB554}"/>
                          </a:ext>
                        </a:extLst>
                      </p:cNvPr>
                      <p:cNvCxnSpPr/>
                      <p:nvPr/>
                    </p:nvCxnSpPr>
                    <p:spPr bwMode="auto">
                      <a:xfrm>
                        <a:off x="1407477" y="3648621"/>
                        <a:ext cx="1204913" cy="6353"/>
                      </a:xfrm>
                      <a:prstGeom prst="line">
                        <a:avLst/>
                      </a:prstGeom>
                      <a:solidFill>
                        <a:srgbClr val="00CC99"/>
                      </a:solidFill>
                      <a:ln w="190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  <a:extLs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cxnSp>
                  <p:cxnSp>
                    <p:nvCxnSpPr>
                      <p:cNvPr id="454" name="Straight Connector 453">
                        <a:extLst>
                          <a:ext uri="{FF2B5EF4-FFF2-40B4-BE49-F238E27FC236}">
                            <a16:creationId xmlns:a16="http://schemas.microsoft.com/office/drawing/2014/main" id="{12B90C9B-042A-D19C-31F9-069AF99A8B32}"/>
                          </a:ext>
                        </a:extLst>
                      </p:cNvPr>
                      <p:cNvCxnSpPr>
                        <a:stCxn id="500" idx="7"/>
                      </p:cNvCxnSpPr>
                      <p:nvPr/>
                    </p:nvCxnSpPr>
                    <p:spPr bwMode="auto">
                      <a:xfrm>
                        <a:off x="2218708" y="3154477"/>
                        <a:ext cx="480042" cy="369773"/>
                      </a:xfrm>
                      <a:prstGeom prst="line">
                        <a:avLst/>
                      </a:prstGeom>
                      <a:solidFill>
                        <a:srgbClr val="00CC99"/>
                      </a:solidFill>
                      <a:ln w="190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  <a:extLs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cxnSp>
                  <p:cxnSp>
                    <p:nvCxnSpPr>
                      <p:cNvPr id="455" name="Straight Connector 454">
                        <a:extLst>
                          <a:ext uri="{FF2B5EF4-FFF2-40B4-BE49-F238E27FC236}">
                            <a16:creationId xmlns:a16="http://schemas.microsoft.com/office/drawing/2014/main" id="{EB90DF5A-FC7A-0FB5-A662-E3821A8D90BC}"/>
                          </a:ext>
                        </a:extLst>
                      </p:cNvPr>
                      <p:cNvCxnSpPr/>
                      <p:nvPr/>
                    </p:nvCxnSpPr>
                    <p:spPr bwMode="auto">
                      <a:xfrm>
                        <a:off x="1300073" y="3786304"/>
                        <a:ext cx="477927" cy="357071"/>
                      </a:xfrm>
                      <a:prstGeom prst="line">
                        <a:avLst/>
                      </a:prstGeom>
                      <a:solidFill>
                        <a:srgbClr val="00CC99"/>
                      </a:solidFill>
                      <a:ln w="190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  <a:extLs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cxnSp>
                  <p:cxnSp>
                    <p:nvCxnSpPr>
                      <p:cNvPr id="456" name="Straight Connector 455">
                        <a:extLst>
                          <a:ext uri="{FF2B5EF4-FFF2-40B4-BE49-F238E27FC236}">
                            <a16:creationId xmlns:a16="http://schemas.microsoft.com/office/drawing/2014/main" id="{F7095C6B-DF19-9A45-34B6-83962B519754}"/>
                          </a:ext>
                        </a:extLst>
                      </p:cNvPr>
                      <p:cNvCxnSpPr/>
                      <p:nvPr/>
                    </p:nvCxnSpPr>
                    <p:spPr bwMode="auto">
                      <a:xfrm flipH="1">
                        <a:off x="1287553" y="3166946"/>
                        <a:ext cx="508002" cy="349250"/>
                      </a:xfrm>
                      <a:prstGeom prst="line">
                        <a:avLst/>
                      </a:prstGeom>
                      <a:solidFill>
                        <a:srgbClr val="00CC99"/>
                      </a:solidFill>
                      <a:ln w="190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  <a:extLs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cxnSp>
                </p:grpSp>
                <p:sp>
                  <p:nvSpPr>
                    <p:cNvPr id="447" name="TextBox 446">
                      <a:extLst>
                        <a:ext uri="{FF2B5EF4-FFF2-40B4-BE49-F238E27FC236}">
                          <a16:creationId xmlns:a16="http://schemas.microsoft.com/office/drawing/2014/main" id="{38BA6C3C-077B-4D0F-E7F3-12AD9C6C89D3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8136838" y="3735782"/>
                      <a:ext cx="753532" cy="400110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sz="2000" dirty="0">
                          <a:solidFill>
                            <a:srgbClr val="000090"/>
                          </a:solidFill>
                          <a:latin typeface="Arial" charset="0"/>
                          <a:ea typeface="ＭＳ Ｐゴシック" charset="0"/>
                        </a:rPr>
                        <a:t>AS 3</a:t>
                      </a:r>
                    </a:p>
                  </p:txBody>
                </p:sp>
              </p:grpSp>
            </p:grpSp>
            <p:grpSp>
              <p:nvGrpSpPr>
                <p:cNvPr id="377" name="Group 376">
                  <a:extLst>
                    <a:ext uri="{FF2B5EF4-FFF2-40B4-BE49-F238E27FC236}">
                      <a16:creationId xmlns:a16="http://schemas.microsoft.com/office/drawing/2014/main" id="{CD8AB778-6D93-BC27-73CC-92B954A071B3}"/>
                    </a:ext>
                  </a:extLst>
                </p:cNvPr>
                <p:cNvGrpSpPr/>
                <p:nvPr/>
              </p:nvGrpSpPr>
              <p:grpSpPr>
                <a:xfrm>
                  <a:off x="1426553" y="4136253"/>
                  <a:ext cx="3452487" cy="1719017"/>
                  <a:chOff x="1426553" y="4136253"/>
                  <a:chExt cx="3452487" cy="1719017"/>
                </a:xfrm>
              </p:grpSpPr>
              <p:grpSp>
                <p:nvGrpSpPr>
                  <p:cNvPr id="379" name="Group 378">
                    <a:extLst>
                      <a:ext uri="{FF2B5EF4-FFF2-40B4-BE49-F238E27FC236}">
                        <a16:creationId xmlns:a16="http://schemas.microsoft.com/office/drawing/2014/main" id="{73192ABB-A852-2529-B0F1-E2910329EFA8}"/>
                      </a:ext>
                    </a:extLst>
                  </p:cNvPr>
                  <p:cNvGrpSpPr/>
                  <p:nvPr/>
                </p:nvGrpSpPr>
                <p:grpSpPr>
                  <a:xfrm>
                    <a:off x="1426553" y="4136253"/>
                    <a:ext cx="2557336" cy="1719017"/>
                    <a:chOff x="-2170772" y="2784954"/>
                    <a:chExt cx="2712783" cy="1853712"/>
                  </a:xfrm>
                </p:grpSpPr>
                <p:sp>
                  <p:nvSpPr>
                    <p:cNvPr id="382" name="Freeform 2">
                      <a:extLst>
                        <a:ext uri="{FF2B5EF4-FFF2-40B4-BE49-F238E27FC236}">
                          <a16:creationId xmlns:a16="http://schemas.microsoft.com/office/drawing/2014/main" id="{7C126F17-0441-2621-A14B-22F55D8119DA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-2170772" y="2784954"/>
                      <a:ext cx="2712783" cy="1853712"/>
                    </a:xfrm>
                    <a:custGeom>
                      <a:avLst/>
                      <a:gdLst>
                        <a:gd name="T0" fmla="*/ 648763 w 10001"/>
                        <a:gd name="T1" fmla="*/ 34777612 h 10125"/>
                        <a:gd name="T2" fmla="*/ 115976403 w 10001"/>
                        <a:gd name="T3" fmla="*/ 13733703 h 10125"/>
                        <a:gd name="T4" fmla="*/ 507700960 w 10001"/>
                        <a:gd name="T5" fmla="*/ 8662125 h 10125"/>
                        <a:gd name="T6" fmla="*/ 810212713 w 10001"/>
                        <a:gd name="T7" fmla="*/ 0 h 10125"/>
                        <a:gd name="T8" fmla="*/ 1090015738 w 10001"/>
                        <a:gd name="T9" fmla="*/ 8687929 h 10125"/>
                        <a:gd name="T10" fmla="*/ 1310938763 w 10001"/>
                        <a:gd name="T11" fmla="*/ 4279362 h 10125"/>
                        <a:gd name="T12" fmla="*/ 1620263134 w 10001"/>
                        <a:gd name="T13" fmla="*/ 25736690 h 10125"/>
                        <a:gd name="T14" fmla="*/ 1394798364 w 10001"/>
                        <a:gd name="T15" fmla="*/ 58525268 h 10125"/>
                        <a:gd name="T16" fmla="*/ 1134622140 w 10001"/>
                        <a:gd name="T17" fmla="*/ 80266624 h 10125"/>
                        <a:gd name="T18" fmla="*/ 860820276 w 10001"/>
                        <a:gd name="T19" fmla="*/ 76142271 h 10125"/>
                        <a:gd name="T20" fmla="*/ 708996782 w 10001"/>
                        <a:gd name="T21" fmla="*/ 85346835 h 10125"/>
                        <a:gd name="T22" fmla="*/ 509322667 w 10001"/>
                        <a:gd name="T23" fmla="*/ 86268164 h 10125"/>
                        <a:gd name="T24" fmla="*/ 353443899 w 10001"/>
                        <a:gd name="T25" fmla="*/ 67979516 h 10125"/>
                        <a:gd name="T26" fmla="*/ 192536914 w 10001"/>
                        <a:gd name="T27" fmla="*/ 64535347 h 10125"/>
                        <a:gd name="T28" fmla="*/ 648763 w 10001"/>
                        <a:gd name="T29" fmla="*/ 34777612 h 10125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connsiteX0" fmla="*/ 4 w 10040"/>
                        <a:gd name="connsiteY0" fmla="*/ 4039 h 10125"/>
                        <a:gd name="connsiteX1" fmla="*/ 715 w 10040"/>
                        <a:gd name="connsiteY1" fmla="*/ 1595 h 10125"/>
                        <a:gd name="connsiteX2" fmla="*/ 3130 w 10040"/>
                        <a:gd name="connsiteY2" fmla="*/ 1006 h 10125"/>
                        <a:gd name="connsiteX3" fmla="*/ 4995 w 10040"/>
                        <a:gd name="connsiteY3" fmla="*/ 0 h 10125"/>
                        <a:gd name="connsiteX4" fmla="*/ 6720 w 10040"/>
                        <a:gd name="connsiteY4" fmla="*/ 1009 h 10125"/>
                        <a:gd name="connsiteX5" fmla="*/ 9989 w 10040"/>
                        <a:gd name="connsiteY5" fmla="*/ 2989 h 10125"/>
                        <a:gd name="connsiteX6" fmla="*/ 8599 w 10040"/>
                        <a:gd name="connsiteY6" fmla="*/ 6797 h 10125"/>
                        <a:gd name="connsiteX7" fmla="*/ 6995 w 10040"/>
                        <a:gd name="connsiteY7" fmla="*/ 9322 h 10125"/>
                        <a:gd name="connsiteX8" fmla="*/ 5307 w 10040"/>
                        <a:gd name="connsiteY8" fmla="*/ 8843 h 10125"/>
                        <a:gd name="connsiteX9" fmla="*/ 4371 w 10040"/>
                        <a:gd name="connsiteY9" fmla="*/ 9912 h 10125"/>
                        <a:gd name="connsiteX10" fmla="*/ 3140 w 10040"/>
                        <a:gd name="connsiteY10" fmla="*/ 10019 h 10125"/>
                        <a:gd name="connsiteX11" fmla="*/ 2179 w 10040"/>
                        <a:gd name="connsiteY11" fmla="*/ 7895 h 10125"/>
                        <a:gd name="connsiteX12" fmla="*/ 1187 w 10040"/>
                        <a:gd name="connsiteY12" fmla="*/ 7495 h 10125"/>
                        <a:gd name="connsiteX13" fmla="*/ 4 w 10040"/>
                        <a:gd name="connsiteY13" fmla="*/ 4039 h 10125"/>
                        <a:gd name="connsiteX0" fmla="*/ 4 w 8600"/>
                        <a:gd name="connsiteY0" fmla="*/ 4042 h 10128"/>
                        <a:gd name="connsiteX1" fmla="*/ 715 w 8600"/>
                        <a:gd name="connsiteY1" fmla="*/ 1598 h 10128"/>
                        <a:gd name="connsiteX2" fmla="*/ 3130 w 8600"/>
                        <a:gd name="connsiteY2" fmla="*/ 1009 h 10128"/>
                        <a:gd name="connsiteX3" fmla="*/ 4995 w 8600"/>
                        <a:gd name="connsiteY3" fmla="*/ 3 h 10128"/>
                        <a:gd name="connsiteX4" fmla="*/ 6720 w 8600"/>
                        <a:gd name="connsiteY4" fmla="*/ 1012 h 10128"/>
                        <a:gd name="connsiteX5" fmla="*/ 8599 w 8600"/>
                        <a:gd name="connsiteY5" fmla="*/ 6800 h 10128"/>
                        <a:gd name="connsiteX6" fmla="*/ 6995 w 8600"/>
                        <a:gd name="connsiteY6" fmla="*/ 9325 h 10128"/>
                        <a:gd name="connsiteX7" fmla="*/ 5307 w 8600"/>
                        <a:gd name="connsiteY7" fmla="*/ 8846 h 10128"/>
                        <a:gd name="connsiteX8" fmla="*/ 4371 w 8600"/>
                        <a:gd name="connsiteY8" fmla="*/ 9915 h 10128"/>
                        <a:gd name="connsiteX9" fmla="*/ 3140 w 8600"/>
                        <a:gd name="connsiteY9" fmla="*/ 10022 h 10128"/>
                        <a:gd name="connsiteX10" fmla="*/ 2179 w 8600"/>
                        <a:gd name="connsiteY10" fmla="*/ 7898 h 10128"/>
                        <a:gd name="connsiteX11" fmla="*/ 1187 w 8600"/>
                        <a:gd name="connsiteY11" fmla="*/ 7498 h 10128"/>
                        <a:gd name="connsiteX12" fmla="*/ 4 w 8600"/>
                        <a:gd name="connsiteY12" fmla="*/ 4042 h 10128"/>
                        <a:gd name="connsiteX0" fmla="*/ 4 w 9326"/>
                        <a:gd name="connsiteY0" fmla="*/ 3988 h 9997"/>
                        <a:gd name="connsiteX1" fmla="*/ 830 w 9326"/>
                        <a:gd name="connsiteY1" fmla="*/ 1575 h 9997"/>
                        <a:gd name="connsiteX2" fmla="*/ 3639 w 9326"/>
                        <a:gd name="connsiteY2" fmla="*/ 993 h 9997"/>
                        <a:gd name="connsiteX3" fmla="*/ 5807 w 9326"/>
                        <a:gd name="connsiteY3" fmla="*/ 0 h 9997"/>
                        <a:gd name="connsiteX4" fmla="*/ 7813 w 9326"/>
                        <a:gd name="connsiteY4" fmla="*/ 996 h 9997"/>
                        <a:gd name="connsiteX5" fmla="*/ 9324 w 9326"/>
                        <a:gd name="connsiteY5" fmla="*/ 5746 h 9997"/>
                        <a:gd name="connsiteX6" fmla="*/ 8133 w 9326"/>
                        <a:gd name="connsiteY6" fmla="*/ 9204 h 9997"/>
                        <a:gd name="connsiteX7" fmla="*/ 6170 w 9326"/>
                        <a:gd name="connsiteY7" fmla="*/ 8731 h 9997"/>
                        <a:gd name="connsiteX8" fmla="*/ 5082 w 9326"/>
                        <a:gd name="connsiteY8" fmla="*/ 9787 h 9997"/>
                        <a:gd name="connsiteX9" fmla="*/ 3650 w 9326"/>
                        <a:gd name="connsiteY9" fmla="*/ 9892 h 9997"/>
                        <a:gd name="connsiteX10" fmla="*/ 2533 w 9326"/>
                        <a:gd name="connsiteY10" fmla="*/ 7795 h 9997"/>
                        <a:gd name="connsiteX11" fmla="*/ 1379 w 9326"/>
                        <a:gd name="connsiteY11" fmla="*/ 7400 h 9997"/>
                        <a:gd name="connsiteX12" fmla="*/ 4 w 9326"/>
                        <a:gd name="connsiteY12" fmla="*/ 3988 h 9997"/>
                        <a:gd name="connsiteX0" fmla="*/ 4 w 10001"/>
                        <a:gd name="connsiteY0" fmla="*/ 3989 h 10041"/>
                        <a:gd name="connsiteX1" fmla="*/ 890 w 10001"/>
                        <a:gd name="connsiteY1" fmla="*/ 1575 h 10041"/>
                        <a:gd name="connsiteX2" fmla="*/ 3902 w 10001"/>
                        <a:gd name="connsiteY2" fmla="*/ 993 h 10041"/>
                        <a:gd name="connsiteX3" fmla="*/ 6227 w 10001"/>
                        <a:gd name="connsiteY3" fmla="*/ 0 h 10041"/>
                        <a:gd name="connsiteX4" fmla="*/ 8378 w 10001"/>
                        <a:gd name="connsiteY4" fmla="*/ 996 h 10041"/>
                        <a:gd name="connsiteX5" fmla="*/ 9998 w 10001"/>
                        <a:gd name="connsiteY5" fmla="*/ 5748 h 10041"/>
                        <a:gd name="connsiteX6" fmla="*/ 8721 w 10001"/>
                        <a:gd name="connsiteY6" fmla="*/ 9207 h 10041"/>
                        <a:gd name="connsiteX7" fmla="*/ 5449 w 10001"/>
                        <a:gd name="connsiteY7" fmla="*/ 9790 h 10041"/>
                        <a:gd name="connsiteX8" fmla="*/ 3914 w 10001"/>
                        <a:gd name="connsiteY8" fmla="*/ 9895 h 10041"/>
                        <a:gd name="connsiteX9" fmla="*/ 2716 w 10001"/>
                        <a:gd name="connsiteY9" fmla="*/ 7797 h 10041"/>
                        <a:gd name="connsiteX10" fmla="*/ 1479 w 10001"/>
                        <a:gd name="connsiteY10" fmla="*/ 7402 h 10041"/>
                        <a:gd name="connsiteX11" fmla="*/ 4 w 10001"/>
                        <a:gd name="connsiteY11" fmla="*/ 3989 h 10041"/>
                        <a:gd name="connsiteX0" fmla="*/ 4 w 10001"/>
                        <a:gd name="connsiteY0" fmla="*/ 3989 h 14825"/>
                        <a:gd name="connsiteX1" fmla="*/ 890 w 10001"/>
                        <a:gd name="connsiteY1" fmla="*/ 1575 h 14825"/>
                        <a:gd name="connsiteX2" fmla="*/ 3902 w 10001"/>
                        <a:gd name="connsiteY2" fmla="*/ 993 h 14825"/>
                        <a:gd name="connsiteX3" fmla="*/ 6227 w 10001"/>
                        <a:gd name="connsiteY3" fmla="*/ 0 h 14825"/>
                        <a:gd name="connsiteX4" fmla="*/ 8378 w 10001"/>
                        <a:gd name="connsiteY4" fmla="*/ 996 h 14825"/>
                        <a:gd name="connsiteX5" fmla="*/ 9998 w 10001"/>
                        <a:gd name="connsiteY5" fmla="*/ 5748 h 14825"/>
                        <a:gd name="connsiteX6" fmla="*/ 8721 w 10001"/>
                        <a:gd name="connsiteY6" fmla="*/ 9207 h 14825"/>
                        <a:gd name="connsiteX7" fmla="*/ 6011 w 10001"/>
                        <a:gd name="connsiteY7" fmla="*/ 14823 h 14825"/>
                        <a:gd name="connsiteX8" fmla="*/ 3914 w 10001"/>
                        <a:gd name="connsiteY8" fmla="*/ 9895 h 14825"/>
                        <a:gd name="connsiteX9" fmla="*/ 2716 w 10001"/>
                        <a:gd name="connsiteY9" fmla="*/ 7797 h 14825"/>
                        <a:gd name="connsiteX10" fmla="*/ 1479 w 10001"/>
                        <a:gd name="connsiteY10" fmla="*/ 7402 h 14825"/>
                        <a:gd name="connsiteX11" fmla="*/ 4 w 10001"/>
                        <a:gd name="connsiteY11" fmla="*/ 3989 h 14825"/>
                        <a:gd name="connsiteX0" fmla="*/ 4 w 10001"/>
                        <a:gd name="connsiteY0" fmla="*/ 7436 h 18272"/>
                        <a:gd name="connsiteX1" fmla="*/ 890 w 10001"/>
                        <a:gd name="connsiteY1" fmla="*/ 5022 h 18272"/>
                        <a:gd name="connsiteX2" fmla="*/ 3902 w 10001"/>
                        <a:gd name="connsiteY2" fmla="*/ 4440 h 18272"/>
                        <a:gd name="connsiteX3" fmla="*/ 6026 w 10001"/>
                        <a:gd name="connsiteY3" fmla="*/ 0 h 18272"/>
                        <a:gd name="connsiteX4" fmla="*/ 8378 w 10001"/>
                        <a:gd name="connsiteY4" fmla="*/ 4443 h 18272"/>
                        <a:gd name="connsiteX5" fmla="*/ 9998 w 10001"/>
                        <a:gd name="connsiteY5" fmla="*/ 9195 h 18272"/>
                        <a:gd name="connsiteX6" fmla="*/ 8721 w 10001"/>
                        <a:gd name="connsiteY6" fmla="*/ 12654 h 18272"/>
                        <a:gd name="connsiteX7" fmla="*/ 6011 w 10001"/>
                        <a:gd name="connsiteY7" fmla="*/ 18270 h 18272"/>
                        <a:gd name="connsiteX8" fmla="*/ 3914 w 10001"/>
                        <a:gd name="connsiteY8" fmla="*/ 13342 h 18272"/>
                        <a:gd name="connsiteX9" fmla="*/ 2716 w 10001"/>
                        <a:gd name="connsiteY9" fmla="*/ 11244 h 18272"/>
                        <a:gd name="connsiteX10" fmla="*/ 1479 w 10001"/>
                        <a:gd name="connsiteY10" fmla="*/ 10849 h 18272"/>
                        <a:gd name="connsiteX11" fmla="*/ 4 w 10001"/>
                        <a:gd name="connsiteY11" fmla="*/ 7436 h 18272"/>
                        <a:gd name="connsiteX0" fmla="*/ 1 w 9998"/>
                        <a:gd name="connsiteY0" fmla="*/ 7436 h 18272"/>
                        <a:gd name="connsiteX1" fmla="*/ 3899 w 9998"/>
                        <a:gd name="connsiteY1" fmla="*/ 4440 h 18272"/>
                        <a:gd name="connsiteX2" fmla="*/ 6023 w 9998"/>
                        <a:gd name="connsiteY2" fmla="*/ 0 h 18272"/>
                        <a:gd name="connsiteX3" fmla="*/ 8375 w 9998"/>
                        <a:gd name="connsiteY3" fmla="*/ 4443 h 18272"/>
                        <a:gd name="connsiteX4" fmla="*/ 9995 w 9998"/>
                        <a:gd name="connsiteY4" fmla="*/ 9195 h 18272"/>
                        <a:gd name="connsiteX5" fmla="*/ 8718 w 9998"/>
                        <a:gd name="connsiteY5" fmla="*/ 12654 h 18272"/>
                        <a:gd name="connsiteX6" fmla="*/ 6008 w 9998"/>
                        <a:gd name="connsiteY6" fmla="*/ 18270 h 18272"/>
                        <a:gd name="connsiteX7" fmla="*/ 3911 w 9998"/>
                        <a:gd name="connsiteY7" fmla="*/ 13342 h 18272"/>
                        <a:gd name="connsiteX8" fmla="*/ 2713 w 9998"/>
                        <a:gd name="connsiteY8" fmla="*/ 11244 h 18272"/>
                        <a:gd name="connsiteX9" fmla="*/ 1476 w 9998"/>
                        <a:gd name="connsiteY9" fmla="*/ 10849 h 18272"/>
                        <a:gd name="connsiteX10" fmla="*/ 1 w 9998"/>
                        <a:gd name="connsiteY10" fmla="*/ 7436 h 18272"/>
                        <a:gd name="connsiteX0" fmla="*/ 35 w 8559"/>
                        <a:gd name="connsiteY0" fmla="*/ 5938 h 10000"/>
                        <a:gd name="connsiteX1" fmla="*/ 2459 w 8559"/>
                        <a:gd name="connsiteY1" fmla="*/ 2430 h 10000"/>
                        <a:gd name="connsiteX2" fmla="*/ 4583 w 8559"/>
                        <a:gd name="connsiteY2" fmla="*/ 0 h 10000"/>
                        <a:gd name="connsiteX3" fmla="*/ 6936 w 8559"/>
                        <a:gd name="connsiteY3" fmla="*/ 2432 h 10000"/>
                        <a:gd name="connsiteX4" fmla="*/ 8556 w 8559"/>
                        <a:gd name="connsiteY4" fmla="*/ 5032 h 10000"/>
                        <a:gd name="connsiteX5" fmla="*/ 7279 w 8559"/>
                        <a:gd name="connsiteY5" fmla="*/ 6925 h 10000"/>
                        <a:gd name="connsiteX6" fmla="*/ 4568 w 8559"/>
                        <a:gd name="connsiteY6" fmla="*/ 9999 h 10000"/>
                        <a:gd name="connsiteX7" fmla="*/ 2471 w 8559"/>
                        <a:gd name="connsiteY7" fmla="*/ 7302 h 10000"/>
                        <a:gd name="connsiteX8" fmla="*/ 1273 w 8559"/>
                        <a:gd name="connsiteY8" fmla="*/ 6154 h 10000"/>
                        <a:gd name="connsiteX9" fmla="*/ 35 w 8559"/>
                        <a:gd name="connsiteY9" fmla="*/ 5938 h 10000"/>
                        <a:gd name="connsiteX0" fmla="*/ 49 w 9820"/>
                        <a:gd name="connsiteY0" fmla="*/ 4655 h 10000"/>
                        <a:gd name="connsiteX1" fmla="*/ 2693 w 9820"/>
                        <a:gd name="connsiteY1" fmla="*/ 2430 h 10000"/>
                        <a:gd name="connsiteX2" fmla="*/ 5175 w 9820"/>
                        <a:gd name="connsiteY2" fmla="*/ 0 h 10000"/>
                        <a:gd name="connsiteX3" fmla="*/ 7924 w 9820"/>
                        <a:gd name="connsiteY3" fmla="*/ 2432 h 10000"/>
                        <a:gd name="connsiteX4" fmla="*/ 9816 w 9820"/>
                        <a:gd name="connsiteY4" fmla="*/ 5032 h 10000"/>
                        <a:gd name="connsiteX5" fmla="*/ 8324 w 9820"/>
                        <a:gd name="connsiteY5" fmla="*/ 6925 h 10000"/>
                        <a:gd name="connsiteX6" fmla="*/ 5157 w 9820"/>
                        <a:gd name="connsiteY6" fmla="*/ 9999 h 10000"/>
                        <a:gd name="connsiteX7" fmla="*/ 2707 w 9820"/>
                        <a:gd name="connsiteY7" fmla="*/ 7302 h 10000"/>
                        <a:gd name="connsiteX8" fmla="*/ 1307 w 9820"/>
                        <a:gd name="connsiteY8" fmla="*/ 6154 h 10000"/>
                        <a:gd name="connsiteX9" fmla="*/ 49 w 9820"/>
                        <a:gd name="connsiteY9" fmla="*/ 4655 h 10000"/>
                        <a:gd name="connsiteX0" fmla="*/ 45 w 9995"/>
                        <a:gd name="connsiteY0" fmla="*/ 4655 h 10000"/>
                        <a:gd name="connsiteX1" fmla="*/ 2737 w 9995"/>
                        <a:gd name="connsiteY1" fmla="*/ 2430 h 10000"/>
                        <a:gd name="connsiteX2" fmla="*/ 5265 w 9995"/>
                        <a:gd name="connsiteY2" fmla="*/ 0 h 10000"/>
                        <a:gd name="connsiteX3" fmla="*/ 8064 w 9995"/>
                        <a:gd name="connsiteY3" fmla="*/ 2432 h 10000"/>
                        <a:gd name="connsiteX4" fmla="*/ 9991 w 9995"/>
                        <a:gd name="connsiteY4" fmla="*/ 5032 h 10000"/>
                        <a:gd name="connsiteX5" fmla="*/ 8472 w 9995"/>
                        <a:gd name="connsiteY5" fmla="*/ 6925 h 10000"/>
                        <a:gd name="connsiteX6" fmla="*/ 5247 w 9995"/>
                        <a:gd name="connsiteY6" fmla="*/ 9999 h 10000"/>
                        <a:gd name="connsiteX7" fmla="*/ 2752 w 9995"/>
                        <a:gd name="connsiteY7" fmla="*/ 7302 h 10000"/>
                        <a:gd name="connsiteX8" fmla="*/ 1374 w 9995"/>
                        <a:gd name="connsiteY8" fmla="*/ 6984 h 10000"/>
                        <a:gd name="connsiteX9" fmla="*/ 45 w 9995"/>
                        <a:gd name="connsiteY9" fmla="*/ 4655 h 10000"/>
                        <a:gd name="connsiteX0" fmla="*/ 45 w 10000"/>
                        <a:gd name="connsiteY0" fmla="*/ 5032 h 10377"/>
                        <a:gd name="connsiteX1" fmla="*/ 2738 w 10000"/>
                        <a:gd name="connsiteY1" fmla="*/ 2807 h 10377"/>
                        <a:gd name="connsiteX2" fmla="*/ 4886 w 10000"/>
                        <a:gd name="connsiteY2" fmla="*/ 0 h 10377"/>
                        <a:gd name="connsiteX3" fmla="*/ 8068 w 10000"/>
                        <a:gd name="connsiteY3" fmla="*/ 2809 h 10377"/>
                        <a:gd name="connsiteX4" fmla="*/ 9996 w 10000"/>
                        <a:gd name="connsiteY4" fmla="*/ 5409 h 10377"/>
                        <a:gd name="connsiteX5" fmla="*/ 8476 w 10000"/>
                        <a:gd name="connsiteY5" fmla="*/ 7302 h 10377"/>
                        <a:gd name="connsiteX6" fmla="*/ 5250 w 10000"/>
                        <a:gd name="connsiteY6" fmla="*/ 10376 h 10377"/>
                        <a:gd name="connsiteX7" fmla="*/ 2753 w 10000"/>
                        <a:gd name="connsiteY7" fmla="*/ 7679 h 10377"/>
                        <a:gd name="connsiteX8" fmla="*/ 1375 w 10000"/>
                        <a:gd name="connsiteY8" fmla="*/ 7361 h 10377"/>
                        <a:gd name="connsiteX9" fmla="*/ 45 w 10000"/>
                        <a:gd name="connsiteY9" fmla="*/ 5032 h 10377"/>
                        <a:gd name="connsiteX0" fmla="*/ 45 w 10000"/>
                        <a:gd name="connsiteY0" fmla="*/ 5036 h 10381"/>
                        <a:gd name="connsiteX1" fmla="*/ 2738 w 10000"/>
                        <a:gd name="connsiteY1" fmla="*/ 2811 h 10381"/>
                        <a:gd name="connsiteX2" fmla="*/ 4886 w 10000"/>
                        <a:gd name="connsiteY2" fmla="*/ 4 h 10381"/>
                        <a:gd name="connsiteX3" fmla="*/ 8068 w 10000"/>
                        <a:gd name="connsiteY3" fmla="*/ 2813 h 10381"/>
                        <a:gd name="connsiteX4" fmla="*/ 9996 w 10000"/>
                        <a:gd name="connsiteY4" fmla="*/ 5413 h 10381"/>
                        <a:gd name="connsiteX5" fmla="*/ 8476 w 10000"/>
                        <a:gd name="connsiteY5" fmla="*/ 7306 h 10381"/>
                        <a:gd name="connsiteX6" fmla="*/ 5250 w 10000"/>
                        <a:gd name="connsiteY6" fmla="*/ 10380 h 10381"/>
                        <a:gd name="connsiteX7" fmla="*/ 2753 w 10000"/>
                        <a:gd name="connsiteY7" fmla="*/ 7683 h 10381"/>
                        <a:gd name="connsiteX8" fmla="*/ 1375 w 10000"/>
                        <a:gd name="connsiteY8" fmla="*/ 7365 h 10381"/>
                        <a:gd name="connsiteX9" fmla="*/ 45 w 10000"/>
                        <a:gd name="connsiteY9" fmla="*/ 5036 h 10381"/>
                        <a:gd name="connsiteX0" fmla="*/ 45 w 10000"/>
                        <a:gd name="connsiteY0" fmla="*/ 5036 h 10796"/>
                        <a:gd name="connsiteX1" fmla="*/ 2738 w 10000"/>
                        <a:gd name="connsiteY1" fmla="*/ 2811 h 10796"/>
                        <a:gd name="connsiteX2" fmla="*/ 4886 w 10000"/>
                        <a:gd name="connsiteY2" fmla="*/ 4 h 10796"/>
                        <a:gd name="connsiteX3" fmla="*/ 8068 w 10000"/>
                        <a:gd name="connsiteY3" fmla="*/ 2813 h 10796"/>
                        <a:gd name="connsiteX4" fmla="*/ 9996 w 10000"/>
                        <a:gd name="connsiteY4" fmla="*/ 5413 h 10796"/>
                        <a:gd name="connsiteX5" fmla="*/ 8476 w 10000"/>
                        <a:gd name="connsiteY5" fmla="*/ 7306 h 10796"/>
                        <a:gd name="connsiteX6" fmla="*/ 5202 w 10000"/>
                        <a:gd name="connsiteY6" fmla="*/ 10795 h 10796"/>
                        <a:gd name="connsiteX7" fmla="*/ 2753 w 10000"/>
                        <a:gd name="connsiteY7" fmla="*/ 7683 h 10796"/>
                        <a:gd name="connsiteX8" fmla="*/ 1375 w 10000"/>
                        <a:gd name="connsiteY8" fmla="*/ 7365 h 10796"/>
                        <a:gd name="connsiteX9" fmla="*/ 45 w 10000"/>
                        <a:gd name="connsiteY9" fmla="*/ 5036 h 10796"/>
                        <a:gd name="connsiteX0" fmla="*/ 45 w 10000"/>
                        <a:gd name="connsiteY0" fmla="*/ 5036 h 10795"/>
                        <a:gd name="connsiteX1" fmla="*/ 2738 w 10000"/>
                        <a:gd name="connsiteY1" fmla="*/ 2811 h 10795"/>
                        <a:gd name="connsiteX2" fmla="*/ 4886 w 10000"/>
                        <a:gd name="connsiteY2" fmla="*/ 4 h 10795"/>
                        <a:gd name="connsiteX3" fmla="*/ 8068 w 10000"/>
                        <a:gd name="connsiteY3" fmla="*/ 2813 h 10795"/>
                        <a:gd name="connsiteX4" fmla="*/ 9996 w 10000"/>
                        <a:gd name="connsiteY4" fmla="*/ 5413 h 10795"/>
                        <a:gd name="connsiteX5" fmla="*/ 8476 w 10000"/>
                        <a:gd name="connsiteY5" fmla="*/ 7306 h 10795"/>
                        <a:gd name="connsiteX6" fmla="*/ 5202 w 10000"/>
                        <a:gd name="connsiteY6" fmla="*/ 10795 h 10795"/>
                        <a:gd name="connsiteX7" fmla="*/ 2753 w 10000"/>
                        <a:gd name="connsiteY7" fmla="*/ 7683 h 10795"/>
                        <a:gd name="connsiteX8" fmla="*/ 1375 w 10000"/>
                        <a:gd name="connsiteY8" fmla="*/ 7365 h 10795"/>
                        <a:gd name="connsiteX9" fmla="*/ 45 w 10000"/>
                        <a:gd name="connsiteY9" fmla="*/ 5036 h 10795"/>
                        <a:gd name="connsiteX0" fmla="*/ 45 w 10000"/>
                        <a:gd name="connsiteY0" fmla="*/ 5036 h 10795"/>
                        <a:gd name="connsiteX1" fmla="*/ 2738 w 10000"/>
                        <a:gd name="connsiteY1" fmla="*/ 2811 h 10795"/>
                        <a:gd name="connsiteX2" fmla="*/ 4886 w 10000"/>
                        <a:gd name="connsiteY2" fmla="*/ 4 h 10795"/>
                        <a:gd name="connsiteX3" fmla="*/ 8068 w 10000"/>
                        <a:gd name="connsiteY3" fmla="*/ 2813 h 10795"/>
                        <a:gd name="connsiteX4" fmla="*/ 9996 w 10000"/>
                        <a:gd name="connsiteY4" fmla="*/ 5413 h 10795"/>
                        <a:gd name="connsiteX5" fmla="*/ 8476 w 10000"/>
                        <a:gd name="connsiteY5" fmla="*/ 7306 h 10795"/>
                        <a:gd name="connsiteX6" fmla="*/ 5202 w 10000"/>
                        <a:gd name="connsiteY6" fmla="*/ 10795 h 10795"/>
                        <a:gd name="connsiteX7" fmla="*/ 2753 w 10000"/>
                        <a:gd name="connsiteY7" fmla="*/ 7683 h 10795"/>
                        <a:gd name="connsiteX8" fmla="*/ 1375 w 10000"/>
                        <a:gd name="connsiteY8" fmla="*/ 7365 h 10795"/>
                        <a:gd name="connsiteX9" fmla="*/ 45 w 10000"/>
                        <a:gd name="connsiteY9" fmla="*/ 5036 h 10795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</a:cxnLst>
                      <a:rect l="l" t="t" r="r" b="b"/>
                      <a:pathLst>
                        <a:path w="10000" h="10795">
                          <a:moveTo>
                            <a:pt x="45" y="5036"/>
                          </a:moveTo>
                          <a:cubicBezTo>
                            <a:pt x="272" y="4277"/>
                            <a:pt x="1931" y="3650"/>
                            <a:pt x="2738" y="2811"/>
                          </a:cubicBezTo>
                          <a:cubicBezTo>
                            <a:pt x="3545" y="1972"/>
                            <a:pt x="3352" y="117"/>
                            <a:pt x="4886" y="4"/>
                          </a:cubicBezTo>
                          <a:cubicBezTo>
                            <a:pt x="6420" y="-109"/>
                            <a:pt x="7216" y="1912"/>
                            <a:pt x="8068" y="2813"/>
                          </a:cubicBezTo>
                          <a:cubicBezTo>
                            <a:pt x="8920" y="3715"/>
                            <a:pt x="9928" y="3420"/>
                            <a:pt x="9996" y="5413"/>
                          </a:cubicBezTo>
                          <a:cubicBezTo>
                            <a:pt x="10064" y="7406"/>
                            <a:pt x="9275" y="6409"/>
                            <a:pt x="8476" y="7306"/>
                          </a:cubicBezTo>
                          <a:cubicBezTo>
                            <a:pt x="7677" y="8203"/>
                            <a:pt x="7086" y="10770"/>
                            <a:pt x="5202" y="10795"/>
                          </a:cubicBezTo>
                          <a:cubicBezTo>
                            <a:pt x="3318" y="10820"/>
                            <a:pt x="3391" y="8255"/>
                            <a:pt x="2753" y="7683"/>
                          </a:cubicBezTo>
                          <a:cubicBezTo>
                            <a:pt x="2115" y="7111"/>
                            <a:pt x="2326" y="7496"/>
                            <a:pt x="1375" y="7365"/>
                          </a:cubicBezTo>
                          <a:cubicBezTo>
                            <a:pt x="493" y="6773"/>
                            <a:pt x="-182" y="5795"/>
                            <a:pt x="45" y="5036"/>
                          </a:cubicBezTo>
                          <a:close/>
                        </a:path>
                      </a:pathLst>
                    </a:custGeom>
                    <a:solidFill>
                      <a:srgbClr val="9CE0FA"/>
                    </a:solidFill>
                    <a:ln>
                      <a:noFill/>
                    </a:ln>
                    <a:extLst>
                      <a:ext uri="{91240B29-F687-4f45-9708-019B960494DF}">
                        <a14:hiddenLine xmlns=""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pPr marL="0" marR="0" lvl="0" indent="0" defTabSz="91440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charset="0"/>
                        <a:ea typeface="ＭＳ Ｐゴシック" charset="0"/>
                      </a:endParaRPr>
                    </a:p>
                  </p:txBody>
                </p:sp>
                <p:grpSp>
                  <p:nvGrpSpPr>
                    <p:cNvPr id="383" name="Group 382">
                      <a:extLst>
                        <a:ext uri="{FF2B5EF4-FFF2-40B4-BE49-F238E27FC236}">
                          <a16:creationId xmlns:a16="http://schemas.microsoft.com/office/drawing/2014/main" id="{C24A8413-675E-34BB-F528-8990D254E004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-1935370" y="2935816"/>
                      <a:ext cx="2333625" cy="1590649"/>
                      <a:chOff x="833331" y="2873352"/>
                      <a:chExt cx="2333625" cy="1590649"/>
                    </a:xfrm>
                  </p:grpSpPr>
                  <p:grpSp>
                    <p:nvGrpSpPr>
                      <p:cNvPr id="384" name="Group 383">
                        <a:extLst>
                          <a:ext uri="{FF2B5EF4-FFF2-40B4-BE49-F238E27FC236}">
                            <a16:creationId xmlns:a16="http://schemas.microsoft.com/office/drawing/2014/main" id="{7813F4BB-9A37-1F19-299A-E26B0FCDE29D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1736090" y="2873352"/>
                        <a:ext cx="565150" cy="369332"/>
                        <a:chOff x="1736090" y="2873352"/>
                        <a:chExt cx="565150" cy="369332"/>
                      </a:xfrm>
                    </p:grpSpPr>
                    <p:grpSp>
                      <p:nvGrpSpPr>
                        <p:cNvPr id="431" name="Group 327">
                          <a:extLst>
                            <a:ext uri="{FF2B5EF4-FFF2-40B4-BE49-F238E27FC236}">
                              <a16:creationId xmlns:a16="http://schemas.microsoft.com/office/drawing/2014/main" id="{37D05FF5-4E28-E90E-7715-1898821FE7E1}"/>
                            </a:ext>
                          </a:extLst>
                        </p:cNvPr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1736090" y="2893762"/>
                          <a:ext cx="565150" cy="292100"/>
                          <a:chOff x="1871277" y="1576300"/>
                          <a:chExt cx="1128371" cy="437861"/>
                        </a:xfrm>
                      </p:grpSpPr>
                      <p:sp>
                        <p:nvSpPr>
                          <p:cNvPr id="435" name="Oval 434">
                            <a:extLst>
                              <a:ext uri="{FF2B5EF4-FFF2-40B4-BE49-F238E27FC236}">
                                <a16:creationId xmlns:a16="http://schemas.microsoft.com/office/drawing/2014/main" id="{E8CC4742-B23A-F576-D6C4-0D710BA9D8B4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 flipV="1">
                            <a:off x="1874446" y="1692905"/>
                            <a:ext cx="1125202" cy="321256"/>
                          </a:xfrm>
                          <a:prstGeom prst="ellipse">
                            <a:avLst/>
                          </a:prstGeom>
                          <a:gradFill flip="none" rotWithShape="1">
                            <a:gsLst>
                              <a:gs pos="0">
                                <a:srgbClr val="3333CC">
                                  <a:lumMod val="75000"/>
                                </a:srgbClr>
                              </a:gs>
                              <a:gs pos="53000">
                                <a:srgbClr val="3333CC">
                                  <a:lumMod val="60000"/>
                                  <a:lumOff val="40000"/>
                                </a:srgbClr>
                              </a:gs>
                              <a:gs pos="100000">
                                <a:srgbClr val="3333CC">
                                  <a:lumMod val="75000"/>
                                </a:srgbClr>
                              </a:gs>
                            </a:gsLst>
                            <a:lin ang="0" scaled="1"/>
                            <a:tileRect/>
                          </a:gradFill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solidFill>
                                  <a:srgbClr val="000000"/>
                                </a:solidFill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436" name="Rectangle 435">
                            <a:extLst>
                              <a:ext uri="{FF2B5EF4-FFF2-40B4-BE49-F238E27FC236}">
                                <a16:creationId xmlns:a16="http://schemas.microsoft.com/office/drawing/2014/main" id="{6BFD5630-676A-71B1-12DB-85C445CF31A9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1871277" y="1740499"/>
                            <a:ext cx="1128371" cy="114225"/>
                          </a:xfrm>
                          <a:prstGeom prst="rect">
                            <a:avLst/>
                          </a:prstGeom>
                          <a:gradFill rotWithShape="1">
                            <a:gsLst>
                              <a:gs pos="0">
                                <a:srgbClr val="3333CC">
                                  <a:lumMod val="75000"/>
                                </a:srgbClr>
                              </a:gs>
                              <a:gs pos="53000">
                                <a:srgbClr val="3333CC">
                                  <a:lumMod val="60000"/>
                                  <a:lumOff val="40000"/>
                                </a:srgbClr>
                              </a:gs>
                              <a:gs pos="100000">
                                <a:srgbClr val="3333CC">
                                  <a:lumMod val="75000"/>
                                </a:srgbClr>
                              </a:gs>
                            </a:gsLst>
                            <a:lin ang="10800000" scaled="0"/>
                          </a:gradFill>
                          <a:ln w="25400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437" name="Oval 436">
                            <a:extLst>
                              <a:ext uri="{FF2B5EF4-FFF2-40B4-BE49-F238E27FC236}">
                                <a16:creationId xmlns:a16="http://schemas.microsoft.com/office/drawing/2014/main" id="{57F6ED78-34CB-B5ED-1FAE-455BFAA5C436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 flipV="1">
                            <a:off x="1871277" y="1576300"/>
                            <a:ext cx="1125200" cy="321257"/>
                          </a:xfrm>
                          <a:prstGeom prst="ellipse">
                            <a:avLst/>
                          </a:prstGeom>
                          <a:solidFill>
                            <a:srgbClr val="FFFFFF">
                              <a:lumMod val="75000"/>
                            </a:srgbClr>
                          </a:solidFill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solidFill>
                                  <a:srgbClr val="000000"/>
                                </a:solidFill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438" name="Freeform 437">
                            <a:extLst>
                              <a:ext uri="{FF2B5EF4-FFF2-40B4-BE49-F238E27FC236}">
                                <a16:creationId xmlns:a16="http://schemas.microsoft.com/office/drawing/2014/main" id="{98B089AB-81E8-42E4-FA19-05DA08C14642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159708" y="1673868"/>
                            <a:ext cx="548339" cy="159438"/>
                          </a:xfrm>
                          <a:custGeom>
                            <a:avLst/>
                            <a:gdLst>
                              <a:gd name="connsiteX0" fmla="*/ 1486231 w 2944854"/>
                              <a:gd name="connsiteY0" fmla="*/ 727041 h 1302232"/>
                              <a:gd name="connsiteX1" fmla="*/ 257675 w 2944854"/>
                              <a:gd name="connsiteY1" fmla="*/ 1302232 h 1302232"/>
                              <a:gd name="connsiteX2" fmla="*/ 0 w 2944854"/>
                              <a:gd name="connsiteY2" fmla="*/ 1228607 h 1302232"/>
                              <a:gd name="connsiteX3" fmla="*/ 911064 w 2944854"/>
                              <a:gd name="connsiteY3" fmla="*/ 837478 h 1302232"/>
                              <a:gd name="connsiteX4" fmla="*/ 883456 w 2944854"/>
                              <a:gd name="connsiteY4" fmla="*/ 450949 h 1302232"/>
                              <a:gd name="connsiteX5" fmla="*/ 161047 w 2944854"/>
                              <a:gd name="connsiteY5" fmla="*/ 119640 h 1302232"/>
                              <a:gd name="connsiteX6" fmla="*/ 404917 w 2944854"/>
                              <a:gd name="connsiteY6" fmla="*/ 50617 h 1302232"/>
                              <a:gd name="connsiteX7" fmla="*/ 1477028 w 2944854"/>
                              <a:gd name="connsiteY7" fmla="*/ 501566 h 1302232"/>
                              <a:gd name="connsiteX8" fmla="*/ 2572146 w 2944854"/>
                              <a:gd name="connsiteY8" fmla="*/ 0 h 1302232"/>
                              <a:gd name="connsiteX9" fmla="*/ 2875834 w 2944854"/>
                              <a:gd name="connsiteY9" fmla="*/ 96632 h 1302232"/>
                              <a:gd name="connsiteX10" fmla="*/ 2079803 w 2944854"/>
                              <a:gd name="connsiteY10" fmla="*/ 432543 h 1302232"/>
                              <a:gd name="connsiteX11" fmla="*/ 2240850 w 2944854"/>
                              <a:gd name="connsiteY11" fmla="*/ 920305 h 1302232"/>
                              <a:gd name="connsiteX12" fmla="*/ 2944854 w 2944854"/>
                              <a:gd name="connsiteY12" fmla="*/ 1228607 h 1302232"/>
                              <a:gd name="connsiteX13" fmla="*/ 2733192 w 2944854"/>
                              <a:gd name="connsiteY13" fmla="*/ 1297630 h 1302232"/>
                              <a:gd name="connsiteX14" fmla="*/ 1486231 w 2944854"/>
                              <a:gd name="connsiteY14" fmla="*/ 727041 h 1302232"/>
                              <a:gd name="connsiteX0" fmla="*/ 1486231 w 2944854"/>
                              <a:gd name="connsiteY0" fmla="*/ 727041 h 1316375"/>
                              <a:gd name="connsiteX1" fmla="*/ 257675 w 2944854"/>
                              <a:gd name="connsiteY1" fmla="*/ 1302232 h 1316375"/>
                              <a:gd name="connsiteX2" fmla="*/ 0 w 2944854"/>
                              <a:gd name="connsiteY2" fmla="*/ 1228607 h 1316375"/>
                              <a:gd name="connsiteX3" fmla="*/ 911064 w 2944854"/>
                              <a:gd name="connsiteY3" fmla="*/ 837478 h 1316375"/>
                              <a:gd name="connsiteX4" fmla="*/ 883456 w 2944854"/>
                              <a:gd name="connsiteY4" fmla="*/ 450949 h 1316375"/>
                              <a:gd name="connsiteX5" fmla="*/ 161047 w 2944854"/>
                              <a:gd name="connsiteY5" fmla="*/ 119640 h 1316375"/>
                              <a:gd name="connsiteX6" fmla="*/ 404917 w 2944854"/>
                              <a:gd name="connsiteY6" fmla="*/ 50617 h 1316375"/>
                              <a:gd name="connsiteX7" fmla="*/ 1477028 w 2944854"/>
                              <a:gd name="connsiteY7" fmla="*/ 501566 h 1316375"/>
                              <a:gd name="connsiteX8" fmla="*/ 2572146 w 2944854"/>
                              <a:gd name="connsiteY8" fmla="*/ 0 h 1316375"/>
                              <a:gd name="connsiteX9" fmla="*/ 2875834 w 2944854"/>
                              <a:gd name="connsiteY9" fmla="*/ 96632 h 1316375"/>
                              <a:gd name="connsiteX10" fmla="*/ 2079803 w 2944854"/>
                              <a:gd name="connsiteY10" fmla="*/ 432543 h 1316375"/>
                              <a:gd name="connsiteX11" fmla="*/ 2240850 w 2944854"/>
                              <a:gd name="connsiteY11" fmla="*/ 920305 h 1316375"/>
                              <a:gd name="connsiteX12" fmla="*/ 2944854 w 2944854"/>
                              <a:gd name="connsiteY12" fmla="*/ 1228607 h 1316375"/>
                              <a:gd name="connsiteX13" fmla="*/ 2756623 w 2944854"/>
                              <a:gd name="connsiteY13" fmla="*/ 1316375 h 1316375"/>
                              <a:gd name="connsiteX14" fmla="*/ 1486231 w 2944854"/>
                              <a:gd name="connsiteY14" fmla="*/ 727041 h 1316375"/>
                              <a:gd name="connsiteX0" fmla="*/ 1486231 w 3024520"/>
                              <a:gd name="connsiteY0" fmla="*/ 727041 h 1316375"/>
                              <a:gd name="connsiteX1" fmla="*/ 257675 w 3024520"/>
                              <a:gd name="connsiteY1" fmla="*/ 1302232 h 1316375"/>
                              <a:gd name="connsiteX2" fmla="*/ 0 w 3024520"/>
                              <a:gd name="connsiteY2" fmla="*/ 1228607 h 1316375"/>
                              <a:gd name="connsiteX3" fmla="*/ 911064 w 3024520"/>
                              <a:gd name="connsiteY3" fmla="*/ 837478 h 1316375"/>
                              <a:gd name="connsiteX4" fmla="*/ 883456 w 3024520"/>
                              <a:gd name="connsiteY4" fmla="*/ 450949 h 1316375"/>
                              <a:gd name="connsiteX5" fmla="*/ 161047 w 3024520"/>
                              <a:gd name="connsiteY5" fmla="*/ 119640 h 1316375"/>
                              <a:gd name="connsiteX6" fmla="*/ 404917 w 3024520"/>
                              <a:gd name="connsiteY6" fmla="*/ 50617 h 1316375"/>
                              <a:gd name="connsiteX7" fmla="*/ 1477028 w 3024520"/>
                              <a:gd name="connsiteY7" fmla="*/ 501566 h 1316375"/>
                              <a:gd name="connsiteX8" fmla="*/ 2572146 w 3024520"/>
                              <a:gd name="connsiteY8" fmla="*/ 0 h 1316375"/>
                              <a:gd name="connsiteX9" fmla="*/ 2875834 w 3024520"/>
                              <a:gd name="connsiteY9" fmla="*/ 96632 h 1316375"/>
                              <a:gd name="connsiteX10" fmla="*/ 2079803 w 3024520"/>
                              <a:gd name="connsiteY10" fmla="*/ 432543 h 1316375"/>
                              <a:gd name="connsiteX11" fmla="*/ 2240850 w 3024520"/>
                              <a:gd name="connsiteY11" fmla="*/ 920305 h 1316375"/>
                              <a:gd name="connsiteX12" fmla="*/ 3024520 w 3024520"/>
                              <a:gd name="connsiteY12" fmla="*/ 1228607 h 1316375"/>
                              <a:gd name="connsiteX13" fmla="*/ 2756623 w 3024520"/>
                              <a:gd name="connsiteY13" fmla="*/ 1316375 h 1316375"/>
                              <a:gd name="connsiteX14" fmla="*/ 1486231 w 3024520"/>
                              <a:gd name="connsiteY14" fmla="*/ 727041 h 1316375"/>
                              <a:gd name="connsiteX0" fmla="*/ 1537780 w 3076069"/>
                              <a:gd name="connsiteY0" fmla="*/ 727041 h 1316375"/>
                              <a:gd name="connsiteX1" fmla="*/ 309224 w 3076069"/>
                              <a:gd name="connsiteY1" fmla="*/ 1302232 h 1316375"/>
                              <a:gd name="connsiteX2" fmla="*/ 0 w 3076069"/>
                              <a:gd name="connsiteY2" fmla="*/ 1228607 h 1316375"/>
                              <a:gd name="connsiteX3" fmla="*/ 962613 w 3076069"/>
                              <a:gd name="connsiteY3" fmla="*/ 837478 h 1316375"/>
                              <a:gd name="connsiteX4" fmla="*/ 935005 w 3076069"/>
                              <a:gd name="connsiteY4" fmla="*/ 450949 h 1316375"/>
                              <a:gd name="connsiteX5" fmla="*/ 212596 w 3076069"/>
                              <a:gd name="connsiteY5" fmla="*/ 119640 h 1316375"/>
                              <a:gd name="connsiteX6" fmla="*/ 456466 w 3076069"/>
                              <a:gd name="connsiteY6" fmla="*/ 50617 h 1316375"/>
                              <a:gd name="connsiteX7" fmla="*/ 1528577 w 3076069"/>
                              <a:gd name="connsiteY7" fmla="*/ 501566 h 1316375"/>
                              <a:gd name="connsiteX8" fmla="*/ 2623695 w 3076069"/>
                              <a:gd name="connsiteY8" fmla="*/ 0 h 1316375"/>
                              <a:gd name="connsiteX9" fmla="*/ 2927383 w 3076069"/>
                              <a:gd name="connsiteY9" fmla="*/ 96632 h 1316375"/>
                              <a:gd name="connsiteX10" fmla="*/ 2131352 w 3076069"/>
                              <a:gd name="connsiteY10" fmla="*/ 432543 h 1316375"/>
                              <a:gd name="connsiteX11" fmla="*/ 2292399 w 3076069"/>
                              <a:gd name="connsiteY11" fmla="*/ 920305 h 1316375"/>
                              <a:gd name="connsiteX12" fmla="*/ 3076069 w 3076069"/>
                              <a:gd name="connsiteY12" fmla="*/ 1228607 h 1316375"/>
                              <a:gd name="connsiteX13" fmla="*/ 2808172 w 3076069"/>
                              <a:gd name="connsiteY13" fmla="*/ 1316375 h 1316375"/>
                              <a:gd name="connsiteX14" fmla="*/ 1537780 w 3076069"/>
                              <a:gd name="connsiteY14" fmla="*/ 727041 h 1316375"/>
                              <a:gd name="connsiteX0" fmla="*/ 1537780 w 3076069"/>
                              <a:gd name="connsiteY0" fmla="*/ 727041 h 1321259"/>
                              <a:gd name="connsiteX1" fmla="*/ 313981 w 3076069"/>
                              <a:gd name="connsiteY1" fmla="*/ 1321259 h 1321259"/>
                              <a:gd name="connsiteX2" fmla="*/ 0 w 3076069"/>
                              <a:gd name="connsiteY2" fmla="*/ 1228607 h 1321259"/>
                              <a:gd name="connsiteX3" fmla="*/ 962613 w 3076069"/>
                              <a:gd name="connsiteY3" fmla="*/ 837478 h 1321259"/>
                              <a:gd name="connsiteX4" fmla="*/ 935005 w 3076069"/>
                              <a:gd name="connsiteY4" fmla="*/ 450949 h 1321259"/>
                              <a:gd name="connsiteX5" fmla="*/ 212596 w 3076069"/>
                              <a:gd name="connsiteY5" fmla="*/ 119640 h 1321259"/>
                              <a:gd name="connsiteX6" fmla="*/ 456466 w 3076069"/>
                              <a:gd name="connsiteY6" fmla="*/ 50617 h 1321259"/>
                              <a:gd name="connsiteX7" fmla="*/ 1528577 w 3076069"/>
                              <a:gd name="connsiteY7" fmla="*/ 501566 h 1321259"/>
                              <a:gd name="connsiteX8" fmla="*/ 2623695 w 3076069"/>
                              <a:gd name="connsiteY8" fmla="*/ 0 h 1321259"/>
                              <a:gd name="connsiteX9" fmla="*/ 2927383 w 3076069"/>
                              <a:gd name="connsiteY9" fmla="*/ 96632 h 1321259"/>
                              <a:gd name="connsiteX10" fmla="*/ 2131352 w 3076069"/>
                              <a:gd name="connsiteY10" fmla="*/ 432543 h 1321259"/>
                              <a:gd name="connsiteX11" fmla="*/ 2292399 w 3076069"/>
                              <a:gd name="connsiteY11" fmla="*/ 920305 h 1321259"/>
                              <a:gd name="connsiteX12" fmla="*/ 3076069 w 3076069"/>
                              <a:gd name="connsiteY12" fmla="*/ 1228607 h 1321259"/>
                              <a:gd name="connsiteX13" fmla="*/ 2808172 w 3076069"/>
                              <a:gd name="connsiteY13" fmla="*/ 1316375 h 1321259"/>
                              <a:gd name="connsiteX14" fmla="*/ 1537780 w 3076069"/>
                              <a:gd name="connsiteY14" fmla="*/ 727041 h 1321259"/>
                              <a:gd name="connsiteX0" fmla="*/ 1537780 w 3076069"/>
                              <a:gd name="connsiteY0" fmla="*/ 750825 h 1321259"/>
                              <a:gd name="connsiteX1" fmla="*/ 313981 w 3076069"/>
                              <a:gd name="connsiteY1" fmla="*/ 1321259 h 1321259"/>
                              <a:gd name="connsiteX2" fmla="*/ 0 w 3076069"/>
                              <a:gd name="connsiteY2" fmla="*/ 1228607 h 1321259"/>
                              <a:gd name="connsiteX3" fmla="*/ 962613 w 3076069"/>
                              <a:gd name="connsiteY3" fmla="*/ 837478 h 1321259"/>
                              <a:gd name="connsiteX4" fmla="*/ 935005 w 3076069"/>
                              <a:gd name="connsiteY4" fmla="*/ 450949 h 1321259"/>
                              <a:gd name="connsiteX5" fmla="*/ 212596 w 3076069"/>
                              <a:gd name="connsiteY5" fmla="*/ 119640 h 1321259"/>
                              <a:gd name="connsiteX6" fmla="*/ 456466 w 3076069"/>
                              <a:gd name="connsiteY6" fmla="*/ 50617 h 1321259"/>
                              <a:gd name="connsiteX7" fmla="*/ 1528577 w 3076069"/>
                              <a:gd name="connsiteY7" fmla="*/ 501566 h 1321259"/>
                              <a:gd name="connsiteX8" fmla="*/ 2623695 w 3076069"/>
                              <a:gd name="connsiteY8" fmla="*/ 0 h 1321259"/>
                              <a:gd name="connsiteX9" fmla="*/ 2927383 w 3076069"/>
                              <a:gd name="connsiteY9" fmla="*/ 96632 h 1321259"/>
                              <a:gd name="connsiteX10" fmla="*/ 2131352 w 3076069"/>
                              <a:gd name="connsiteY10" fmla="*/ 432543 h 1321259"/>
                              <a:gd name="connsiteX11" fmla="*/ 2292399 w 3076069"/>
                              <a:gd name="connsiteY11" fmla="*/ 920305 h 1321259"/>
                              <a:gd name="connsiteX12" fmla="*/ 3076069 w 3076069"/>
                              <a:gd name="connsiteY12" fmla="*/ 1228607 h 1321259"/>
                              <a:gd name="connsiteX13" fmla="*/ 2808172 w 3076069"/>
                              <a:gd name="connsiteY13" fmla="*/ 1316375 h 1321259"/>
                              <a:gd name="connsiteX14" fmla="*/ 1537780 w 3076069"/>
                              <a:gd name="connsiteY14" fmla="*/ 750825 h 1321259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  <a:cxn ang="0">
                                <a:pos x="connsiteX5" y="connsiteY5"/>
                              </a:cxn>
                              <a:cxn ang="0">
                                <a:pos x="connsiteX6" y="connsiteY6"/>
                              </a:cxn>
                              <a:cxn ang="0">
                                <a:pos x="connsiteX7" y="connsiteY7"/>
                              </a:cxn>
                              <a:cxn ang="0">
                                <a:pos x="connsiteX8" y="connsiteY8"/>
                              </a:cxn>
                              <a:cxn ang="0">
                                <a:pos x="connsiteX9" y="connsiteY9"/>
                              </a:cxn>
                              <a:cxn ang="0">
                                <a:pos x="connsiteX10" y="connsiteY10"/>
                              </a:cxn>
                              <a:cxn ang="0">
                                <a:pos x="connsiteX11" y="connsiteY11"/>
                              </a:cxn>
                              <a:cxn ang="0">
                                <a:pos x="connsiteX12" y="connsiteY12"/>
                              </a:cxn>
                              <a:cxn ang="0">
                                <a:pos x="connsiteX13" y="connsiteY13"/>
                              </a:cxn>
                              <a:cxn ang="0">
                                <a:pos x="connsiteX14" y="connsiteY14"/>
                              </a:cxn>
                            </a:cxnLst>
                            <a:rect l="l" t="t" r="r" b="b"/>
                            <a:pathLst>
                              <a:path w="3076069" h="1321259">
                                <a:moveTo>
                                  <a:pt x="1537780" y="750825"/>
                                </a:moveTo>
                                <a:lnTo>
                                  <a:pt x="313981" y="1321259"/>
                                </a:lnTo>
                                <a:lnTo>
                                  <a:pt x="0" y="1228607"/>
                                </a:lnTo>
                                <a:lnTo>
                                  <a:pt x="962613" y="837478"/>
                                </a:lnTo>
                                <a:lnTo>
                                  <a:pt x="935005" y="450949"/>
                                </a:lnTo>
                                <a:lnTo>
                                  <a:pt x="212596" y="119640"/>
                                </a:lnTo>
                                <a:lnTo>
                                  <a:pt x="456466" y="50617"/>
                                </a:lnTo>
                                <a:lnTo>
                                  <a:pt x="1528577" y="501566"/>
                                </a:lnTo>
                                <a:lnTo>
                                  <a:pt x="2623695" y="0"/>
                                </a:lnTo>
                                <a:lnTo>
                                  <a:pt x="2927383" y="96632"/>
                                </a:lnTo>
                                <a:lnTo>
                                  <a:pt x="2131352" y="432543"/>
                                </a:lnTo>
                                <a:lnTo>
                                  <a:pt x="2292399" y="920305"/>
                                </a:lnTo>
                                <a:lnTo>
                                  <a:pt x="3076069" y="1228607"/>
                                </a:lnTo>
                                <a:lnTo>
                                  <a:pt x="2808172" y="1316375"/>
                                </a:lnTo>
                                <a:lnTo>
                                  <a:pt x="1537780" y="750825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60000"/>
                              <a:lumOff val="40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439" name="Freeform 438">
                            <a:extLst>
                              <a:ext uri="{FF2B5EF4-FFF2-40B4-BE49-F238E27FC236}">
                                <a16:creationId xmlns:a16="http://schemas.microsoft.com/office/drawing/2014/main" id="{C00A8193-582F-692B-D183-F219A93345CF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102655" y="1633412"/>
                            <a:ext cx="662444" cy="111846"/>
                          </a:xfrm>
                          <a:custGeom>
                            <a:avLst/>
                            <a:gdLst>
                              <a:gd name="connsiteX0" fmla="*/ 0 w 3645229"/>
                              <a:gd name="connsiteY0" fmla="*/ 214441 h 923747"/>
                              <a:gd name="connsiteX1" fmla="*/ 659770 w 3645229"/>
                              <a:gd name="connsiteY1" fmla="*/ 16495 h 923747"/>
                              <a:gd name="connsiteX2" fmla="*/ 1814367 w 3645229"/>
                              <a:gd name="connsiteY2" fmla="*/ 511360 h 923747"/>
                              <a:gd name="connsiteX3" fmla="*/ 2968965 w 3645229"/>
                              <a:gd name="connsiteY3" fmla="*/ 0 h 923747"/>
                              <a:gd name="connsiteX4" fmla="*/ 3645229 w 3645229"/>
                              <a:gd name="connsiteY4" fmla="*/ 197946 h 923747"/>
                              <a:gd name="connsiteX5" fmla="*/ 3199884 w 3645229"/>
                              <a:gd name="connsiteY5" fmla="*/ 461874 h 923747"/>
                              <a:gd name="connsiteX6" fmla="*/ 2985459 w 3645229"/>
                              <a:gd name="connsiteY6" fmla="*/ 379396 h 923747"/>
                              <a:gd name="connsiteX7" fmla="*/ 1830861 w 3645229"/>
                              <a:gd name="connsiteY7" fmla="*/ 923747 h 923747"/>
                              <a:gd name="connsiteX8" fmla="*/ 676264 w 3645229"/>
                              <a:gd name="connsiteY8" fmla="*/ 412387 h 923747"/>
                              <a:gd name="connsiteX9" fmla="*/ 527816 w 3645229"/>
                              <a:gd name="connsiteY9" fmla="*/ 478369 h 923747"/>
                              <a:gd name="connsiteX10" fmla="*/ 0 w 3645229"/>
                              <a:gd name="connsiteY10" fmla="*/ 21444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71662 w 3640627"/>
                              <a:gd name="connsiteY8" fmla="*/ 412387 h 923747"/>
                              <a:gd name="connsiteX9" fmla="*/ 523214 w 3640627"/>
                              <a:gd name="connsiteY9" fmla="*/ 478369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71662 w 3640627"/>
                              <a:gd name="connsiteY8" fmla="*/ 412387 h 923747"/>
                              <a:gd name="connsiteX9" fmla="*/ 523214 w 3640627"/>
                              <a:gd name="connsiteY9" fmla="*/ 482971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90067 w 3640627"/>
                              <a:gd name="connsiteY8" fmla="*/ 412387 h 923747"/>
                              <a:gd name="connsiteX9" fmla="*/ 523214 w 3640627"/>
                              <a:gd name="connsiteY9" fmla="*/ 482971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09765 w 3640627"/>
                              <a:gd name="connsiteY2" fmla="*/ 511360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2980857 w 3640627"/>
                              <a:gd name="connsiteY6" fmla="*/ 379396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55778 w 3640627"/>
                              <a:gd name="connsiteY2" fmla="*/ 534367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2980857 w 3640627"/>
                              <a:gd name="connsiteY6" fmla="*/ 379396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55778 w 3640627"/>
                              <a:gd name="connsiteY2" fmla="*/ 534367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3008465 w 3640627"/>
                              <a:gd name="connsiteY6" fmla="*/ 402404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723451"/>
                              <a:gd name="connsiteY0" fmla="*/ 242051 h 946755"/>
                              <a:gd name="connsiteX1" fmla="*/ 655168 w 3723451"/>
                              <a:gd name="connsiteY1" fmla="*/ 16495 h 946755"/>
                              <a:gd name="connsiteX2" fmla="*/ 1855778 w 3723451"/>
                              <a:gd name="connsiteY2" fmla="*/ 534367 h 946755"/>
                              <a:gd name="connsiteX3" fmla="*/ 2964363 w 3723451"/>
                              <a:gd name="connsiteY3" fmla="*/ 0 h 946755"/>
                              <a:gd name="connsiteX4" fmla="*/ 3723451 w 3723451"/>
                              <a:gd name="connsiteY4" fmla="*/ 220954 h 946755"/>
                              <a:gd name="connsiteX5" fmla="*/ 3195282 w 3723451"/>
                              <a:gd name="connsiteY5" fmla="*/ 461874 h 946755"/>
                              <a:gd name="connsiteX6" fmla="*/ 3008465 w 3723451"/>
                              <a:gd name="connsiteY6" fmla="*/ 402404 h 946755"/>
                              <a:gd name="connsiteX7" fmla="*/ 1876873 w 3723451"/>
                              <a:gd name="connsiteY7" fmla="*/ 946755 h 946755"/>
                              <a:gd name="connsiteX8" fmla="*/ 690067 w 3723451"/>
                              <a:gd name="connsiteY8" fmla="*/ 412387 h 946755"/>
                              <a:gd name="connsiteX9" fmla="*/ 523214 w 3723451"/>
                              <a:gd name="connsiteY9" fmla="*/ 482971 h 946755"/>
                              <a:gd name="connsiteX10" fmla="*/ 0 w 3723451"/>
                              <a:gd name="connsiteY10" fmla="*/ 242051 h 946755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95282 w 3723451"/>
                              <a:gd name="connsiteY5" fmla="*/ 448069 h 932950"/>
                              <a:gd name="connsiteX6" fmla="*/ 3008465 w 3723451"/>
                              <a:gd name="connsiteY6" fmla="*/ 388599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95282 w 3723451"/>
                              <a:gd name="connsiteY5" fmla="*/ 448069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86079 w 3723451"/>
                              <a:gd name="connsiteY5" fmla="*/ 461874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86079 w 3723451"/>
                              <a:gd name="connsiteY5" fmla="*/ 461874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711613 w 3723451"/>
                              <a:gd name="connsiteY8" fmla="*/ 413055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  <a:cxn ang="0">
                                <a:pos x="connsiteX5" y="connsiteY5"/>
                              </a:cxn>
                              <a:cxn ang="0">
                                <a:pos x="connsiteX6" y="connsiteY6"/>
                              </a:cxn>
                              <a:cxn ang="0">
                                <a:pos x="connsiteX7" y="connsiteY7"/>
                              </a:cxn>
                              <a:cxn ang="0">
                                <a:pos x="connsiteX8" y="connsiteY8"/>
                              </a:cxn>
                              <a:cxn ang="0">
                                <a:pos x="connsiteX9" y="connsiteY9"/>
                              </a:cxn>
                              <a:cxn ang="0">
                                <a:pos x="connsiteX10" y="connsiteY10"/>
                              </a:cxn>
                            </a:cxnLst>
                            <a:rect l="l" t="t" r="r" b="b"/>
                            <a:pathLst>
                              <a:path w="3723451" h="932950">
                                <a:moveTo>
                                  <a:pt x="0" y="228246"/>
                                </a:moveTo>
                                <a:lnTo>
                                  <a:pt x="655168" y="2690"/>
                                </a:lnTo>
                                <a:lnTo>
                                  <a:pt x="1855778" y="520562"/>
                                </a:lnTo>
                                <a:lnTo>
                                  <a:pt x="3001174" y="0"/>
                                </a:lnTo>
                                <a:lnTo>
                                  <a:pt x="3723451" y="207149"/>
                                </a:lnTo>
                                <a:lnTo>
                                  <a:pt x="3186079" y="461874"/>
                                </a:lnTo>
                                <a:lnTo>
                                  <a:pt x="3013067" y="393200"/>
                                </a:lnTo>
                                <a:lnTo>
                                  <a:pt x="1876873" y="932950"/>
                                </a:lnTo>
                                <a:lnTo>
                                  <a:pt x="711613" y="413055"/>
                                </a:lnTo>
                                <a:lnTo>
                                  <a:pt x="523214" y="469166"/>
                                </a:lnTo>
                                <a:lnTo>
                                  <a:pt x="0" y="228246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440" name="Freeform 439">
                            <a:extLst>
                              <a:ext uri="{FF2B5EF4-FFF2-40B4-BE49-F238E27FC236}">
                                <a16:creationId xmlns:a16="http://schemas.microsoft.com/office/drawing/2014/main" id="{7758A86F-7687-FF8F-D958-F2548D2367A2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536889" y="1728599"/>
                            <a:ext cx="244057" cy="97568"/>
                          </a:xfrm>
                          <a:custGeom>
                            <a:avLst/>
                            <a:gdLst>
                              <a:gd name="connsiteX0" fmla="*/ 55216 w 1421812"/>
                              <a:gd name="connsiteY0" fmla="*/ 0 h 800665"/>
                              <a:gd name="connsiteX1" fmla="*/ 1421812 w 1421812"/>
                              <a:gd name="connsiteY1" fmla="*/ 625807 h 800665"/>
                              <a:gd name="connsiteX2" fmla="*/ 947874 w 1421812"/>
                              <a:gd name="connsiteY2" fmla="*/ 800665 h 800665"/>
                              <a:gd name="connsiteX3" fmla="*/ 50614 w 1421812"/>
                              <a:gd name="connsiteY3" fmla="*/ 404934 h 800665"/>
                              <a:gd name="connsiteX4" fmla="*/ 0 w 1421812"/>
                              <a:gd name="connsiteY4" fmla="*/ 404934 h 800665"/>
                              <a:gd name="connsiteX5" fmla="*/ 55216 w 1421812"/>
                              <a:gd name="connsiteY5" fmla="*/ 0 h 800665"/>
                              <a:gd name="connsiteX0" fmla="*/ 4602 w 1371198"/>
                              <a:gd name="connsiteY0" fmla="*/ 0 h 800665"/>
                              <a:gd name="connsiteX1" fmla="*/ 1371198 w 1371198"/>
                              <a:gd name="connsiteY1" fmla="*/ 625807 h 800665"/>
                              <a:gd name="connsiteX2" fmla="*/ 897260 w 1371198"/>
                              <a:gd name="connsiteY2" fmla="*/ 800665 h 800665"/>
                              <a:gd name="connsiteX3" fmla="*/ 0 w 1371198"/>
                              <a:gd name="connsiteY3" fmla="*/ 404934 h 800665"/>
                              <a:gd name="connsiteX4" fmla="*/ 4602 w 1371198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9868"/>
                              <a:gd name="connsiteX1" fmla="*/ 1366596 w 1366596"/>
                              <a:gd name="connsiteY1" fmla="*/ 625807 h 809868"/>
                              <a:gd name="connsiteX2" fmla="*/ 865050 w 1366596"/>
                              <a:gd name="connsiteY2" fmla="*/ 809868 h 809868"/>
                              <a:gd name="connsiteX3" fmla="*/ 4601 w 1366596"/>
                              <a:gd name="connsiteY3" fmla="*/ 427942 h 809868"/>
                              <a:gd name="connsiteX4" fmla="*/ 0 w 1366596"/>
                              <a:gd name="connsiteY4" fmla="*/ 0 h 809868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</a:cxnLst>
                            <a:rect l="l" t="t" r="r" b="b"/>
                            <a:pathLst>
                              <a:path w="1366596" h="809868">
                                <a:moveTo>
                                  <a:pt x="0" y="0"/>
                                </a:moveTo>
                                <a:lnTo>
                                  <a:pt x="1366596" y="625807"/>
                                </a:lnTo>
                                <a:lnTo>
                                  <a:pt x="865050" y="809868"/>
                                </a:lnTo>
                                <a:lnTo>
                                  <a:pt x="4601" y="427942"/>
                                </a:lnTo>
                                <a:cubicBezTo>
                                  <a:pt x="-1535" y="105836"/>
                                  <a:pt x="1534" y="142647"/>
                                  <a:pt x="0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441" name="Freeform 440">
                            <a:extLst>
                              <a:ext uri="{FF2B5EF4-FFF2-40B4-BE49-F238E27FC236}">
                                <a16:creationId xmlns:a16="http://schemas.microsoft.com/office/drawing/2014/main" id="{9D6F4B83-FF19-3F04-1D72-C1E90EE22489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089977" y="1730980"/>
                            <a:ext cx="240888" cy="95187"/>
                          </a:xfrm>
                          <a:custGeom>
                            <a:avLst/>
                            <a:gdLst>
                              <a:gd name="connsiteX0" fmla="*/ 1329786 w 1348191"/>
                              <a:gd name="connsiteY0" fmla="*/ 0 h 809869"/>
                              <a:gd name="connsiteX1" fmla="*/ 1348191 w 1348191"/>
                              <a:gd name="connsiteY1" fmla="*/ 400333 h 809869"/>
                              <a:gd name="connsiteX2" fmla="*/ 487742 w 1348191"/>
                              <a:gd name="connsiteY2" fmla="*/ 809869 h 809869"/>
                              <a:gd name="connsiteX3" fmla="*/ 0 w 1348191"/>
                              <a:gd name="connsiteY3" fmla="*/ 630409 h 809869"/>
                              <a:gd name="connsiteX4" fmla="*/ 1329786 w 1348191"/>
                              <a:gd name="connsiteY4" fmla="*/ 0 h 809869"/>
                              <a:gd name="connsiteX0" fmla="*/ 1329786 w 1348191"/>
                              <a:gd name="connsiteY0" fmla="*/ 0 h 791462"/>
                              <a:gd name="connsiteX1" fmla="*/ 1348191 w 1348191"/>
                              <a:gd name="connsiteY1" fmla="*/ 381926 h 791462"/>
                              <a:gd name="connsiteX2" fmla="*/ 487742 w 1348191"/>
                              <a:gd name="connsiteY2" fmla="*/ 791462 h 791462"/>
                              <a:gd name="connsiteX3" fmla="*/ 0 w 1348191"/>
                              <a:gd name="connsiteY3" fmla="*/ 612002 h 791462"/>
                              <a:gd name="connsiteX4" fmla="*/ 1329786 w 1348191"/>
                              <a:gd name="connsiteY4" fmla="*/ 0 h 791462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</a:cxnLst>
                            <a:rect l="l" t="t" r="r" b="b"/>
                            <a:pathLst>
                              <a:path w="1348191" h="791462">
                                <a:moveTo>
                                  <a:pt x="1329786" y="0"/>
                                </a:moveTo>
                                <a:lnTo>
                                  <a:pt x="1348191" y="381926"/>
                                </a:lnTo>
                                <a:lnTo>
                                  <a:pt x="487742" y="791462"/>
                                </a:lnTo>
                                <a:lnTo>
                                  <a:pt x="0" y="612002"/>
                                </a:lnTo>
                                <a:lnTo>
                                  <a:pt x="1329786" y="0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cxnSp>
                        <p:nvCxnSpPr>
                          <p:cNvPr id="442" name="Straight Connector 441">
                            <a:extLst>
                              <a:ext uri="{FF2B5EF4-FFF2-40B4-BE49-F238E27FC236}">
                                <a16:creationId xmlns:a16="http://schemas.microsoft.com/office/drawing/2014/main" id="{5247E8F2-B946-DA37-95F4-263A5081DF79}"/>
                              </a:ext>
                            </a:extLst>
                          </p:cNvPr>
                          <p:cNvCxnSpPr>
                            <a:endCxn id="437" idx="2"/>
                          </p:cNvCxnSpPr>
                          <p:nvPr/>
                        </p:nvCxnSpPr>
                        <p:spPr bwMode="auto">
                          <a:xfrm flipH="1" flipV="1">
                            <a:off x="1871277" y="1735739"/>
                            <a:ext cx="3169" cy="123743"/>
                          </a:xfrm>
                          <a:prstGeom prst="line">
                            <a:avLst/>
                          </a:prstGeom>
                          <a:noFill/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5" dist="19939" dir="5400000" algn="tl" rotWithShape="0">
                              <a:srgbClr val="000000">
                                <a:alpha val="38000"/>
                              </a:srgbClr>
                            </a:outerShdw>
                          </a:effectLst>
                        </p:spPr>
                      </p:cxnSp>
                      <p:cxnSp>
                        <p:nvCxnSpPr>
                          <p:cNvPr id="443" name="Straight Connector 442">
                            <a:extLst>
                              <a:ext uri="{FF2B5EF4-FFF2-40B4-BE49-F238E27FC236}">
                                <a16:creationId xmlns:a16="http://schemas.microsoft.com/office/drawing/2014/main" id="{AFFC7A4B-7E6E-A63A-8725-A81894CAE94C}"/>
                              </a:ext>
                            </a:extLst>
                          </p:cNvPr>
                          <p:cNvCxnSpPr/>
                          <p:nvPr/>
                        </p:nvCxnSpPr>
                        <p:spPr bwMode="auto">
                          <a:xfrm flipH="1" flipV="1">
                            <a:off x="2996477" y="1733359"/>
                            <a:ext cx="3171" cy="123743"/>
                          </a:xfrm>
                          <a:prstGeom prst="line">
                            <a:avLst/>
                          </a:prstGeom>
                          <a:noFill/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5" dist="19939" dir="5400000" algn="tl" rotWithShape="0">
                              <a:srgbClr val="000000">
                                <a:alpha val="38000"/>
                              </a:srgbClr>
                            </a:outerShdw>
                          </a:effectLst>
                        </p:spPr>
                      </p:cxnSp>
                    </p:grpSp>
                    <p:grpSp>
                      <p:nvGrpSpPr>
                        <p:cNvPr id="432" name="Group 431">
                          <a:extLst>
                            <a:ext uri="{FF2B5EF4-FFF2-40B4-BE49-F238E27FC236}">
                              <a16:creationId xmlns:a16="http://schemas.microsoft.com/office/drawing/2014/main" id="{EAAB9325-5A9A-E827-F991-EDDF82A6D870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1770362" y="2873352"/>
                          <a:ext cx="441422" cy="369332"/>
                          <a:chOff x="667045" y="1708643"/>
                          <a:chExt cx="441422" cy="369332"/>
                        </a:xfrm>
                      </p:grpSpPr>
                      <p:sp>
                        <p:nvSpPr>
                          <p:cNvPr id="433" name="Oval 432">
                            <a:extLst>
                              <a:ext uri="{FF2B5EF4-FFF2-40B4-BE49-F238E27FC236}">
                                <a16:creationId xmlns:a16="http://schemas.microsoft.com/office/drawing/2014/main" id="{867EF491-383F-857F-05A0-DFFAE6AB1F22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725417" y="1787240"/>
                            <a:ext cx="356365" cy="231962"/>
                          </a:xfrm>
                          <a:prstGeom prst="ellipse">
                            <a:avLst/>
                          </a:prstGeom>
                          <a:solidFill>
                            <a:srgbClr val="FFFFFF">
                              <a:alpha val="76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rtlCol="0"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434" name="TextBox 433">
                            <a:extLst>
                              <a:ext uri="{FF2B5EF4-FFF2-40B4-BE49-F238E27FC236}">
                                <a16:creationId xmlns:a16="http://schemas.microsoft.com/office/drawing/2014/main" id="{1DD1041D-F30C-BC19-CD3C-9A9221ACB2CA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667045" y="1708643"/>
                            <a:ext cx="441422" cy="369332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none" rtlCol="0">
                            <a:spAutoFit/>
                          </a:bodyPr>
                          <a:lstStyle/>
                          <a:p>
                            <a:pPr marL="0" marR="0" lvl="0" indent="0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en-US" sz="1800" b="0" i="0" u="none" strike="noStrike" kern="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0000"/>
                                </a:solidFill>
                                <a:effectLst/>
                                <a:uLnTx/>
                                <a:uFillTx/>
                                <a:latin typeface="Arial" charset="0"/>
                                <a:ea typeface="ＭＳ Ｐゴシック" charset="0"/>
                              </a:rPr>
                              <a:t>1b</a:t>
                            </a:r>
                          </a:p>
                        </p:txBody>
                      </p:sp>
                    </p:grpSp>
                  </p:grpSp>
                  <p:grpSp>
                    <p:nvGrpSpPr>
                      <p:cNvPr id="385" name="Group 384">
                        <a:extLst>
                          <a:ext uri="{FF2B5EF4-FFF2-40B4-BE49-F238E27FC236}">
                            <a16:creationId xmlns:a16="http://schemas.microsoft.com/office/drawing/2014/main" id="{3F813540-1D3C-F794-3888-AD789E005F79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1740320" y="4094669"/>
                        <a:ext cx="565150" cy="369332"/>
                        <a:chOff x="1736090" y="2873352"/>
                        <a:chExt cx="565150" cy="369332"/>
                      </a:xfrm>
                    </p:grpSpPr>
                    <p:grpSp>
                      <p:nvGrpSpPr>
                        <p:cNvPr id="418" name="Group 327">
                          <a:extLst>
                            <a:ext uri="{FF2B5EF4-FFF2-40B4-BE49-F238E27FC236}">
                              <a16:creationId xmlns:a16="http://schemas.microsoft.com/office/drawing/2014/main" id="{6DC0A4C2-C85A-ECB5-AB26-E6777299CF6B}"/>
                            </a:ext>
                          </a:extLst>
                        </p:cNvPr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1736090" y="2893762"/>
                          <a:ext cx="565150" cy="292100"/>
                          <a:chOff x="1871277" y="1576300"/>
                          <a:chExt cx="1128371" cy="437861"/>
                        </a:xfrm>
                      </p:grpSpPr>
                      <p:sp>
                        <p:nvSpPr>
                          <p:cNvPr id="422" name="Oval 421">
                            <a:extLst>
                              <a:ext uri="{FF2B5EF4-FFF2-40B4-BE49-F238E27FC236}">
                                <a16:creationId xmlns:a16="http://schemas.microsoft.com/office/drawing/2014/main" id="{422CEC2E-9F37-6016-CB9D-FD4905C09C1F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 flipV="1">
                            <a:off x="1874446" y="1692905"/>
                            <a:ext cx="1125202" cy="321256"/>
                          </a:xfrm>
                          <a:prstGeom prst="ellipse">
                            <a:avLst/>
                          </a:prstGeom>
                          <a:gradFill flip="none" rotWithShape="1">
                            <a:gsLst>
                              <a:gs pos="0">
                                <a:srgbClr val="3333CC">
                                  <a:lumMod val="75000"/>
                                </a:srgbClr>
                              </a:gs>
                              <a:gs pos="53000">
                                <a:srgbClr val="3333CC">
                                  <a:lumMod val="60000"/>
                                  <a:lumOff val="40000"/>
                                </a:srgbClr>
                              </a:gs>
                              <a:gs pos="100000">
                                <a:srgbClr val="3333CC">
                                  <a:lumMod val="75000"/>
                                </a:srgbClr>
                              </a:gs>
                            </a:gsLst>
                            <a:lin ang="0" scaled="1"/>
                            <a:tileRect/>
                          </a:gradFill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solidFill>
                                  <a:srgbClr val="000000"/>
                                </a:solidFill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423" name="Rectangle 422">
                            <a:extLst>
                              <a:ext uri="{FF2B5EF4-FFF2-40B4-BE49-F238E27FC236}">
                                <a16:creationId xmlns:a16="http://schemas.microsoft.com/office/drawing/2014/main" id="{246FADB1-26CB-87B6-FF29-73CE69E9BF40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1871277" y="1740499"/>
                            <a:ext cx="1128371" cy="114225"/>
                          </a:xfrm>
                          <a:prstGeom prst="rect">
                            <a:avLst/>
                          </a:prstGeom>
                          <a:gradFill rotWithShape="1">
                            <a:gsLst>
                              <a:gs pos="0">
                                <a:srgbClr val="3333CC">
                                  <a:lumMod val="75000"/>
                                </a:srgbClr>
                              </a:gs>
                              <a:gs pos="53000">
                                <a:srgbClr val="3333CC">
                                  <a:lumMod val="60000"/>
                                  <a:lumOff val="40000"/>
                                </a:srgbClr>
                              </a:gs>
                              <a:gs pos="100000">
                                <a:srgbClr val="3333CC">
                                  <a:lumMod val="75000"/>
                                </a:srgbClr>
                              </a:gs>
                            </a:gsLst>
                            <a:lin ang="10800000" scaled="0"/>
                          </a:gradFill>
                          <a:ln w="25400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424" name="Oval 423">
                            <a:extLst>
                              <a:ext uri="{FF2B5EF4-FFF2-40B4-BE49-F238E27FC236}">
                                <a16:creationId xmlns:a16="http://schemas.microsoft.com/office/drawing/2014/main" id="{D76CC19A-A329-761A-94B3-72B5915C60B7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 flipV="1">
                            <a:off x="1871277" y="1576300"/>
                            <a:ext cx="1125200" cy="321257"/>
                          </a:xfrm>
                          <a:prstGeom prst="ellipse">
                            <a:avLst/>
                          </a:prstGeom>
                          <a:solidFill>
                            <a:srgbClr val="FFFFFF">
                              <a:lumMod val="75000"/>
                            </a:srgbClr>
                          </a:solidFill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solidFill>
                                  <a:srgbClr val="000000"/>
                                </a:solidFill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425" name="Freeform 424">
                            <a:extLst>
                              <a:ext uri="{FF2B5EF4-FFF2-40B4-BE49-F238E27FC236}">
                                <a16:creationId xmlns:a16="http://schemas.microsoft.com/office/drawing/2014/main" id="{DF3CD8D0-0979-183D-43D1-AACD66B221DA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159708" y="1673868"/>
                            <a:ext cx="548339" cy="159438"/>
                          </a:xfrm>
                          <a:custGeom>
                            <a:avLst/>
                            <a:gdLst>
                              <a:gd name="connsiteX0" fmla="*/ 1486231 w 2944854"/>
                              <a:gd name="connsiteY0" fmla="*/ 727041 h 1302232"/>
                              <a:gd name="connsiteX1" fmla="*/ 257675 w 2944854"/>
                              <a:gd name="connsiteY1" fmla="*/ 1302232 h 1302232"/>
                              <a:gd name="connsiteX2" fmla="*/ 0 w 2944854"/>
                              <a:gd name="connsiteY2" fmla="*/ 1228607 h 1302232"/>
                              <a:gd name="connsiteX3" fmla="*/ 911064 w 2944854"/>
                              <a:gd name="connsiteY3" fmla="*/ 837478 h 1302232"/>
                              <a:gd name="connsiteX4" fmla="*/ 883456 w 2944854"/>
                              <a:gd name="connsiteY4" fmla="*/ 450949 h 1302232"/>
                              <a:gd name="connsiteX5" fmla="*/ 161047 w 2944854"/>
                              <a:gd name="connsiteY5" fmla="*/ 119640 h 1302232"/>
                              <a:gd name="connsiteX6" fmla="*/ 404917 w 2944854"/>
                              <a:gd name="connsiteY6" fmla="*/ 50617 h 1302232"/>
                              <a:gd name="connsiteX7" fmla="*/ 1477028 w 2944854"/>
                              <a:gd name="connsiteY7" fmla="*/ 501566 h 1302232"/>
                              <a:gd name="connsiteX8" fmla="*/ 2572146 w 2944854"/>
                              <a:gd name="connsiteY8" fmla="*/ 0 h 1302232"/>
                              <a:gd name="connsiteX9" fmla="*/ 2875834 w 2944854"/>
                              <a:gd name="connsiteY9" fmla="*/ 96632 h 1302232"/>
                              <a:gd name="connsiteX10" fmla="*/ 2079803 w 2944854"/>
                              <a:gd name="connsiteY10" fmla="*/ 432543 h 1302232"/>
                              <a:gd name="connsiteX11" fmla="*/ 2240850 w 2944854"/>
                              <a:gd name="connsiteY11" fmla="*/ 920305 h 1302232"/>
                              <a:gd name="connsiteX12" fmla="*/ 2944854 w 2944854"/>
                              <a:gd name="connsiteY12" fmla="*/ 1228607 h 1302232"/>
                              <a:gd name="connsiteX13" fmla="*/ 2733192 w 2944854"/>
                              <a:gd name="connsiteY13" fmla="*/ 1297630 h 1302232"/>
                              <a:gd name="connsiteX14" fmla="*/ 1486231 w 2944854"/>
                              <a:gd name="connsiteY14" fmla="*/ 727041 h 1302232"/>
                              <a:gd name="connsiteX0" fmla="*/ 1486231 w 2944854"/>
                              <a:gd name="connsiteY0" fmla="*/ 727041 h 1316375"/>
                              <a:gd name="connsiteX1" fmla="*/ 257675 w 2944854"/>
                              <a:gd name="connsiteY1" fmla="*/ 1302232 h 1316375"/>
                              <a:gd name="connsiteX2" fmla="*/ 0 w 2944854"/>
                              <a:gd name="connsiteY2" fmla="*/ 1228607 h 1316375"/>
                              <a:gd name="connsiteX3" fmla="*/ 911064 w 2944854"/>
                              <a:gd name="connsiteY3" fmla="*/ 837478 h 1316375"/>
                              <a:gd name="connsiteX4" fmla="*/ 883456 w 2944854"/>
                              <a:gd name="connsiteY4" fmla="*/ 450949 h 1316375"/>
                              <a:gd name="connsiteX5" fmla="*/ 161047 w 2944854"/>
                              <a:gd name="connsiteY5" fmla="*/ 119640 h 1316375"/>
                              <a:gd name="connsiteX6" fmla="*/ 404917 w 2944854"/>
                              <a:gd name="connsiteY6" fmla="*/ 50617 h 1316375"/>
                              <a:gd name="connsiteX7" fmla="*/ 1477028 w 2944854"/>
                              <a:gd name="connsiteY7" fmla="*/ 501566 h 1316375"/>
                              <a:gd name="connsiteX8" fmla="*/ 2572146 w 2944854"/>
                              <a:gd name="connsiteY8" fmla="*/ 0 h 1316375"/>
                              <a:gd name="connsiteX9" fmla="*/ 2875834 w 2944854"/>
                              <a:gd name="connsiteY9" fmla="*/ 96632 h 1316375"/>
                              <a:gd name="connsiteX10" fmla="*/ 2079803 w 2944854"/>
                              <a:gd name="connsiteY10" fmla="*/ 432543 h 1316375"/>
                              <a:gd name="connsiteX11" fmla="*/ 2240850 w 2944854"/>
                              <a:gd name="connsiteY11" fmla="*/ 920305 h 1316375"/>
                              <a:gd name="connsiteX12" fmla="*/ 2944854 w 2944854"/>
                              <a:gd name="connsiteY12" fmla="*/ 1228607 h 1316375"/>
                              <a:gd name="connsiteX13" fmla="*/ 2756623 w 2944854"/>
                              <a:gd name="connsiteY13" fmla="*/ 1316375 h 1316375"/>
                              <a:gd name="connsiteX14" fmla="*/ 1486231 w 2944854"/>
                              <a:gd name="connsiteY14" fmla="*/ 727041 h 1316375"/>
                              <a:gd name="connsiteX0" fmla="*/ 1486231 w 3024520"/>
                              <a:gd name="connsiteY0" fmla="*/ 727041 h 1316375"/>
                              <a:gd name="connsiteX1" fmla="*/ 257675 w 3024520"/>
                              <a:gd name="connsiteY1" fmla="*/ 1302232 h 1316375"/>
                              <a:gd name="connsiteX2" fmla="*/ 0 w 3024520"/>
                              <a:gd name="connsiteY2" fmla="*/ 1228607 h 1316375"/>
                              <a:gd name="connsiteX3" fmla="*/ 911064 w 3024520"/>
                              <a:gd name="connsiteY3" fmla="*/ 837478 h 1316375"/>
                              <a:gd name="connsiteX4" fmla="*/ 883456 w 3024520"/>
                              <a:gd name="connsiteY4" fmla="*/ 450949 h 1316375"/>
                              <a:gd name="connsiteX5" fmla="*/ 161047 w 3024520"/>
                              <a:gd name="connsiteY5" fmla="*/ 119640 h 1316375"/>
                              <a:gd name="connsiteX6" fmla="*/ 404917 w 3024520"/>
                              <a:gd name="connsiteY6" fmla="*/ 50617 h 1316375"/>
                              <a:gd name="connsiteX7" fmla="*/ 1477028 w 3024520"/>
                              <a:gd name="connsiteY7" fmla="*/ 501566 h 1316375"/>
                              <a:gd name="connsiteX8" fmla="*/ 2572146 w 3024520"/>
                              <a:gd name="connsiteY8" fmla="*/ 0 h 1316375"/>
                              <a:gd name="connsiteX9" fmla="*/ 2875834 w 3024520"/>
                              <a:gd name="connsiteY9" fmla="*/ 96632 h 1316375"/>
                              <a:gd name="connsiteX10" fmla="*/ 2079803 w 3024520"/>
                              <a:gd name="connsiteY10" fmla="*/ 432543 h 1316375"/>
                              <a:gd name="connsiteX11" fmla="*/ 2240850 w 3024520"/>
                              <a:gd name="connsiteY11" fmla="*/ 920305 h 1316375"/>
                              <a:gd name="connsiteX12" fmla="*/ 3024520 w 3024520"/>
                              <a:gd name="connsiteY12" fmla="*/ 1228607 h 1316375"/>
                              <a:gd name="connsiteX13" fmla="*/ 2756623 w 3024520"/>
                              <a:gd name="connsiteY13" fmla="*/ 1316375 h 1316375"/>
                              <a:gd name="connsiteX14" fmla="*/ 1486231 w 3024520"/>
                              <a:gd name="connsiteY14" fmla="*/ 727041 h 1316375"/>
                              <a:gd name="connsiteX0" fmla="*/ 1537780 w 3076069"/>
                              <a:gd name="connsiteY0" fmla="*/ 727041 h 1316375"/>
                              <a:gd name="connsiteX1" fmla="*/ 309224 w 3076069"/>
                              <a:gd name="connsiteY1" fmla="*/ 1302232 h 1316375"/>
                              <a:gd name="connsiteX2" fmla="*/ 0 w 3076069"/>
                              <a:gd name="connsiteY2" fmla="*/ 1228607 h 1316375"/>
                              <a:gd name="connsiteX3" fmla="*/ 962613 w 3076069"/>
                              <a:gd name="connsiteY3" fmla="*/ 837478 h 1316375"/>
                              <a:gd name="connsiteX4" fmla="*/ 935005 w 3076069"/>
                              <a:gd name="connsiteY4" fmla="*/ 450949 h 1316375"/>
                              <a:gd name="connsiteX5" fmla="*/ 212596 w 3076069"/>
                              <a:gd name="connsiteY5" fmla="*/ 119640 h 1316375"/>
                              <a:gd name="connsiteX6" fmla="*/ 456466 w 3076069"/>
                              <a:gd name="connsiteY6" fmla="*/ 50617 h 1316375"/>
                              <a:gd name="connsiteX7" fmla="*/ 1528577 w 3076069"/>
                              <a:gd name="connsiteY7" fmla="*/ 501566 h 1316375"/>
                              <a:gd name="connsiteX8" fmla="*/ 2623695 w 3076069"/>
                              <a:gd name="connsiteY8" fmla="*/ 0 h 1316375"/>
                              <a:gd name="connsiteX9" fmla="*/ 2927383 w 3076069"/>
                              <a:gd name="connsiteY9" fmla="*/ 96632 h 1316375"/>
                              <a:gd name="connsiteX10" fmla="*/ 2131352 w 3076069"/>
                              <a:gd name="connsiteY10" fmla="*/ 432543 h 1316375"/>
                              <a:gd name="connsiteX11" fmla="*/ 2292399 w 3076069"/>
                              <a:gd name="connsiteY11" fmla="*/ 920305 h 1316375"/>
                              <a:gd name="connsiteX12" fmla="*/ 3076069 w 3076069"/>
                              <a:gd name="connsiteY12" fmla="*/ 1228607 h 1316375"/>
                              <a:gd name="connsiteX13" fmla="*/ 2808172 w 3076069"/>
                              <a:gd name="connsiteY13" fmla="*/ 1316375 h 1316375"/>
                              <a:gd name="connsiteX14" fmla="*/ 1537780 w 3076069"/>
                              <a:gd name="connsiteY14" fmla="*/ 727041 h 1316375"/>
                              <a:gd name="connsiteX0" fmla="*/ 1537780 w 3076069"/>
                              <a:gd name="connsiteY0" fmla="*/ 727041 h 1321259"/>
                              <a:gd name="connsiteX1" fmla="*/ 313981 w 3076069"/>
                              <a:gd name="connsiteY1" fmla="*/ 1321259 h 1321259"/>
                              <a:gd name="connsiteX2" fmla="*/ 0 w 3076069"/>
                              <a:gd name="connsiteY2" fmla="*/ 1228607 h 1321259"/>
                              <a:gd name="connsiteX3" fmla="*/ 962613 w 3076069"/>
                              <a:gd name="connsiteY3" fmla="*/ 837478 h 1321259"/>
                              <a:gd name="connsiteX4" fmla="*/ 935005 w 3076069"/>
                              <a:gd name="connsiteY4" fmla="*/ 450949 h 1321259"/>
                              <a:gd name="connsiteX5" fmla="*/ 212596 w 3076069"/>
                              <a:gd name="connsiteY5" fmla="*/ 119640 h 1321259"/>
                              <a:gd name="connsiteX6" fmla="*/ 456466 w 3076069"/>
                              <a:gd name="connsiteY6" fmla="*/ 50617 h 1321259"/>
                              <a:gd name="connsiteX7" fmla="*/ 1528577 w 3076069"/>
                              <a:gd name="connsiteY7" fmla="*/ 501566 h 1321259"/>
                              <a:gd name="connsiteX8" fmla="*/ 2623695 w 3076069"/>
                              <a:gd name="connsiteY8" fmla="*/ 0 h 1321259"/>
                              <a:gd name="connsiteX9" fmla="*/ 2927383 w 3076069"/>
                              <a:gd name="connsiteY9" fmla="*/ 96632 h 1321259"/>
                              <a:gd name="connsiteX10" fmla="*/ 2131352 w 3076069"/>
                              <a:gd name="connsiteY10" fmla="*/ 432543 h 1321259"/>
                              <a:gd name="connsiteX11" fmla="*/ 2292399 w 3076069"/>
                              <a:gd name="connsiteY11" fmla="*/ 920305 h 1321259"/>
                              <a:gd name="connsiteX12" fmla="*/ 3076069 w 3076069"/>
                              <a:gd name="connsiteY12" fmla="*/ 1228607 h 1321259"/>
                              <a:gd name="connsiteX13" fmla="*/ 2808172 w 3076069"/>
                              <a:gd name="connsiteY13" fmla="*/ 1316375 h 1321259"/>
                              <a:gd name="connsiteX14" fmla="*/ 1537780 w 3076069"/>
                              <a:gd name="connsiteY14" fmla="*/ 727041 h 1321259"/>
                              <a:gd name="connsiteX0" fmla="*/ 1537780 w 3076069"/>
                              <a:gd name="connsiteY0" fmla="*/ 750825 h 1321259"/>
                              <a:gd name="connsiteX1" fmla="*/ 313981 w 3076069"/>
                              <a:gd name="connsiteY1" fmla="*/ 1321259 h 1321259"/>
                              <a:gd name="connsiteX2" fmla="*/ 0 w 3076069"/>
                              <a:gd name="connsiteY2" fmla="*/ 1228607 h 1321259"/>
                              <a:gd name="connsiteX3" fmla="*/ 962613 w 3076069"/>
                              <a:gd name="connsiteY3" fmla="*/ 837478 h 1321259"/>
                              <a:gd name="connsiteX4" fmla="*/ 935005 w 3076069"/>
                              <a:gd name="connsiteY4" fmla="*/ 450949 h 1321259"/>
                              <a:gd name="connsiteX5" fmla="*/ 212596 w 3076069"/>
                              <a:gd name="connsiteY5" fmla="*/ 119640 h 1321259"/>
                              <a:gd name="connsiteX6" fmla="*/ 456466 w 3076069"/>
                              <a:gd name="connsiteY6" fmla="*/ 50617 h 1321259"/>
                              <a:gd name="connsiteX7" fmla="*/ 1528577 w 3076069"/>
                              <a:gd name="connsiteY7" fmla="*/ 501566 h 1321259"/>
                              <a:gd name="connsiteX8" fmla="*/ 2623695 w 3076069"/>
                              <a:gd name="connsiteY8" fmla="*/ 0 h 1321259"/>
                              <a:gd name="connsiteX9" fmla="*/ 2927383 w 3076069"/>
                              <a:gd name="connsiteY9" fmla="*/ 96632 h 1321259"/>
                              <a:gd name="connsiteX10" fmla="*/ 2131352 w 3076069"/>
                              <a:gd name="connsiteY10" fmla="*/ 432543 h 1321259"/>
                              <a:gd name="connsiteX11" fmla="*/ 2292399 w 3076069"/>
                              <a:gd name="connsiteY11" fmla="*/ 920305 h 1321259"/>
                              <a:gd name="connsiteX12" fmla="*/ 3076069 w 3076069"/>
                              <a:gd name="connsiteY12" fmla="*/ 1228607 h 1321259"/>
                              <a:gd name="connsiteX13" fmla="*/ 2808172 w 3076069"/>
                              <a:gd name="connsiteY13" fmla="*/ 1316375 h 1321259"/>
                              <a:gd name="connsiteX14" fmla="*/ 1537780 w 3076069"/>
                              <a:gd name="connsiteY14" fmla="*/ 750825 h 1321259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  <a:cxn ang="0">
                                <a:pos x="connsiteX5" y="connsiteY5"/>
                              </a:cxn>
                              <a:cxn ang="0">
                                <a:pos x="connsiteX6" y="connsiteY6"/>
                              </a:cxn>
                              <a:cxn ang="0">
                                <a:pos x="connsiteX7" y="connsiteY7"/>
                              </a:cxn>
                              <a:cxn ang="0">
                                <a:pos x="connsiteX8" y="connsiteY8"/>
                              </a:cxn>
                              <a:cxn ang="0">
                                <a:pos x="connsiteX9" y="connsiteY9"/>
                              </a:cxn>
                              <a:cxn ang="0">
                                <a:pos x="connsiteX10" y="connsiteY10"/>
                              </a:cxn>
                              <a:cxn ang="0">
                                <a:pos x="connsiteX11" y="connsiteY11"/>
                              </a:cxn>
                              <a:cxn ang="0">
                                <a:pos x="connsiteX12" y="connsiteY12"/>
                              </a:cxn>
                              <a:cxn ang="0">
                                <a:pos x="connsiteX13" y="connsiteY13"/>
                              </a:cxn>
                              <a:cxn ang="0">
                                <a:pos x="connsiteX14" y="connsiteY14"/>
                              </a:cxn>
                            </a:cxnLst>
                            <a:rect l="l" t="t" r="r" b="b"/>
                            <a:pathLst>
                              <a:path w="3076069" h="1321259">
                                <a:moveTo>
                                  <a:pt x="1537780" y="750825"/>
                                </a:moveTo>
                                <a:lnTo>
                                  <a:pt x="313981" y="1321259"/>
                                </a:lnTo>
                                <a:lnTo>
                                  <a:pt x="0" y="1228607"/>
                                </a:lnTo>
                                <a:lnTo>
                                  <a:pt x="962613" y="837478"/>
                                </a:lnTo>
                                <a:lnTo>
                                  <a:pt x="935005" y="450949"/>
                                </a:lnTo>
                                <a:lnTo>
                                  <a:pt x="212596" y="119640"/>
                                </a:lnTo>
                                <a:lnTo>
                                  <a:pt x="456466" y="50617"/>
                                </a:lnTo>
                                <a:lnTo>
                                  <a:pt x="1528577" y="501566"/>
                                </a:lnTo>
                                <a:lnTo>
                                  <a:pt x="2623695" y="0"/>
                                </a:lnTo>
                                <a:lnTo>
                                  <a:pt x="2927383" y="96632"/>
                                </a:lnTo>
                                <a:lnTo>
                                  <a:pt x="2131352" y="432543"/>
                                </a:lnTo>
                                <a:lnTo>
                                  <a:pt x="2292399" y="920305"/>
                                </a:lnTo>
                                <a:lnTo>
                                  <a:pt x="3076069" y="1228607"/>
                                </a:lnTo>
                                <a:lnTo>
                                  <a:pt x="2808172" y="1316375"/>
                                </a:lnTo>
                                <a:lnTo>
                                  <a:pt x="1537780" y="750825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60000"/>
                              <a:lumOff val="40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426" name="Freeform 425">
                            <a:extLst>
                              <a:ext uri="{FF2B5EF4-FFF2-40B4-BE49-F238E27FC236}">
                                <a16:creationId xmlns:a16="http://schemas.microsoft.com/office/drawing/2014/main" id="{2D1B30CB-653B-339F-5E51-D3811AF4A575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102655" y="1633412"/>
                            <a:ext cx="662444" cy="111846"/>
                          </a:xfrm>
                          <a:custGeom>
                            <a:avLst/>
                            <a:gdLst>
                              <a:gd name="connsiteX0" fmla="*/ 0 w 3645229"/>
                              <a:gd name="connsiteY0" fmla="*/ 214441 h 923747"/>
                              <a:gd name="connsiteX1" fmla="*/ 659770 w 3645229"/>
                              <a:gd name="connsiteY1" fmla="*/ 16495 h 923747"/>
                              <a:gd name="connsiteX2" fmla="*/ 1814367 w 3645229"/>
                              <a:gd name="connsiteY2" fmla="*/ 511360 h 923747"/>
                              <a:gd name="connsiteX3" fmla="*/ 2968965 w 3645229"/>
                              <a:gd name="connsiteY3" fmla="*/ 0 h 923747"/>
                              <a:gd name="connsiteX4" fmla="*/ 3645229 w 3645229"/>
                              <a:gd name="connsiteY4" fmla="*/ 197946 h 923747"/>
                              <a:gd name="connsiteX5" fmla="*/ 3199884 w 3645229"/>
                              <a:gd name="connsiteY5" fmla="*/ 461874 h 923747"/>
                              <a:gd name="connsiteX6" fmla="*/ 2985459 w 3645229"/>
                              <a:gd name="connsiteY6" fmla="*/ 379396 h 923747"/>
                              <a:gd name="connsiteX7" fmla="*/ 1830861 w 3645229"/>
                              <a:gd name="connsiteY7" fmla="*/ 923747 h 923747"/>
                              <a:gd name="connsiteX8" fmla="*/ 676264 w 3645229"/>
                              <a:gd name="connsiteY8" fmla="*/ 412387 h 923747"/>
                              <a:gd name="connsiteX9" fmla="*/ 527816 w 3645229"/>
                              <a:gd name="connsiteY9" fmla="*/ 478369 h 923747"/>
                              <a:gd name="connsiteX10" fmla="*/ 0 w 3645229"/>
                              <a:gd name="connsiteY10" fmla="*/ 21444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71662 w 3640627"/>
                              <a:gd name="connsiteY8" fmla="*/ 412387 h 923747"/>
                              <a:gd name="connsiteX9" fmla="*/ 523214 w 3640627"/>
                              <a:gd name="connsiteY9" fmla="*/ 478369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71662 w 3640627"/>
                              <a:gd name="connsiteY8" fmla="*/ 412387 h 923747"/>
                              <a:gd name="connsiteX9" fmla="*/ 523214 w 3640627"/>
                              <a:gd name="connsiteY9" fmla="*/ 482971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90067 w 3640627"/>
                              <a:gd name="connsiteY8" fmla="*/ 412387 h 923747"/>
                              <a:gd name="connsiteX9" fmla="*/ 523214 w 3640627"/>
                              <a:gd name="connsiteY9" fmla="*/ 482971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09765 w 3640627"/>
                              <a:gd name="connsiteY2" fmla="*/ 511360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2980857 w 3640627"/>
                              <a:gd name="connsiteY6" fmla="*/ 379396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55778 w 3640627"/>
                              <a:gd name="connsiteY2" fmla="*/ 534367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2980857 w 3640627"/>
                              <a:gd name="connsiteY6" fmla="*/ 379396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55778 w 3640627"/>
                              <a:gd name="connsiteY2" fmla="*/ 534367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3008465 w 3640627"/>
                              <a:gd name="connsiteY6" fmla="*/ 402404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723451"/>
                              <a:gd name="connsiteY0" fmla="*/ 242051 h 946755"/>
                              <a:gd name="connsiteX1" fmla="*/ 655168 w 3723451"/>
                              <a:gd name="connsiteY1" fmla="*/ 16495 h 946755"/>
                              <a:gd name="connsiteX2" fmla="*/ 1855778 w 3723451"/>
                              <a:gd name="connsiteY2" fmla="*/ 534367 h 946755"/>
                              <a:gd name="connsiteX3" fmla="*/ 2964363 w 3723451"/>
                              <a:gd name="connsiteY3" fmla="*/ 0 h 946755"/>
                              <a:gd name="connsiteX4" fmla="*/ 3723451 w 3723451"/>
                              <a:gd name="connsiteY4" fmla="*/ 220954 h 946755"/>
                              <a:gd name="connsiteX5" fmla="*/ 3195282 w 3723451"/>
                              <a:gd name="connsiteY5" fmla="*/ 461874 h 946755"/>
                              <a:gd name="connsiteX6" fmla="*/ 3008465 w 3723451"/>
                              <a:gd name="connsiteY6" fmla="*/ 402404 h 946755"/>
                              <a:gd name="connsiteX7" fmla="*/ 1876873 w 3723451"/>
                              <a:gd name="connsiteY7" fmla="*/ 946755 h 946755"/>
                              <a:gd name="connsiteX8" fmla="*/ 690067 w 3723451"/>
                              <a:gd name="connsiteY8" fmla="*/ 412387 h 946755"/>
                              <a:gd name="connsiteX9" fmla="*/ 523214 w 3723451"/>
                              <a:gd name="connsiteY9" fmla="*/ 482971 h 946755"/>
                              <a:gd name="connsiteX10" fmla="*/ 0 w 3723451"/>
                              <a:gd name="connsiteY10" fmla="*/ 242051 h 946755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95282 w 3723451"/>
                              <a:gd name="connsiteY5" fmla="*/ 448069 h 932950"/>
                              <a:gd name="connsiteX6" fmla="*/ 3008465 w 3723451"/>
                              <a:gd name="connsiteY6" fmla="*/ 388599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95282 w 3723451"/>
                              <a:gd name="connsiteY5" fmla="*/ 448069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86079 w 3723451"/>
                              <a:gd name="connsiteY5" fmla="*/ 461874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86079 w 3723451"/>
                              <a:gd name="connsiteY5" fmla="*/ 461874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711613 w 3723451"/>
                              <a:gd name="connsiteY8" fmla="*/ 413055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  <a:cxn ang="0">
                                <a:pos x="connsiteX5" y="connsiteY5"/>
                              </a:cxn>
                              <a:cxn ang="0">
                                <a:pos x="connsiteX6" y="connsiteY6"/>
                              </a:cxn>
                              <a:cxn ang="0">
                                <a:pos x="connsiteX7" y="connsiteY7"/>
                              </a:cxn>
                              <a:cxn ang="0">
                                <a:pos x="connsiteX8" y="connsiteY8"/>
                              </a:cxn>
                              <a:cxn ang="0">
                                <a:pos x="connsiteX9" y="connsiteY9"/>
                              </a:cxn>
                              <a:cxn ang="0">
                                <a:pos x="connsiteX10" y="connsiteY10"/>
                              </a:cxn>
                            </a:cxnLst>
                            <a:rect l="l" t="t" r="r" b="b"/>
                            <a:pathLst>
                              <a:path w="3723451" h="932950">
                                <a:moveTo>
                                  <a:pt x="0" y="228246"/>
                                </a:moveTo>
                                <a:lnTo>
                                  <a:pt x="655168" y="2690"/>
                                </a:lnTo>
                                <a:lnTo>
                                  <a:pt x="1855778" y="520562"/>
                                </a:lnTo>
                                <a:lnTo>
                                  <a:pt x="3001174" y="0"/>
                                </a:lnTo>
                                <a:lnTo>
                                  <a:pt x="3723451" y="207149"/>
                                </a:lnTo>
                                <a:lnTo>
                                  <a:pt x="3186079" y="461874"/>
                                </a:lnTo>
                                <a:lnTo>
                                  <a:pt x="3013067" y="393200"/>
                                </a:lnTo>
                                <a:lnTo>
                                  <a:pt x="1876873" y="932950"/>
                                </a:lnTo>
                                <a:lnTo>
                                  <a:pt x="711613" y="413055"/>
                                </a:lnTo>
                                <a:lnTo>
                                  <a:pt x="523214" y="469166"/>
                                </a:lnTo>
                                <a:lnTo>
                                  <a:pt x="0" y="228246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427" name="Freeform 426">
                            <a:extLst>
                              <a:ext uri="{FF2B5EF4-FFF2-40B4-BE49-F238E27FC236}">
                                <a16:creationId xmlns:a16="http://schemas.microsoft.com/office/drawing/2014/main" id="{2B239CE5-D93C-C98E-06B4-C629E5D0819F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536889" y="1728599"/>
                            <a:ext cx="244057" cy="97568"/>
                          </a:xfrm>
                          <a:custGeom>
                            <a:avLst/>
                            <a:gdLst>
                              <a:gd name="connsiteX0" fmla="*/ 55216 w 1421812"/>
                              <a:gd name="connsiteY0" fmla="*/ 0 h 800665"/>
                              <a:gd name="connsiteX1" fmla="*/ 1421812 w 1421812"/>
                              <a:gd name="connsiteY1" fmla="*/ 625807 h 800665"/>
                              <a:gd name="connsiteX2" fmla="*/ 947874 w 1421812"/>
                              <a:gd name="connsiteY2" fmla="*/ 800665 h 800665"/>
                              <a:gd name="connsiteX3" fmla="*/ 50614 w 1421812"/>
                              <a:gd name="connsiteY3" fmla="*/ 404934 h 800665"/>
                              <a:gd name="connsiteX4" fmla="*/ 0 w 1421812"/>
                              <a:gd name="connsiteY4" fmla="*/ 404934 h 800665"/>
                              <a:gd name="connsiteX5" fmla="*/ 55216 w 1421812"/>
                              <a:gd name="connsiteY5" fmla="*/ 0 h 800665"/>
                              <a:gd name="connsiteX0" fmla="*/ 4602 w 1371198"/>
                              <a:gd name="connsiteY0" fmla="*/ 0 h 800665"/>
                              <a:gd name="connsiteX1" fmla="*/ 1371198 w 1371198"/>
                              <a:gd name="connsiteY1" fmla="*/ 625807 h 800665"/>
                              <a:gd name="connsiteX2" fmla="*/ 897260 w 1371198"/>
                              <a:gd name="connsiteY2" fmla="*/ 800665 h 800665"/>
                              <a:gd name="connsiteX3" fmla="*/ 0 w 1371198"/>
                              <a:gd name="connsiteY3" fmla="*/ 404934 h 800665"/>
                              <a:gd name="connsiteX4" fmla="*/ 4602 w 1371198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9868"/>
                              <a:gd name="connsiteX1" fmla="*/ 1366596 w 1366596"/>
                              <a:gd name="connsiteY1" fmla="*/ 625807 h 809868"/>
                              <a:gd name="connsiteX2" fmla="*/ 865050 w 1366596"/>
                              <a:gd name="connsiteY2" fmla="*/ 809868 h 809868"/>
                              <a:gd name="connsiteX3" fmla="*/ 4601 w 1366596"/>
                              <a:gd name="connsiteY3" fmla="*/ 427942 h 809868"/>
                              <a:gd name="connsiteX4" fmla="*/ 0 w 1366596"/>
                              <a:gd name="connsiteY4" fmla="*/ 0 h 809868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</a:cxnLst>
                            <a:rect l="l" t="t" r="r" b="b"/>
                            <a:pathLst>
                              <a:path w="1366596" h="809868">
                                <a:moveTo>
                                  <a:pt x="0" y="0"/>
                                </a:moveTo>
                                <a:lnTo>
                                  <a:pt x="1366596" y="625807"/>
                                </a:lnTo>
                                <a:lnTo>
                                  <a:pt x="865050" y="809868"/>
                                </a:lnTo>
                                <a:lnTo>
                                  <a:pt x="4601" y="427942"/>
                                </a:lnTo>
                                <a:cubicBezTo>
                                  <a:pt x="-1535" y="105836"/>
                                  <a:pt x="1534" y="142647"/>
                                  <a:pt x="0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428" name="Freeform 427">
                            <a:extLst>
                              <a:ext uri="{FF2B5EF4-FFF2-40B4-BE49-F238E27FC236}">
                                <a16:creationId xmlns:a16="http://schemas.microsoft.com/office/drawing/2014/main" id="{FA1839C7-7BE4-EE2F-592C-E8838CBDD9F7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089977" y="1730980"/>
                            <a:ext cx="240888" cy="95187"/>
                          </a:xfrm>
                          <a:custGeom>
                            <a:avLst/>
                            <a:gdLst>
                              <a:gd name="connsiteX0" fmla="*/ 1329786 w 1348191"/>
                              <a:gd name="connsiteY0" fmla="*/ 0 h 809869"/>
                              <a:gd name="connsiteX1" fmla="*/ 1348191 w 1348191"/>
                              <a:gd name="connsiteY1" fmla="*/ 400333 h 809869"/>
                              <a:gd name="connsiteX2" fmla="*/ 487742 w 1348191"/>
                              <a:gd name="connsiteY2" fmla="*/ 809869 h 809869"/>
                              <a:gd name="connsiteX3" fmla="*/ 0 w 1348191"/>
                              <a:gd name="connsiteY3" fmla="*/ 630409 h 809869"/>
                              <a:gd name="connsiteX4" fmla="*/ 1329786 w 1348191"/>
                              <a:gd name="connsiteY4" fmla="*/ 0 h 809869"/>
                              <a:gd name="connsiteX0" fmla="*/ 1329786 w 1348191"/>
                              <a:gd name="connsiteY0" fmla="*/ 0 h 791462"/>
                              <a:gd name="connsiteX1" fmla="*/ 1348191 w 1348191"/>
                              <a:gd name="connsiteY1" fmla="*/ 381926 h 791462"/>
                              <a:gd name="connsiteX2" fmla="*/ 487742 w 1348191"/>
                              <a:gd name="connsiteY2" fmla="*/ 791462 h 791462"/>
                              <a:gd name="connsiteX3" fmla="*/ 0 w 1348191"/>
                              <a:gd name="connsiteY3" fmla="*/ 612002 h 791462"/>
                              <a:gd name="connsiteX4" fmla="*/ 1329786 w 1348191"/>
                              <a:gd name="connsiteY4" fmla="*/ 0 h 791462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</a:cxnLst>
                            <a:rect l="l" t="t" r="r" b="b"/>
                            <a:pathLst>
                              <a:path w="1348191" h="791462">
                                <a:moveTo>
                                  <a:pt x="1329786" y="0"/>
                                </a:moveTo>
                                <a:lnTo>
                                  <a:pt x="1348191" y="381926"/>
                                </a:lnTo>
                                <a:lnTo>
                                  <a:pt x="487742" y="791462"/>
                                </a:lnTo>
                                <a:lnTo>
                                  <a:pt x="0" y="612002"/>
                                </a:lnTo>
                                <a:lnTo>
                                  <a:pt x="1329786" y="0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cxnSp>
                        <p:nvCxnSpPr>
                          <p:cNvPr id="429" name="Straight Connector 428">
                            <a:extLst>
                              <a:ext uri="{FF2B5EF4-FFF2-40B4-BE49-F238E27FC236}">
                                <a16:creationId xmlns:a16="http://schemas.microsoft.com/office/drawing/2014/main" id="{1D56440F-E90B-B295-5269-08F22521668D}"/>
                              </a:ext>
                            </a:extLst>
                          </p:cNvPr>
                          <p:cNvCxnSpPr>
                            <a:endCxn id="424" idx="2"/>
                          </p:cNvCxnSpPr>
                          <p:nvPr/>
                        </p:nvCxnSpPr>
                        <p:spPr bwMode="auto">
                          <a:xfrm flipH="1" flipV="1">
                            <a:off x="1871277" y="1735739"/>
                            <a:ext cx="3169" cy="123743"/>
                          </a:xfrm>
                          <a:prstGeom prst="line">
                            <a:avLst/>
                          </a:prstGeom>
                          <a:noFill/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5" dist="19939" dir="5400000" algn="tl" rotWithShape="0">
                              <a:srgbClr val="000000">
                                <a:alpha val="38000"/>
                              </a:srgbClr>
                            </a:outerShdw>
                          </a:effectLst>
                        </p:spPr>
                      </p:cxnSp>
                      <p:cxnSp>
                        <p:nvCxnSpPr>
                          <p:cNvPr id="430" name="Straight Connector 429">
                            <a:extLst>
                              <a:ext uri="{FF2B5EF4-FFF2-40B4-BE49-F238E27FC236}">
                                <a16:creationId xmlns:a16="http://schemas.microsoft.com/office/drawing/2014/main" id="{95E0211F-4029-C21D-37F0-D23F9C10F5C7}"/>
                              </a:ext>
                            </a:extLst>
                          </p:cNvPr>
                          <p:cNvCxnSpPr/>
                          <p:nvPr/>
                        </p:nvCxnSpPr>
                        <p:spPr bwMode="auto">
                          <a:xfrm flipH="1" flipV="1">
                            <a:off x="2996477" y="1733359"/>
                            <a:ext cx="3171" cy="123743"/>
                          </a:xfrm>
                          <a:prstGeom prst="line">
                            <a:avLst/>
                          </a:prstGeom>
                          <a:noFill/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5" dist="19939" dir="5400000" algn="tl" rotWithShape="0">
                              <a:srgbClr val="000000">
                                <a:alpha val="38000"/>
                              </a:srgbClr>
                            </a:outerShdw>
                          </a:effectLst>
                        </p:spPr>
                      </p:cxnSp>
                    </p:grpSp>
                    <p:grpSp>
                      <p:nvGrpSpPr>
                        <p:cNvPr id="419" name="Group 418">
                          <a:extLst>
                            <a:ext uri="{FF2B5EF4-FFF2-40B4-BE49-F238E27FC236}">
                              <a16:creationId xmlns:a16="http://schemas.microsoft.com/office/drawing/2014/main" id="{506F3B0A-70F2-E18C-84FF-44D5722660BF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1770362" y="2873352"/>
                          <a:ext cx="441422" cy="369332"/>
                          <a:chOff x="667045" y="1708643"/>
                          <a:chExt cx="441422" cy="369332"/>
                        </a:xfrm>
                      </p:grpSpPr>
                      <p:sp>
                        <p:nvSpPr>
                          <p:cNvPr id="420" name="Oval 419">
                            <a:extLst>
                              <a:ext uri="{FF2B5EF4-FFF2-40B4-BE49-F238E27FC236}">
                                <a16:creationId xmlns:a16="http://schemas.microsoft.com/office/drawing/2014/main" id="{9D46B6B6-3C41-4085-2039-4D87BBCB6544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725417" y="1787240"/>
                            <a:ext cx="356365" cy="231962"/>
                          </a:xfrm>
                          <a:prstGeom prst="ellipse">
                            <a:avLst/>
                          </a:prstGeom>
                          <a:solidFill>
                            <a:srgbClr val="FFFFFF">
                              <a:alpha val="76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rtlCol="0"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421" name="TextBox 420">
                            <a:extLst>
                              <a:ext uri="{FF2B5EF4-FFF2-40B4-BE49-F238E27FC236}">
                                <a16:creationId xmlns:a16="http://schemas.microsoft.com/office/drawing/2014/main" id="{169504B4-1097-21AA-BD92-677574AFD493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667045" y="1708643"/>
                            <a:ext cx="441422" cy="369332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none" rtlCol="0">
                            <a:spAutoFit/>
                          </a:bodyPr>
                          <a:lstStyle/>
                          <a:p>
                            <a:pPr marL="0" marR="0" lvl="0" indent="0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en-US" sz="1800" b="0" i="0" u="none" strike="noStrike" kern="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0000"/>
                                </a:solidFill>
                                <a:effectLst/>
                                <a:uLnTx/>
                                <a:uFillTx/>
                                <a:latin typeface="Arial" charset="0"/>
                                <a:ea typeface="ＭＳ Ｐゴシック" charset="0"/>
                              </a:rPr>
                              <a:t>1d</a:t>
                            </a:r>
                          </a:p>
                        </p:txBody>
                      </p:sp>
                    </p:grpSp>
                  </p:grpSp>
                  <p:grpSp>
                    <p:nvGrpSpPr>
                      <p:cNvPr id="386" name="Group 385">
                        <a:extLst>
                          <a:ext uri="{FF2B5EF4-FFF2-40B4-BE49-F238E27FC236}">
                            <a16:creationId xmlns:a16="http://schemas.microsoft.com/office/drawing/2014/main" id="{D4DB58AA-49B4-6496-45E0-048F83094C97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2601806" y="3485072"/>
                        <a:ext cx="565150" cy="369332"/>
                        <a:chOff x="1736090" y="2873352"/>
                        <a:chExt cx="565150" cy="369332"/>
                      </a:xfrm>
                    </p:grpSpPr>
                    <p:grpSp>
                      <p:nvGrpSpPr>
                        <p:cNvPr id="405" name="Group 327">
                          <a:extLst>
                            <a:ext uri="{FF2B5EF4-FFF2-40B4-BE49-F238E27FC236}">
                              <a16:creationId xmlns:a16="http://schemas.microsoft.com/office/drawing/2014/main" id="{98070C6C-E0F1-AE4F-59AC-C3506EA418DB}"/>
                            </a:ext>
                          </a:extLst>
                        </p:cNvPr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1736090" y="2893762"/>
                          <a:ext cx="565150" cy="292100"/>
                          <a:chOff x="1871277" y="1576300"/>
                          <a:chExt cx="1128371" cy="437861"/>
                        </a:xfrm>
                      </p:grpSpPr>
                      <p:sp>
                        <p:nvSpPr>
                          <p:cNvPr id="409" name="Oval 408">
                            <a:extLst>
                              <a:ext uri="{FF2B5EF4-FFF2-40B4-BE49-F238E27FC236}">
                                <a16:creationId xmlns:a16="http://schemas.microsoft.com/office/drawing/2014/main" id="{292DE693-16E8-B847-00B8-F9A3FD287B5B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 flipV="1">
                            <a:off x="1874446" y="1692905"/>
                            <a:ext cx="1125202" cy="321256"/>
                          </a:xfrm>
                          <a:prstGeom prst="ellipse">
                            <a:avLst/>
                          </a:prstGeom>
                          <a:gradFill flip="none" rotWithShape="1">
                            <a:gsLst>
                              <a:gs pos="0">
                                <a:srgbClr val="3333CC">
                                  <a:lumMod val="75000"/>
                                </a:srgbClr>
                              </a:gs>
                              <a:gs pos="53000">
                                <a:srgbClr val="3333CC">
                                  <a:lumMod val="60000"/>
                                  <a:lumOff val="40000"/>
                                </a:srgbClr>
                              </a:gs>
                              <a:gs pos="100000">
                                <a:srgbClr val="3333CC">
                                  <a:lumMod val="75000"/>
                                </a:srgbClr>
                              </a:gs>
                            </a:gsLst>
                            <a:lin ang="0" scaled="1"/>
                            <a:tileRect/>
                          </a:gradFill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solidFill>
                                  <a:srgbClr val="000000"/>
                                </a:solidFill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410" name="Rectangle 409">
                            <a:extLst>
                              <a:ext uri="{FF2B5EF4-FFF2-40B4-BE49-F238E27FC236}">
                                <a16:creationId xmlns:a16="http://schemas.microsoft.com/office/drawing/2014/main" id="{581C44EF-3141-C946-28BD-54E234DF7C72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1871277" y="1740499"/>
                            <a:ext cx="1128371" cy="114225"/>
                          </a:xfrm>
                          <a:prstGeom prst="rect">
                            <a:avLst/>
                          </a:prstGeom>
                          <a:gradFill rotWithShape="1">
                            <a:gsLst>
                              <a:gs pos="0">
                                <a:srgbClr val="3333CC">
                                  <a:lumMod val="75000"/>
                                </a:srgbClr>
                              </a:gs>
                              <a:gs pos="53000">
                                <a:srgbClr val="3333CC">
                                  <a:lumMod val="60000"/>
                                  <a:lumOff val="40000"/>
                                </a:srgbClr>
                              </a:gs>
                              <a:gs pos="100000">
                                <a:srgbClr val="3333CC">
                                  <a:lumMod val="75000"/>
                                </a:srgbClr>
                              </a:gs>
                            </a:gsLst>
                            <a:lin ang="10800000" scaled="0"/>
                          </a:gradFill>
                          <a:ln w="25400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411" name="Oval 410">
                            <a:extLst>
                              <a:ext uri="{FF2B5EF4-FFF2-40B4-BE49-F238E27FC236}">
                                <a16:creationId xmlns:a16="http://schemas.microsoft.com/office/drawing/2014/main" id="{E234B2E4-551E-726F-1321-DAD8DCE36919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 flipV="1">
                            <a:off x="1871277" y="1576300"/>
                            <a:ext cx="1125200" cy="321257"/>
                          </a:xfrm>
                          <a:prstGeom prst="ellipse">
                            <a:avLst/>
                          </a:prstGeom>
                          <a:solidFill>
                            <a:srgbClr val="FFFFFF">
                              <a:lumMod val="75000"/>
                            </a:srgbClr>
                          </a:solidFill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solidFill>
                                  <a:srgbClr val="000000"/>
                                </a:solidFill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412" name="Freeform 411">
                            <a:extLst>
                              <a:ext uri="{FF2B5EF4-FFF2-40B4-BE49-F238E27FC236}">
                                <a16:creationId xmlns:a16="http://schemas.microsoft.com/office/drawing/2014/main" id="{4F08AE47-10F9-C7D9-35F9-8B61F590AB59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159708" y="1673868"/>
                            <a:ext cx="548339" cy="159438"/>
                          </a:xfrm>
                          <a:custGeom>
                            <a:avLst/>
                            <a:gdLst>
                              <a:gd name="connsiteX0" fmla="*/ 1486231 w 2944854"/>
                              <a:gd name="connsiteY0" fmla="*/ 727041 h 1302232"/>
                              <a:gd name="connsiteX1" fmla="*/ 257675 w 2944854"/>
                              <a:gd name="connsiteY1" fmla="*/ 1302232 h 1302232"/>
                              <a:gd name="connsiteX2" fmla="*/ 0 w 2944854"/>
                              <a:gd name="connsiteY2" fmla="*/ 1228607 h 1302232"/>
                              <a:gd name="connsiteX3" fmla="*/ 911064 w 2944854"/>
                              <a:gd name="connsiteY3" fmla="*/ 837478 h 1302232"/>
                              <a:gd name="connsiteX4" fmla="*/ 883456 w 2944854"/>
                              <a:gd name="connsiteY4" fmla="*/ 450949 h 1302232"/>
                              <a:gd name="connsiteX5" fmla="*/ 161047 w 2944854"/>
                              <a:gd name="connsiteY5" fmla="*/ 119640 h 1302232"/>
                              <a:gd name="connsiteX6" fmla="*/ 404917 w 2944854"/>
                              <a:gd name="connsiteY6" fmla="*/ 50617 h 1302232"/>
                              <a:gd name="connsiteX7" fmla="*/ 1477028 w 2944854"/>
                              <a:gd name="connsiteY7" fmla="*/ 501566 h 1302232"/>
                              <a:gd name="connsiteX8" fmla="*/ 2572146 w 2944854"/>
                              <a:gd name="connsiteY8" fmla="*/ 0 h 1302232"/>
                              <a:gd name="connsiteX9" fmla="*/ 2875834 w 2944854"/>
                              <a:gd name="connsiteY9" fmla="*/ 96632 h 1302232"/>
                              <a:gd name="connsiteX10" fmla="*/ 2079803 w 2944854"/>
                              <a:gd name="connsiteY10" fmla="*/ 432543 h 1302232"/>
                              <a:gd name="connsiteX11" fmla="*/ 2240850 w 2944854"/>
                              <a:gd name="connsiteY11" fmla="*/ 920305 h 1302232"/>
                              <a:gd name="connsiteX12" fmla="*/ 2944854 w 2944854"/>
                              <a:gd name="connsiteY12" fmla="*/ 1228607 h 1302232"/>
                              <a:gd name="connsiteX13" fmla="*/ 2733192 w 2944854"/>
                              <a:gd name="connsiteY13" fmla="*/ 1297630 h 1302232"/>
                              <a:gd name="connsiteX14" fmla="*/ 1486231 w 2944854"/>
                              <a:gd name="connsiteY14" fmla="*/ 727041 h 1302232"/>
                              <a:gd name="connsiteX0" fmla="*/ 1486231 w 2944854"/>
                              <a:gd name="connsiteY0" fmla="*/ 727041 h 1316375"/>
                              <a:gd name="connsiteX1" fmla="*/ 257675 w 2944854"/>
                              <a:gd name="connsiteY1" fmla="*/ 1302232 h 1316375"/>
                              <a:gd name="connsiteX2" fmla="*/ 0 w 2944854"/>
                              <a:gd name="connsiteY2" fmla="*/ 1228607 h 1316375"/>
                              <a:gd name="connsiteX3" fmla="*/ 911064 w 2944854"/>
                              <a:gd name="connsiteY3" fmla="*/ 837478 h 1316375"/>
                              <a:gd name="connsiteX4" fmla="*/ 883456 w 2944854"/>
                              <a:gd name="connsiteY4" fmla="*/ 450949 h 1316375"/>
                              <a:gd name="connsiteX5" fmla="*/ 161047 w 2944854"/>
                              <a:gd name="connsiteY5" fmla="*/ 119640 h 1316375"/>
                              <a:gd name="connsiteX6" fmla="*/ 404917 w 2944854"/>
                              <a:gd name="connsiteY6" fmla="*/ 50617 h 1316375"/>
                              <a:gd name="connsiteX7" fmla="*/ 1477028 w 2944854"/>
                              <a:gd name="connsiteY7" fmla="*/ 501566 h 1316375"/>
                              <a:gd name="connsiteX8" fmla="*/ 2572146 w 2944854"/>
                              <a:gd name="connsiteY8" fmla="*/ 0 h 1316375"/>
                              <a:gd name="connsiteX9" fmla="*/ 2875834 w 2944854"/>
                              <a:gd name="connsiteY9" fmla="*/ 96632 h 1316375"/>
                              <a:gd name="connsiteX10" fmla="*/ 2079803 w 2944854"/>
                              <a:gd name="connsiteY10" fmla="*/ 432543 h 1316375"/>
                              <a:gd name="connsiteX11" fmla="*/ 2240850 w 2944854"/>
                              <a:gd name="connsiteY11" fmla="*/ 920305 h 1316375"/>
                              <a:gd name="connsiteX12" fmla="*/ 2944854 w 2944854"/>
                              <a:gd name="connsiteY12" fmla="*/ 1228607 h 1316375"/>
                              <a:gd name="connsiteX13" fmla="*/ 2756623 w 2944854"/>
                              <a:gd name="connsiteY13" fmla="*/ 1316375 h 1316375"/>
                              <a:gd name="connsiteX14" fmla="*/ 1486231 w 2944854"/>
                              <a:gd name="connsiteY14" fmla="*/ 727041 h 1316375"/>
                              <a:gd name="connsiteX0" fmla="*/ 1486231 w 3024520"/>
                              <a:gd name="connsiteY0" fmla="*/ 727041 h 1316375"/>
                              <a:gd name="connsiteX1" fmla="*/ 257675 w 3024520"/>
                              <a:gd name="connsiteY1" fmla="*/ 1302232 h 1316375"/>
                              <a:gd name="connsiteX2" fmla="*/ 0 w 3024520"/>
                              <a:gd name="connsiteY2" fmla="*/ 1228607 h 1316375"/>
                              <a:gd name="connsiteX3" fmla="*/ 911064 w 3024520"/>
                              <a:gd name="connsiteY3" fmla="*/ 837478 h 1316375"/>
                              <a:gd name="connsiteX4" fmla="*/ 883456 w 3024520"/>
                              <a:gd name="connsiteY4" fmla="*/ 450949 h 1316375"/>
                              <a:gd name="connsiteX5" fmla="*/ 161047 w 3024520"/>
                              <a:gd name="connsiteY5" fmla="*/ 119640 h 1316375"/>
                              <a:gd name="connsiteX6" fmla="*/ 404917 w 3024520"/>
                              <a:gd name="connsiteY6" fmla="*/ 50617 h 1316375"/>
                              <a:gd name="connsiteX7" fmla="*/ 1477028 w 3024520"/>
                              <a:gd name="connsiteY7" fmla="*/ 501566 h 1316375"/>
                              <a:gd name="connsiteX8" fmla="*/ 2572146 w 3024520"/>
                              <a:gd name="connsiteY8" fmla="*/ 0 h 1316375"/>
                              <a:gd name="connsiteX9" fmla="*/ 2875834 w 3024520"/>
                              <a:gd name="connsiteY9" fmla="*/ 96632 h 1316375"/>
                              <a:gd name="connsiteX10" fmla="*/ 2079803 w 3024520"/>
                              <a:gd name="connsiteY10" fmla="*/ 432543 h 1316375"/>
                              <a:gd name="connsiteX11" fmla="*/ 2240850 w 3024520"/>
                              <a:gd name="connsiteY11" fmla="*/ 920305 h 1316375"/>
                              <a:gd name="connsiteX12" fmla="*/ 3024520 w 3024520"/>
                              <a:gd name="connsiteY12" fmla="*/ 1228607 h 1316375"/>
                              <a:gd name="connsiteX13" fmla="*/ 2756623 w 3024520"/>
                              <a:gd name="connsiteY13" fmla="*/ 1316375 h 1316375"/>
                              <a:gd name="connsiteX14" fmla="*/ 1486231 w 3024520"/>
                              <a:gd name="connsiteY14" fmla="*/ 727041 h 1316375"/>
                              <a:gd name="connsiteX0" fmla="*/ 1537780 w 3076069"/>
                              <a:gd name="connsiteY0" fmla="*/ 727041 h 1316375"/>
                              <a:gd name="connsiteX1" fmla="*/ 309224 w 3076069"/>
                              <a:gd name="connsiteY1" fmla="*/ 1302232 h 1316375"/>
                              <a:gd name="connsiteX2" fmla="*/ 0 w 3076069"/>
                              <a:gd name="connsiteY2" fmla="*/ 1228607 h 1316375"/>
                              <a:gd name="connsiteX3" fmla="*/ 962613 w 3076069"/>
                              <a:gd name="connsiteY3" fmla="*/ 837478 h 1316375"/>
                              <a:gd name="connsiteX4" fmla="*/ 935005 w 3076069"/>
                              <a:gd name="connsiteY4" fmla="*/ 450949 h 1316375"/>
                              <a:gd name="connsiteX5" fmla="*/ 212596 w 3076069"/>
                              <a:gd name="connsiteY5" fmla="*/ 119640 h 1316375"/>
                              <a:gd name="connsiteX6" fmla="*/ 456466 w 3076069"/>
                              <a:gd name="connsiteY6" fmla="*/ 50617 h 1316375"/>
                              <a:gd name="connsiteX7" fmla="*/ 1528577 w 3076069"/>
                              <a:gd name="connsiteY7" fmla="*/ 501566 h 1316375"/>
                              <a:gd name="connsiteX8" fmla="*/ 2623695 w 3076069"/>
                              <a:gd name="connsiteY8" fmla="*/ 0 h 1316375"/>
                              <a:gd name="connsiteX9" fmla="*/ 2927383 w 3076069"/>
                              <a:gd name="connsiteY9" fmla="*/ 96632 h 1316375"/>
                              <a:gd name="connsiteX10" fmla="*/ 2131352 w 3076069"/>
                              <a:gd name="connsiteY10" fmla="*/ 432543 h 1316375"/>
                              <a:gd name="connsiteX11" fmla="*/ 2292399 w 3076069"/>
                              <a:gd name="connsiteY11" fmla="*/ 920305 h 1316375"/>
                              <a:gd name="connsiteX12" fmla="*/ 3076069 w 3076069"/>
                              <a:gd name="connsiteY12" fmla="*/ 1228607 h 1316375"/>
                              <a:gd name="connsiteX13" fmla="*/ 2808172 w 3076069"/>
                              <a:gd name="connsiteY13" fmla="*/ 1316375 h 1316375"/>
                              <a:gd name="connsiteX14" fmla="*/ 1537780 w 3076069"/>
                              <a:gd name="connsiteY14" fmla="*/ 727041 h 1316375"/>
                              <a:gd name="connsiteX0" fmla="*/ 1537780 w 3076069"/>
                              <a:gd name="connsiteY0" fmla="*/ 727041 h 1321259"/>
                              <a:gd name="connsiteX1" fmla="*/ 313981 w 3076069"/>
                              <a:gd name="connsiteY1" fmla="*/ 1321259 h 1321259"/>
                              <a:gd name="connsiteX2" fmla="*/ 0 w 3076069"/>
                              <a:gd name="connsiteY2" fmla="*/ 1228607 h 1321259"/>
                              <a:gd name="connsiteX3" fmla="*/ 962613 w 3076069"/>
                              <a:gd name="connsiteY3" fmla="*/ 837478 h 1321259"/>
                              <a:gd name="connsiteX4" fmla="*/ 935005 w 3076069"/>
                              <a:gd name="connsiteY4" fmla="*/ 450949 h 1321259"/>
                              <a:gd name="connsiteX5" fmla="*/ 212596 w 3076069"/>
                              <a:gd name="connsiteY5" fmla="*/ 119640 h 1321259"/>
                              <a:gd name="connsiteX6" fmla="*/ 456466 w 3076069"/>
                              <a:gd name="connsiteY6" fmla="*/ 50617 h 1321259"/>
                              <a:gd name="connsiteX7" fmla="*/ 1528577 w 3076069"/>
                              <a:gd name="connsiteY7" fmla="*/ 501566 h 1321259"/>
                              <a:gd name="connsiteX8" fmla="*/ 2623695 w 3076069"/>
                              <a:gd name="connsiteY8" fmla="*/ 0 h 1321259"/>
                              <a:gd name="connsiteX9" fmla="*/ 2927383 w 3076069"/>
                              <a:gd name="connsiteY9" fmla="*/ 96632 h 1321259"/>
                              <a:gd name="connsiteX10" fmla="*/ 2131352 w 3076069"/>
                              <a:gd name="connsiteY10" fmla="*/ 432543 h 1321259"/>
                              <a:gd name="connsiteX11" fmla="*/ 2292399 w 3076069"/>
                              <a:gd name="connsiteY11" fmla="*/ 920305 h 1321259"/>
                              <a:gd name="connsiteX12" fmla="*/ 3076069 w 3076069"/>
                              <a:gd name="connsiteY12" fmla="*/ 1228607 h 1321259"/>
                              <a:gd name="connsiteX13" fmla="*/ 2808172 w 3076069"/>
                              <a:gd name="connsiteY13" fmla="*/ 1316375 h 1321259"/>
                              <a:gd name="connsiteX14" fmla="*/ 1537780 w 3076069"/>
                              <a:gd name="connsiteY14" fmla="*/ 727041 h 1321259"/>
                              <a:gd name="connsiteX0" fmla="*/ 1537780 w 3076069"/>
                              <a:gd name="connsiteY0" fmla="*/ 750825 h 1321259"/>
                              <a:gd name="connsiteX1" fmla="*/ 313981 w 3076069"/>
                              <a:gd name="connsiteY1" fmla="*/ 1321259 h 1321259"/>
                              <a:gd name="connsiteX2" fmla="*/ 0 w 3076069"/>
                              <a:gd name="connsiteY2" fmla="*/ 1228607 h 1321259"/>
                              <a:gd name="connsiteX3" fmla="*/ 962613 w 3076069"/>
                              <a:gd name="connsiteY3" fmla="*/ 837478 h 1321259"/>
                              <a:gd name="connsiteX4" fmla="*/ 935005 w 3076069"/>
                              <a:gd name="connsiteY4" fmla="*/ 450949 h 1321259"/>
                              <a:gd name="connsiteX5" fmla="*/ 212596 w 3076069"/>
                              <a:gd name="connsiteY5" fmla="*/ 119640 h 1321259"/>
                              <a:gd name="connsiteX6" fmla="*/ 456466 w 3076069"/>
                              <a:gd name="connsiteY6" fmla="*/ 50617 h 1321259"/>
                              <a:gd name="connsiteX7" fmla="*/ 1528577 w 3076069"/>
                              <a:gd name="connsiteY7" fmla="*/ 501566 h 1321259"/>
                              <a:gd name="connsiteX8" fmla="*/ 2623695 w 3076069"/>
                              <a:gd name="connsiteY8" fmla="*/ 0 h 1321259"/>
                              <a:gd name="connsiteX9" fmla="*/ 2927383 w 3076069"/>
                              <a:gd name="connsiteY9" fmla="*/ 96632 h 1321259"/>
                              <a:gd name="connsiteX10" fmla="*/ 2131352 w 3076069"/>
                              <a:gd name="connsiteY10" fmla="*/ 432543 h 1321259"/>
                              <a:gd name="connsiteX11" fmla="*/ 2292399 w 3076069"/>
                              <a:gd name="connsiteY11" fmla="*/ 920305 h 1321259"/>
                              <a:gd name="connsiteX12" fmla="*/ 3076069 w 3076069"/>
                              <a:gd name="connsiteY12" fmla="*/ 1228607 h 1321259"/>
                              <a:gd name="connsiteX13" fmla="*/ 2808172 w 3076069"/>
                              <a:gd name="connsiteY13" fmla="*/ 1316375 h 1321259"/>
                              <a:gd name="connsiteX14" fmla="*/ 1537780 w 3076069"/>
                              <a:gd name="connsiteY14" fmla="*/ 750825 h 1321259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  <a:cxn ang="0">
                                <a:pos x="connsiteX5" y="connsiteY5"/>
                              </a:cxn>
                              <a:cxn ang="0">
                                <a:pos x="connsiteX6" y="connsiteY6"/>
                              </a:cxn>
                              <a:cxn ang="0">
                                <a:pos x="connsiteX7" y="connsiteY7"/>
                              </a:cxn>
                              <a:cxn ang="0">
                                <a:pos x="connsiteX8" y="connsiteY8"/>
                              </a:cxn>
                              <a:cxn ang="0">
                                <a:pos x="connsiteX9" y="connsiteY9"/>
                              </a:cxn>
                              <a:cxn ang="0">
                                <a:pos x="connsiteX10" y="connsiteY10"/>
                              </a:cxn>
                              <a:cxn ang="0">
                                <a:pos x="connsiteX11" y="connsiteY11"/>
                              </a:cxn>
                              <a:cxn ang="0">
                                <a:pos x="connsiteX12" y="connsiteY12"/>
                              </a:cxn>
                              <a:cxn ang="0">
                                <a:pos x="connsiteX13" y="connsiteY13"/>
                              </a:cxn>
                              <a:cxn ang="0">
                                <a:pos x="connsiteX14" y="connsiteY14"/>
                              </a:cxn>
                            </a:cxnLst>
                            <a:rect l="l" t="t" r="r" b="b"/>
                            <a:pathLst>
                              <a:path w="3076069" h="1321259">
                                <a:moveTo>
                                  <a:pt x="1537780" y="750825"/>
                                </a:moveTo>
                                <a:lnTo>
                                  <a:pt x="313981" y="1321259"/>
                                </a:lnTo>
                                <a:lnTo>
                                  <a:pt x="0" y="1228607"/>
                                </a:lnTo>
                                <a:lnTo>
                                  <a:pt x="962613" y="837478"/>
                                </a:lnTo>
                                <a:lnTo>
                                  <a:pt x="935005" y="450949"/>
                                </a:lnTo>
                                <a:lnTo>
                                  <a:pt x="212596" y="119640"/>
                                </a:lnTo>
                                <a:lnTo>
                                  <a:pt x="456466" y="50617"/>
                                </a:lnTo>
                                <a:lnTo>
                                  <a:pt x="1528577" y="501566"/>
                                </a:lnTo>
                                <a:lnTo>
                                  <a:pt x="2623695" y="0"/>
                                </a:lnTo>
                                <a:lnTo>
                                  <a:pt x="2927383" y="96632"/>
                                </a:lnTo>
                                <a:lnTo>
                                  <a:pt x="2131352" y="432543"/>
                                </a:lnTo>
                                <a:lnTo>
                                  <a:pt x="2292399" y="920305"/>
                                </a:lnTo>
                                <a:lnTo>
                                  <a:pt x="3076069" y="1228607"/>
                                </a:lnTo>
                                <a:lnTo>
                                  <a:pt x="2808172" y="1316375"/>
                                </a:lnTo>
                                <a:lnTo>
                                  <a:pt x="1537780" y="750825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60000"/>
                              <a:lumOff val="40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413" name="Freeform 412">
                            <a:extLst>
                              <a:ext uri="{FF2B5EF4-FFF2-40B4-BE49-F238E27FC236}">
                                <a16:creationId xmlns:a16="http://schemas.microsoft.com/office/drawing/2014/main" id="{E085AD44-E3EB-023D-DF31-98A850ECDFEE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102655" y="1633412"/>
                            <a:ext cx="662444" cy="111846"/>
                          </a:xfrm>
                          <a:custGeom>
                            <a:avLst/>
                            <a:gdLst>
                              <a:gd name="connsiteX0" fmla="*/ 0 w 3645229"/>
                              <a:gd name="connsiteY0" fmla="*/ 214441 h 923747"/>
                              <a:gd name="connsiteX1" fmla="*/ 659770 w 3645229"/>
                              <a:gd name="connsiteY1" fmla="*/ 16495 h 923747"/>
                              <a:gd name="connsiteX2" fmla="*/ 1814367 w 3645229"/>
                              <a:gd name="connsiteY2" fmla="*/ 511360 h 923747"/>
                              <a:gd name="connsiteX3" fmla="*/ 2968965 w 3645229"/>
                              <a:gd name="connsiteY3" fmla="*/ 0 h 923747"/>
                              <a:gd name="connsiteX4" fmla="*/ 3645229 w 3645229"/>
                              <a:gd name="connsiteY4" fmla="*/ 197946 h 923747"/>
                              <a:gd name="connsiteX5" fmla="*/ 3199884 w 3645229"/>
                              <a:gd name="connsiteY5" fmla="*/ 461874 h 923747"/>
                              <a:gd name="connsiteX6" fmla="*/ 2985459 w 3645229"/>
                              <a:gd name="connsiteY6" fmla="*/ 379396 h 923747"/>
                              <a:gd name="connsiteX7" fmla="*/ 1830861 w 3645229"/>
                              <a:gd name="connsiteY7" fmla="*/ 923747 h 923747"/>
                              <a:gd name="connsiteX8" fmla="*/ 676264 w 3645229"/>
                              <a:gd name="connsiteY8" fmla="*/ 412387 h 923747"/>
                              <a:gd name="connsiteX9" fmla="*/ 527816 w 3645229"/>
                              <a:gd name="connsiteY9" fmla="*/ 478369 h 923747"/>
                              <a:gd name="connsiteX10" fmla="*/ 0 w 3645229"/>
                              <a:gd name="connsiteY10" fmla="*/ 21444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71662 w 3640627"/>
                              <a:gd name="connsiteY8" fmla="*/ 412387 h 923747"/>
                              <a:gd name="connsiteX9" fmla="*/ 523214 w 3640627"/>
                              <a:gd name="connsiteY9" fmla="*/ 478369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71662 w 3640627"/>
                              <a:gd name="connsiteY8" fmla="*/ 412387 h 923747"/>
                              <a:gd name="connsiteX9" fmla="*/ 523214 w 3640627"/>
                              <a:gd name="connsiteY9" fmla="*/ 482971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90067 w 3640627"/>
                              <a:gd name="connsiteY8" fmla="*/ 412387 h 923747"/>
                              <a:gd name="connsiteX9" fmla="*/ 523214 w 3640627"/>
                              <a:gd name="connsiteY9" fmla="*/ 482971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09765 w 3640627"/>
                              <a:gd name="connsiteY2" fmla="*/ 511360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2980857 w 3640627"/>
                              <a:gd name="connsiteY6" fmla="*/ 379396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55778 w 3640627"/>
                              <a:gd name="connsiteY2" fmla="*/ 534367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2980857 w 3640627"/>
                              <a:gd name="connsiteY6" fmla="*/ 379396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55778 w 3640627"/>
                              <a:gd name="connsiteY2" fmla="*/ 534367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3008465 w 3640627"/>
                              <a:gd name="connsiteY6" fmla="*/ 402404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723451"/>
                              <a:gd name="connsiteY0" fmla="*/ 242051 h 946755"/>
                              <a:gd name="connsiteX1" fmla="*/ 655168 w 3723451"/>
                              <a:gd name="connsiteY1" fmla="*/ 16495 h 946755"/>
                              <a:gd name="connsiteX2" fmla="*/ 1855778 w 3723451"/>
                              <a:gd name="connsiteY2" fmla="*/ 534367 h 946755"/>
                              <a:gd name="connsiteX3" fmla="*/ 2964363 w 3723451"/>
                              <a:gd name="connsiteY3" fmla="*/ 0 h 946755"/>
                              <a:gd name="connsiteX4" fmla="*/ 3723451 w 3723451"/>
                              <a:gd name="connsiteY4" fmla="*/ 220954 h 946755"/>
                              <a:gd name="connsiteX5" fmla="*/ 3195282 w 3723451"/>
                              <a:gd name="connsiteY5" fmla="*/ 461874 h 946755"/>
                              <a:gd name="connsiteX6" fmla="*/ 3008465 w 3723451"/>
                              <a:gd name="connsiteY6" fmla="*/ 402404 h 946755"/>
                              <a:gd name="connsiteX7" fmla="*/ 1876873 w 3723451"/>
                              <a:gd name="connsiteY7" fmla="*/ 946755 h 946755"/>
                              <a:gd name="connsiteX8" fmla="*/ 690067 w 3723451"/>
                              <a:gd name="connsiteY8" fmla="*/ 412387 h 946755"/>
                              <a:gd name="connsiteX9" fmla="*/ 523214 w 3723451"/>
                              <a:gd name="connsiteY9" fmla="*/ 482971 h 946755"/>
                              <a:gd name="connsiteX10" fmla="*/ 0 w 3723451"/>
                              <a:gd name="connsiteY10" fmla="*/ 242051 h 946755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95282 w 3723451"/>
                              <a:gd name="connsiteY5" fmla="*/ 448069 h 932950"/>
                              <a:gd name="connsiteX6" fmla="*/ 3008465 w 3723451"/>
                              <a:gd name="connsiteY6" fmla="*/ 388599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95282 w 3723451"/>
                              <a:gd name="connsiteY5" fmla="*/ 448069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86079 w 3723451"/>
                              <a:gd name="connsiteY5" fmla="*/ 461874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86079 w 3723451"/>
                              <a:gd name="connsiteY5" fmla="*/ 461874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711613 w 3723451"/>
                              <a:gd name="connsiteY8" fmla="*/ 413055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  <a:cxn ang="0">
                                <a:pos x="connsiteX5" y="connsiteY5"/>
                              </a:cxn>
                              <a:cxn ang="0">
                                <a:pos x="connsiteX6" y="connsiteY6"/>
                              </a:cxn>
                              <a:cxn ang="0">
                                <a:pos x="connsiteX7" y="connsiteY7"/>
                              </a:cxn>
                              <a:cxn ang="0">
                                <a:pos x="connsiteX8" y="connsiteY8"/>
                              </a:cxn>
                              <a:cxn ang="0">
                                <a:pos x="connsiteX9" y="connsiteY9"/>
                              </a:cxn>
                              <a:cxn ang="0">
                                <a:pos x="connsiteX10" y="connsiteY10"/>
                              </a:cxn>
                            </a:cxnLst>
                            <a:rect l="l" t="t" r="r" b="b"/>
                            <a:pathLst>
                              <a:path w="3723451" h="932950">
                                <a:moveTo>
                                  <a:pt x="0" y="228246"/>
                                </a:moveTo>
                                <a:lnTo>
                                  <a:pt x="655168" y="2690"/>
                                </a:lnTo>
                                <a:lnTo>
                                  <a:pt x="1855778" y="520562"/>
                                </a:lnTo>
                                <a:lnTo>
                                  <a:pt x="3001174" y="0"/>
                                </a:lnTo>
                                <a:lnTo>
                                  <a:pt x="3723451" y="207149"/>
                                </a:lnTo>
                                <a:lnTo>
                                  <a:pt x="3186079" y="461874"/>
                                </a:lnTo>
                                <a:lnTo>
                                  <a:pt x="3013067" y="393200"/>
                                </a:lnTo>
                                <a:lnTo>
                                  <a:pt x="1876873" y="932950"/>
                                </a:lnTo>
                                <a:lnTo>
                                  <a:pt x="711613" y="413055"/>
                                </a:lnTo>
                                <a:lnTo>
                                  <a:pt x="523214" y="469166"/>
                                </a:lnTo>
                                <a:lnTo>
                                  <a:pt x="0" y="228246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414" name="Freeform 413">
                            <a:extLst>
                              <a:ext uri="{FF2B5EF4-FFF2-40B4-BE49-F238E27FC236}">
                                <a16:creationId xmlns:a16="http://schemas.microsoft.com/office/drawing/2014/main" id="{6FD64DAC-909C-47C2-DB5E-54AFD1A4B7A6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536889" y="1728599"/>
                            <a:ext cx="244057" cy="97568"/>
                          </a:xfrm>
                          <a:custGeom>
                            <a:avLst/>
                            <a:gdLst>
                              <a:gd name="connsiteX0" fmla="*/ 55216 w 1421812"/>
                              <a:gd name="connsiteY0" fmla="*/ 0 h 800665"/>
                              <a:gd name="connsiteX1" fmla="*/ 1421812 w 1421812"/>
                              <a:gd name="connsiteY1" fmla="*/ 625807 h 800665"/>
                              <a:gd name="connsiteX2" fmla="*/ 947874 w 1421812"/>
                              <a:gd name="connsiteY2" fmla="*/ 800665 h 800665"/>
                              <a:gd name="connsiteX3" fmla="*/ 50614 w 1421812"/>
                              <a:gd name="connsiteY3" fmla="*/ 404934 h 800665"/>
                              <a:gd name="connsiteX4" fmla="*/ 0 w 1421812"/>
                              <a:gd name="connsiteY4" fmla="*/ 404934 h 800665"/>
                              <a:gd name="connsiteX5" fmla="*/ 55216 w 1421812"/>
                              <a:gd name="connsiteY5" fmla="*/ 0 h 800665"/>
                              <a:gd name="connsiteX0" fmla="*/ 4602 w 1371198"/>
                              <a:gd name="connsiteY0" fmla="*/ 0 h 800665"/>
                              <a:gd name="connsiteX1" fmla="*/ 1371198 w 1371198"/>
                              <a:gd name="connsiteY1" fmla="*/ 625807 h 800665"/>
                              <a:gd name="connsiteX2" fmla="*/ 897260 w 1371198"/>
                              <a:gd name="connsiteY2" fmla="*/ 800665 h 800665"/>
                              <a:gd name="connsiteX3" fmla="*/ 0 w 1371198"/>
                              <a:gd name="connsiteY3" fmla="*/ 404934 h 800665"/>
                              <a:gd name="connsiteX4" fmla="*/ 4602 w 1371198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9868"/>
                              <a:gd name="connsiteX1" fmla="*/ 1366596 w 1366596"/>
                              <a:gd name="connsiteY1" fmla="*/ 625807 h 809868"/>
                              <a:gd name="connsiteX2" fmla="*/ 865050 w 1366596"/>
                              <a:gd name="connsiteY2" fmla="*/ 809868 h 809868"/>
                              <a:gd name="connsiteX3" fmla="*/ 4601 w 1366596"/>
                              <a:gd name="connsiteY3" fmla="*/ 427942 h 809868"/>
                              <a:gd name="connsiteX4" fmla="*/ 0 w 1366596"/>
                              <a:gd name="connsiteY4" fmla="*/ 0 h 809868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</a:cxnLst>
                            <a:rect l="l" t="t" r="r" b="b"/>
                            <a:pathLst>
                              <a:path w="1366596" h="809868">
                                <a:moveTo>
                                  <a:pt x="0" y="0"/>
                                </a:moveTo>
                                <a:lnTo>
                                  <a:pt x="1366596" y="625807"/>
                                </a:lnTo>
                                <a:lnTo>
                                  <a:pt x="865050" y="809868"/>
                                </a:lnTo>
                                <a:lnTo>
                                  <a:pt x="4601" y="427942"/>
                                </a:lnTo>
                                <a:cubicBezTo>
                                  <a:pt x="-1535" y="105836"/>
                                  <a:pt x="1534" y="142647"/>
                                  <a:pt x="0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415" name="Freeform 414">
                            <a:extLst>
                              <a:ext uri="{FF2B5EF4-FFF2-40B4-BE49-F238E27FC236}">
                                <a16:creationId xmlns:a16="http://schemas.microsoft.com/office/drawing/2014/main" id="{02F80481-174A-7FB7-4943-14C66863DDED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089977" y="1730980"/>
                            <a:ext cx="240888" cy="95187"/>
                          </a:xfrm>
                          <a:custGeom>
                            <a:avLst/>
                            <a:gdLst>
                              <a:gd name="connsiteX0" fmla="*/ 1329786 w 1348191"/>
                              <a:gd name="connsiteY0" fmla="*/ 0 h 809869"/>
                              <a:gd name="connsiteX1" fmla="*/ 1348191 w 1348191"/>
                              <a:gd name="connsiteY1" fmla="*/ 400333 h 809869"/>
                              <a:gd name="connsiteX2" fmla="*/ 487742 w 1348191"/>
                              <a:gd name="connsiteY2" fmla="*/ 809869 h 809869"/>
                              <a:gd name="connsiteX3" fmla="*/ 0 w 1348191"/>
                              <a:gd name="connsiteY3" fmla="*/ 630409 h 809869"/>
                              <a:gd name="connsiteX4" fmla="*/ 1329786 w 1348191"/>
                              <a:gd name="connsiteY4" fmla="*/ 0 h 809869"/>
                              <a:gd name="connsiteX0" fmla="*/ 1329786 w 1348191"/>
                              <a:gd name="connsiteY0" fmla="*/ 0 h 791462"/>
                              <a:gd name="connsiteX1" fmla="*/ 1348191 w 1348191"/>
                              <a:gd name="connsiteY1" fmla="*/ 381926 h 791462"/>
                              <a:gd name="connsiteX2" fmla="*/ 487742 w 1348191"/>
                              <a:gd name="connsiteY2" fmla="*/ 791462 h 791462"/>
                              <a:gd name="connsiteX3" fmla="*/ 0 w 1348191"/>
                              <a:gd name="connsiteY3" fmla="*/ 612002 h 791462"/>
                              <a:gd name="connsiteX4" fmla="*/ 1329786 w 1348191"/>
                              <a:gd name="connsiteY4" fmla="*/ 0 h 791462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</a:cxnLst>
                            <a:rect l="l" t="t" r="r" b="b"/>
                            <a:pathLst>
                              <a:path w="1348191" h="791462">
                                <a:moveTo>
                                  <a:pt x="1329786" y="0"/>
                                </a:moveTo>
                                <a:lnTo>
                                  <a:pt x="1348191" y="381926"/>
                                </a:lnTo>
                                <a:lnTo>
                                  <a:pt x="487742" y="791462"/>
                                </a:lnTo>
                                <a:lnTo>
                                  <a:pt x="0" y="612002"/>
                                </a:lnTo>
                                <a:lnTo>
                                  <a:pt x="1329786" y="0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cxnSp>
                        <p:nvCxnSpPr>
                          <p:cNvPr id="416" name="Straight Connector 415">
                            <a:extLst>
                              <a:ext uri="{FF2B5EF4-FFF2-40B4-BE49-F238E27FC236}">
                                <a16:creationId xmlns:a16="http://schemas.microsoft.com/office/drawing/2014/main" id="{81A4AFD8-4C3F-36FC-E8A9-AAFCB4329F77}"/>
                              </a:ext>
                            </a:extLst>
                          </p:cNvPr>
                          <p:cNvCxnSpPr>
                            <a:endCxn id="411" idx="2"/>
                          </p:cNvCxnSpPr>
                          <p:nvPr/>
                        </p:nvCxnSpPr>
                        <p:spPr bwMode="auto">
                          <a:xfrm flipH="1" flipV="1">
                            <a:off x="1871277" y="1735739"/>
                            <a:ext cx="3169" cy="123743"/>
                          </a:xfrm>
                          <a:prstGeom prst="line">
                            <a:avLst/>
                          </a:prstGeom>
                          <a:noFill/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5" dist="19939" dir="5400000" algn="tl" rotWithShape="0">
                              <a:srgbClr val="000000">
                                <a:alpha val="38000"/>
                              </a:srgbClr>
                            </a:outerShdw>
                          </a:effectLst>
                        </p:spPr>
                      </p:cxnSp>
                      <p:cxnSp>
                        <p:nvCxnSpPr>
                          <p:cNvPr id="417" name="Straight Connector 416">
                            <a:extLst>
                              <a:ext uri="{FF2B5EF4-FFF2-40B4-BE49-F238E27FC236}">
                                <a16:creationId xmlns:a16="http://schemas.microsoft.com/office/drawing/2014/main" id="{144B4A7C-3B4E-38B4-A25B-02D78025573E}"/>
                              </a:ext>
                            </a:extLst>
                          </p:cNvPr>
                          <p:cNvCxnSpPr/>
                          <p:nvPr/>
                        </p:nvCxnSpPr>
                        <p:spPr bwMode="auto">
                          <a:xfrm flipH="1" flipV="1">
                            <a:off x="2996477" y="1733359"/>
                            <a:ext cx="3171" cy="123743"/>
                          </a:xfrm>
                          <a:prstGeom prst="line">
                            <a:avLst/>
                          </a:prstGeom>
                          <a:noFill/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5" dist="19939" dir="5400000" algn="tl" rotWithShape="0">
                              <a:srgbClr val="000000">
                                <a:alpha val="38000"/>
                              </a:srgbClr>
                            </a:outerShdw>
                          </a:effectLst>
                        </p:spPr>
                      </p:cxnSp>
                    </p:grpSp>
                    <p:grpSp>
                      <p:nvGrpSpPr>
                        <p:cNvPr id="406" name="Group 405">
                          <a:extLst>
                            <a:ext uri="{FF2B5EF4-FFF2-40B4-BE49-F238E27FC236}">
                              <a16:creationId xmlns:a16="http://schemas.microsoft.com/office/drawing/2014/main" id="{1828D495-63E7-41D9-AE6D-9EB1058CAE34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1770362" y="2873352"/>
                          <a:ext cx="428460" cy="369332"/>
                          <a:chOff x="667045" y="1708643"/>
                          <a:chExt cx="428460" cy="369332"/>
                        </a:xfrm>
                      </p:grpSpPr>
                      <p:sp>
                        <p:nvSpPr>
                          <p:cNvPr id="407" name="Oval 406">
                            <a:extLst>
                              <a:ext uri="{FF2B5EF4-FFF2-40B4-BE49-F238E27FC236}">
                                <a16:creationId xmlns:a16="http://schemas.microsoft.com/office/drawing/2014/main" id="{1BACD81E-DAD3-E7CC-F24D-F60F5E564D6C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725417" y="1787240"/>
                            <a:ext cx="356365" cy="231962"/>
                          </a:xfrm>
                          <a:prstGeom prst="ellipse">
                            <a:avLst/>
                          </a:prstGeom>
                          <a:solidFill>
                            <a:srgbClr val="FFFFFF">
                              <a:alpha val="76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rtlCol="0"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408" name="TextBox 407">
                            <a:extLst>
                              <a:ext uri="{FF2B5EF4-FFF2-40B4-BE49-F238E27FC236}">
                                <a16:creationId xmlns:a16="http://schemas.microsoft.com/office/drawing/2014/main" id="{1382D626-390A-6B4A-8796-7E8330EE2690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667045" y="1708643"/>
                            <a:ext cx="428460" cy="369332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none" rtlCol="0">
                            <a:spAutoFit/>
                          </a:bodyPr>
                          <a:lstStyle/>
                          <a:p>
                            <a:pPr marL="0" marR="0" lvl="0" indent="0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en-US" sz="1800" b="0" i="0" u="none" strike="noStrike" kern="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0000"/>
                                </a:solidFill>
                                <a:effectLst/>
                                <a:uLnTx/>
                                <a:uFillTx/>
                                <a:latin typeface="Arial" charset="0"/>
                                <a:ea typeface="ＭＳ Ｐゴシック" charset="0"/>
                              </a:rPr>
                              <a:t>1c</a:t>
                            </a:r>
                          </a:p>
                        </p:txBody>
                      </p:sp>
                    </p:grpSp>
                  </p:grpSp>
                  <p:grpSp>
                    <p:nvGrpSpPr>
                      <p:cNvPr id="387" name="Group 386">
                        <a:extLst>
                          <a:ext uri="{FF2B5EF4-FFF2-40B4-BE49-F238E27FC236}">
                            <a16:creationId xmlns:a16="http://schemas.microsoft.com/office/drawing/2014/main" id="{E23615F1-8663-2906-1531-3BEDF158368D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833331" y="3478719"/>
                        <a:ext cx="565150" cy="369332"/>
                        <a:chOff x="1736090" y="2873352"/>
                        <a:chExt cx="565150" cy="369332"/>
                      </a:xfrm>
                    </p:grpSpPr>
                    <p:grpSp>
                      <p:nvGrpSpPr>
                        <p:cNvPr id="392" name="Group 327">
                          <a:extLst>
                            <a:ext uri="{FF2B5EF4-FFF2-40B4-BE49-F238E27FC236}">
                              <a16:creationId xmlns:a16="http://schemas.microsoft.com/office/drawing/2014/main" id="{75E778C1-541F-3F2F-F5E6-255B010B5DA0}"/>
                            </a:ext>
                          </a:extLst>
                        </p:cNvPr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1736090" y="2893762"/>
                          <a:ext cx="565150" cy="292100"/>
                          <a:chOff x="1871277" y="1576300"/>
                          <a:chExt cx="1128371" cy="437861"/>
                        </a:xfrm>
                      </p:grpSpPr>
                      <p:sp>
                        <p:nvSpPr>
                          <p:cNvPr id="396" name="Oval 395">
                            <a:extLst>
                              <a:ext uri="{FF2B5EF4-FFF2-40B4-BE49-F238E27FC236}">
                                <a16:creationId xmlns:a16="http://schemas.microsoft.com/office/drawing/2014/main" id="{A999F6D2-E7BC-ADBA-FA93-9672829A77C9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 flipV="1">
                            <a:off x="1874446" y="1692905"/>
                            <a:ext cx="1125202" cy="321256"/>
                          </a:xfrm>
                          <a:prstGeom prst="ellipse">
                            <a:avLst/>
                          </a:prstGeom>
                          <a:gradFill flip="none" rotWithShape="1">
                            <a:gsLst>
                              <a:gs pos="0">
                                <a:srgbClr val="3333CC">
                                  <a:lumMod val="75000"/>
                                </a:srgbClr>
                              </a:gs>
                              <a:gs pos="53000">
                                <a:srgbClr val="3333CC">
                                  <a:lumMod val="60000"/>
                                  <a:lumOff val="40000"/>
                                </a:srgbClr>
                              </a:gs>
                              <a:gs pos="100000">
                                <a:srgbClr val="3333CC">
                                  <a:lumMod val="75000"/>
                                </a:srgbClr>
                              </a:gs>
                            </a:gsLst>
                            <a:lin ang="0" scaled="1"/>
                            <a:tileRect/>
                          </a:gradFill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solidFill>
                                  <a:srgbClr val="000000"/>
                                </a:solidFill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397" name="Rectangle 396">
                            <a:extLst>
                              <a:ext uri="{FF2B5EF4-FFF2-40B4-BE49-F238E27FC236}">
                                <a16:creationId xmlns:a16="http://schemas.microsoft.com/office/drawing/2014/main" id="{9256C97E-101B-EB60-9CB3-B036DB90900B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1871277" y="1740499"/>
                            <a:ext cx="1128371" cy="114225"/>
                          </a:xfrm>
                          <a:prstGeom prst="rect">
                            <a:avLst/>
                          </a:prstGeom>
                          <a:gradFill rotWithShape="1">
                            <a:gsLst>
                              <a:gs pos="0">
                                <a:srgbClr val="3333CC">
                                  <a:lumMod val="75000"/>
                                </a:srgbClr>
                              </a:gs>
                              <a:gs pos="53000">
                                <a:srgbClr val="3333CC">
                                  <a:lumMod val="60000"/>
                                  <a:lumOff val="40000"/>
                                </a:srgbClr>
                              </a:gs>
                              <a:gs pos="100000">
                                <a:srgbClr val="3333CC">
                                  <a:lumMod val="75000"/>
                                </a:srgbClr>
                              </a:gs>
                            </a:gsLst>
                            <a:lin ang="10800000" scaled="0"/>
                          </a:gradFill>
                          <a:ln w="25400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398" name="Oval 397">
                            <a:extLst>
                              <a:ext uri="{FF2B5EF4-FFF2-40B4-BE49-F238E27FC236}">
                                <a16:creationId xmlns:a16="http://schemas.microsoft.com/office/drawing/2014/main" id="{3E7EE57C-2DDE-C995-529E-28F7A57110A0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 flipV="1">
                            <a:off x="1871277" y="1576300"/>
                            <a:ext cx="1125200" cy="321257"/>
                          </a:xfrm>
                          <a:prstGeom prst="ellipse">
                            <a:avLst/>
                          </a:prstGeom>
                          <a:solidFill>
                            <a:srgbClr val="FFFFFF">
                              <a:lumMod val="75000"/>
                            </a:srgbClr>
                          </a:solidFill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solidFill>
                                  <a:srgbClr val="000000"/>
                                </a:solidFill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399" name="Freeform 398">
                            <a:extLst>
                              <a:ext uri="{FF2B5EF4-FFF2-40B4-BE49-F238E27FC236}">
                                <a16:creationId xmlns:a16="http://schemas.microsoft.com/office/drawing/2014/main" id="{92BFE5FC-71F1-F2FF-28B1-5C2C7FBBE49A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159708" y="1673868"/>
                            <a:ext cx="548339" cy="159438"/>
                          </a:xfrm>
                          <a:custGeom>
                            <a:avLst/>
                            <a:gdLst>
                              <a:gd name="connsiteX0" fmla="*/ 1486231 w 2944854"/>
                              <a:gd name="connsiteY0" fmla="*/ 727041 h 1302232"/>
                              <a:gd name="connsiteX1" fmla="*/ 257675 w 2944854"/>
                              <a:gd name="connsiteY1" fmla="*/ 1302232 h 1302232"/>
                              <a:gd name="connsiteX2" fmla="*/ 0 w 2944854"/>
                              <a:gd name="connsiteY2" fmla="*/ 1228607 h 1302232"/>
                              <a:gd name="connsiteX3" fmla="*/ 911064 w 2944854"/>
                              <a:gd name="connsiteY3" fmla="*/ 837478 h 1302232"/>
                              <a:gd name="connsiteX4" fmla="*/ 883456 w 2944854"/>
                              <a:gd name="connsiteY4" fmla="*/ 450949 h 1302232"/>
                              <a:gd name="connsiteX5" fmla="*/ 161047 w 2944854"/>
                              <a:gd name="connsiteY5" fmla="*/ 119640 h 1302232"/>
                              <a:gd name="connsiteX6" fmla="*/ 404917 w 2944854"/>
                              <a:gd name="connsiteY6" fmla="*/ 50617 h 1302232"/>
                              <a:gd name="connsiteX7" fmla="*/ 1477028 w 2944854"/>
                              <a:gd name="connsiteY7" fmla="*/ 501566 h 1302232"/>
                              <a:gd name="connsiteX8" fmla="*/ 2572146 w 2944854"/>
                              <a:gd name="connsiteY8" fmla="*/ 0 h 1302232"/>
                              <a:gd name="connsiteX9" fmla="*/ 2875834 w 2944854"/>
                              <a:gd name="connsiteY9" fmla="*/ 96632 h 1302232"/>
                              <a:gd name="connsiteX10" fmla="*/ 2079803 w 2944854"/>
                              <a:gd name="connsiteY10" fmla="*/ 432543 h 1302232"/>
                              <a:gd name="connsiteX11" fmla="*/ 2240850 w 2944854"/>
                              <a:gd name="connsiteY11" fmla="*/ 920305 h 1302232"/>
                              <a:gd name="connsiteX12" fmla="*/ 2944854 w 2944854"/>
                              <a:gd name="connsiteY12" fmla="*/ 1228607 h 1302232"/>
                              <a:gd name="connsiteX13" fmla="*/ 2733192 w 2944854"/>
                              <a:gd name="connsiteY13" fmla="*/ 1297630 h 1302232"/>
                              <a:gd name="connsiteX14" fmla="*/ 1486231 w 2944854"/>
                              <a:gd name="connsiteY14" fmla="*/ 727041 h 1302232"/>
                              <a:gd name="connsiteX0" fmla="*/ 1486231 w 2944854"/>
                              <a:gd name="connsiteY0" fmla="*/ 727041 h 1316375"/>
                              <a:gd name="connsiteX1" fmla="*/ 257675 w 2944854"/>
                              <a:gd name="connsiteY1" fmla="*/ 1302232 h 1316375"/>
                              <a:gd name="connsiteX2" fmla="*/ 0 w 2944854"/>
                              <a:gd name="connsiteY2" fmla="*/ 1228607 h 1316375"/>
                              <a:gd name="connsiteX3" fmla="*/ 911064 w 2944854"/>
                              <a:gd name="connsiteY3" fmla="*/ 837478 h 1316375"/>
                              <a:gd name="connsiteX4" fmla="*/ 883456 w 2944854"/>
                              <a:gd name="connsiteY4" fmla="*/ 450949 h 1316375"/>
                              <a:gd name="connsiteX5" fmla="*/ 161047 w 2944854"/>
                              <a:gd name="connsiteY5" fmla="*/ 119640 h 1316375"/>
                              <a:gd name="connsiteX6" fmla="*/ 404917 w 2944854"/>
                              <a:gd name="connsiteY6" fmla="*/ 50617 h 1316375"/>
                              <a:gd name="connsiteX7" fmla="*/ 1477028 w 2944854"/>
                              <a:gd name="connsiteY7" fmla="*/ 501566 h 1316375"/>
                              <a:gd name="connsiteX8" fmla="*/ 2572146 w 2944854"/>
                              <a:gd name="connsiteY8" fmla="*/ 0 h 1316375"/>
                              <a:gd name="connsiteX9" fmla="*/ 2875834 w 2944854"/>
                              <a:gd name="connsiteY9" fmla="*/ 96632 h 1316375"/>
                              <a:gd name="connsiteX10" fmla="*/ 2079803 w 2944854"/>
                              <a:gd name="connsiteY10" fmla="*/ 432543 h 1316375"/>
                              <a:gd name="connsiteX11" fmla="*/ 2240850 w 2944854"/>
                              <a:gd name="connsiteY11" fmla="*/ 920305 h 1316375"/>
                              <a:gd name="connsiteX12" fmla="*/ 2944854 w 2944854"/>
                              <a:gd name="connsiteY12" fmla="*/ 1228607 h 1316375"/>
                              <a:gd name="connsiteX13" fmla="*/ 2756623 w 2944854"/>
                              <a:gd name="connsiteY13" fmla="*/ 1316375 h 1316375"/>
                              <a:gd name="connsiteX14" fmla="*/ 1486231 w 2944854"/>
                              <a:gd name="connsiteY14" fmla="*/ 727041 h 1316375"/>
                              <a:gd name="connsiteX0" fmla="*/ 1486231 w 3024520"/>
                              <a:gd name="connsiteY0" fmla="*/ 727041 h 1316375"/>
                              <a:gd name="connsiteX1" fmla="*/ 257675 w 3024520"/>
                              <a:gd name="connsiteY1" fmla="*/ 1302232 h 1316375"/>
                              <a:gd name="connsiteX2" fmla="*/ 0 w 3024520"/>
                              <a:gd name="connsiteY2" fmla="*/ 1228607 h 1316375"/>
                              <a:gd name="connsiteX3" fmla="*/ 911064 w 3024520"/>
                              <a:gd name="connsiteY3" fmla="*/ 837478 h 1316375"/>
                              <a:gd name="connsiteX4" fmla="*/ 883456 w 3024520"/>
                              <a:gd name="connsiteY4" fmla="*/ 450949 h 1316375"/>
                              <a:gd name="connsiteX5" fmla="*/ 161047 w 3024520"/>
                              <a:gd name="connsiteY5" fmla="*/ 119640 h 1316375"/>
                              <a:gd name="connsiteX6" fmla="*/ 404917 w 3024520"/>
                              <a:gd name="connsiteY6" fmla="*/ 50617 h 1316375"/>
                              <a:gd name="connsiteX7" fmla="*/ 1477028 w 3024520"/>
                              <a:gd name="connsiteY7" fmla="*/ 501566 h 1316375"/>
                              <a:gd name="connsiteX8" fmla="*/ 2572146 w 3024520"/>
                              <a:gd name="connsiteY8" fmla="*/ 0 h 1316375"/>
                              <a:gd name="connsiteX9" fmla="*/ 2875834 w 3024520"/>
                              <a:gd name="connsiteY9" fmla="*/ 96632 h 1316375"/>
                              <a:gd name="connsiteX10" fmla="*/ 2079803 w 3024520"/>
                              <a:gd name="connsiteY10" fmla="*/ 432543 h 1316375"/>
                              <a:gd name="connsiteX11" fmla="*/ 2240850 w 3024520"/>
                              <a:gd name="connsiteY11" fmla="*/ 920305 h 1316375"/>
                              <a:gd name="connsiteX12" fmla="*/ 3024520 w 3024520"/>
                              <a:gd name="connsiteY12" fmla="*/ 1228607 h 1316375"/>
                              <a:gd name="connsiteX13" fmla="*/ 2756623 w 3024520"/>
                              <a:gd name="connsiteY13" fmla="*/ 1316375 h 1316375"/>
                              <a:gd name="connsiteX14" fmla="*/ 1486231 w 3024520"/>
                              <a:gd name="connsiteY14" fmla="*/ 727041 h 1316375"/>
                              <a:gd name="connsiteX0" fmla="*/ 1537780 w 3076069"/>
                              <a:gd name="connsiteY0" fmla="*/ 727041 h 1316375"/>
                              <a:gd name="connsiteX1" fmla="*/ 309224 w 3076069"/>
                              <a:gd name="connsiteY1" fmla="*/ 1302232 h 1316375"/>
                              <a:gd name="connsiteX2" fmla="*/ 0 w 3076069"/>
                              <a:gd name="connsiteY2" fmla="*/ 1228607 h 1316375"/>
                              <a:gd name="connsiteX3" fmla="*/ 962613 w 3076069"/>
                              <a:gd name="connsiteY3" fmla="*/ 837478 h 1316375"/>
                              <a:gd name="connsiteX4" fmla="*/ 935005 w 3076069"/>
                              <a:gd name="connsiteY4" fmla="*/ 450949 h 1316375"/>
                              <a:gd name="connsiteX5" fmla="*/ 212596 w 3076069"/>
                              <a:gd name="connsiteY5" fmla="*/ 119640 h 1316375"/>
                              <a:gd name="connsiteX6" fmla="*/ 456466 w 3076069"/>
                              <a:gd name="connsiteY6" fmla="*/ 50617 h 1316375"/>
                              <a:gd name="connsiteX7" fmla="*/ 1528577 w 3076069"/>
                              <a:gd name="connsiteY7" fmla="*/ 501566 h 1316375"/>
                              <a:gd name="connsiteX8" fmla="*/ 2623695 w 3076069"/>
                              <a:gd name="connsiteY8" fmla="*/ 0 h 1316375"/>
                              <a:gd name="connsiteX9" fmla="*/ 2927383 w 3076069"/>
                              <a:gd name="connsiteY9" fmla="*/ 96632 h 1316375"/>
                              <a:gd name="connsiteX10" fmla="*/ 2131352 w 3076069"/>
                              <a:gd name="connsiteY10" fmla="*/ 432543 h 1316375"/>
                              <a:gd name="connsiteX11" fmla="*/ 2292399 w 3076069"/>
                              <a:gd name="connsiteY11" fmla="*/ 920305 h 1316375"/>
                              <a:gd name="connsiteX12" fmla="*/ 3076069 w 3076069"/>
                              <a:gd name="connsiteY12" fmla="*/ 1228607 h 1316375"/>
                              <a:gd name="connsiteX13" fmla="*/ 2808172 w 3076069"/>
                              <a:gd name="connsiteY13" fmla="*/ 1316375 h 1316375"/>
                              <a:gd name="connsiteX14" fmla="*/ 1537780 w 3076069"/>
                              <a:gd name="connsiteY14" fmla="*/ 727041 h 1316375"/>
                              <a:gd name="connsiteX0" fmla="*/ 1537780 w 3076069"/>
                              <a:gd name="connsiteY0" fmla="*/ 727041 h 1321259"/>
                              <a:gd name="connsiteX1" fmla="*/ 313981 w 3076069"/>
                              <a:gd name="connsiteY1" fmla="*/ 1321259 h 1321259"/>
                              <a:gd name="connsiteX2" fmla="*/ 0 w 3076069"/>
                              <a:gd name="connsiteY2" fmla="*/ 1228607 h 1321259"/>
                              <a:gd name="connsiteX3" fmla="*/ 962613 w 3076069"/>
                              <a:gd name="connsiteY3" fmla="*/ 837478 h 1321259"/>
                              <a:gd name="connsiteX4" fmla="*/ 935005 w 3076069"/>
                              <a:gd name="connsiteY4" fmla="*/ 450949 h 1321259"/>
                              <a:gd name="connsiteX5" fmla="*/ 212596 w 3076069"/>
                              <a:gd name="connsiteY5" fmla="*/ 119640 h 1321259"/>
                              <a:gd name="connsiteX6" fmla="*/ 456466 w 3076069"/>
                              <a:gd name="connsiteY6" fmla="*/ 50617 h 1321259"/>
                              <a:gd name="connsiteX7" fmla="*/ 1528577 w 3076069"/>
                              <a:gd name="connsiteY7" fmla="*/ 501566 h 1321259"/>
                              <a:gd name="connsiteX8" fmla="*/ 2623695 w 3076069"/>
                              <a:gd name="connsiteY8" fmla="*/ 0 h 1321259"/>
                              <a:gd name="connsiteX9" fmla="*/ 2927383 w 3076069"/>
                              <a:gd name="connsiteY9" fmla="*/ 96632 h 1321259"/>
                              <a:gd name="connsiteX10" fmla="*/ 2131352 w 3076069"/>
                              <a:gd name="connsiteY10" fmla="*/ 432543 h 1321259"/>
                              <a:gd name="connsiteX11" fmla="*/ 2292399 w 3076069"/>
                              <a:gd name="connsiteY11" fmla="*/ 920305 h 1321259"/>
                              <a:gd name="connsiteX12" fmla="*/ 3076069 w 3076069"/>
                              <a:gd name="connsiteY12" fmla="*/ 1228607 h 1321259"/>
                              <a:gd name="connsiteX13" fmla="*/ 2808172 w 3076069"/>
                              <a:gd name="connsiteY13" fmla="*/ 1316375 h 1321259"/>
                              <a:gd name="connsiteX14" fmla="*/ 1537780 w 3076069"/>
                              <a:gd name="connsiteY14" fmla="*/ 727041 h 1321259"/>
                              <a:gd name="connsiteX0" fmla="*/ 1537780 w 3076069"/>
                              <a:gd name="connsiteY0" fmla="*/ 750825 h 1321259"/>
                              <a:gd name="connsiteX1" fmla="*/ 313981 w 3076069"/>
                              <a:gd name="connsiteY1" fmla="*/ 1321259 h 1321259"/>
                              <a:gd name="connsiteX2" fmla="*/ 0 w 3076069"/>
                              <a:gd name="connsiteY2" fmla="*/ 1228607 h 1321259"/>
                              <a:gd name="connsiteX3" fmla="*/ 962613 w 3076069"/>
                              <a:gd name="connsiteY3" fmla="*/ 837478 h 1321259"/>
                              <a:gd name="connsiteX4" fmla="*/ 935005 w 3076069"/>
                              <a:gd name="connsiteY4" fmla="*/ 450949 h 1321259"/>
                              <a:gd name="connsiteX5" fmla="*/ 212596 w 3076069"/>
                              <a:gd name="connsiteY5" fmla="*/ 119640 h 1321259"/>
                              <a:gd name="connsiteX6" fmla="*/ 456466 w 3076069"/>
                              <a:gd name="connsiteY6" fmla="*/ 50617 h 1321259"/>
                              <a:gd name="connsiteX7" fmla="*/ 1528577 w 3076069"/>
                              <a:gd name="connsiteY7" fmla="*/ 501566 h 1321259"/>
                              <a:gd name="connsiteX8" fmla="*/ 2623695 w 3076069"/>
                              <a:gd name="connsiteY8" fmla="*/ 0 h 1321259"/>
                              <a:gd name="connsiteX9" fmla="*/ 2927383 w 3076069"/>
                              <a:gd name="connsiteY9" fmla="*/ 96632 h 1321259"/>
                              <a:gd name="connsiteX10" fmla="*/ 2131352 w 3076069"/>
                              <a:gd name="connsiteY10" fmla="*/ 432543 h 1321259"/>
                              <a:gd name="connsiteX11" fmla="*/ 2292399 w 3076069"/>
                              <a:gd name="connsiteY11" fmla="*/ 920305 h 1321259"/>
                              <a:gd name="connsiteX12" fmla="*/ 3076069 w 3076069"/>
                              <a:gd name="connsiteY12" fmla="*/ 1228607 h 1321259"/>
                              <a:gd name="connsiteX13" fmla="*/ 2808172 w 3076069"/>
                              <a:gd name="connsiteY13" fmla="*/ 1316375 h 1321259"/>
                              <a:gd name="connsiteX14" fmla="*/ 1537780 w 3076069"/>
                              <a:gd name="connsiteY14" fmla="*/ 750825 h 1321259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  <a:cxn ang="0">
                                <a:pos x="connsiteX5" y="connsiteY5"/>
                              </a:cxn>
                              <a:cxn ang="0">
                                <a:pos x="connsiteX6" y="connsiteY6"/>
                              </a:cxn>
                              <a:cxn ang="0">
                                <a:pos x="connsiteX7" y="connsiteY7"/>
                              </a:cxn>
                              <a:cxn ang="0">
                                <a:pos x="connsiteX8" y="connsiteY8"/>
                              </a:cxn>
                              <a:cxn ang="0">
                                <a:pos x="connsiteX9" y="connsiteY9"/>
                              </a:cxn>
                              <a:cxn ang="0">
                                <a:pos x="connsiteX10" y="connsiteY10"/>
                              </a:cxn>
                              <a:cxn ang="0">
                                <a:pos x="connsiteX11" y="connsiteY11"/>
                              </a:cxn>
                              <a:cxn ang="0">
                                <a:pos x="connsiteX12" y="connsiteY12"/>
                              </a:cxn>
                              <a:cxn ang="0">
                                <a:pos x="connsiteX13" y="connsiteY13"/>
                              </a:cxn>
                              <a:cxn ang="0">
                                <a:pos x="connsiteX14" y="connsiteY14"/>
                              </a:cxn>
                            </a:cxnLst>
                            <a:rect l="l" t="t" r="r" b="b"/>
                            <a:pathLst>
                              <a:path w="3076069" h="1321259">
                                <a:moveTo>
                                  <a:pt x="1537780" y="750825"/>
                                </a:moveTo>
                                <a:lnTo>
                                  <a:pt x="313981" y="1321259"/>
                                </a:lnTo>
                                <a:lnTo>
                                  <a:pt x="0" y="1228607"/>
                                </a:lnTo>
                                <a:lnTo>
                                  <a:pt x="962613" y="837478"/>
                                </a:lnTo>
                                <a:lnTo>
                                  <a:pt x="935005" y="450949"/>
                                </a:lnTo>
                                <a:lnTo>
                                  <a:pt x="212596" y="119640"/>
                                </a:lnTo>
                                <a:lnTo>
                                  <a:pt x="456466" y="50617"/>
                                </a:lnTo>
                                <a:lnTo>
                                  <a:pt x="1528577" y="501566"/>
                                </a:lnTo>
                                <a:lnTo>
                                  <a:pt x="2623695" y="0"/>
                                </a:lnTo>
                                <a:lnTo>
                                  <a:pt x="2927383" y="96632"/>
                                </a:lnTo>
                                <a:lnTo>
                                  <a:pt x="2131352" y="432543"/>
                                </a:lnTo>
                                <a:lnTo>
                                  <a:pt x="2292399" y="920305"/>
                                </a:lnTo>
                                <a:lnTo>
                                  <a:pt x="3076069" y="1228607"/>
                                </a:lnTo>
                                <a:lnTo>
                                  <a:pt x="2808172" y="1316375"/>
                                </a:lnTo>
                                <a:lnTo>
                                  <a:pt x="1537780" y="750825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60000"/>
                              <a:lumOff val="40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400" name="Freeform 399">
                            <a:extLst>
                              <a:ext uri="{FF2B5EF4-FFF2-40B4-BE49-F238E27FC236}">
                                <a16:creationId xmlns:a16="http://schemas.microsoft.com/office/drawing/2014/main" id="{24657BBD-A3C6-8D11-00D1-0EE81A8305D2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102655" y="1633412"/>
                            <a:ext cx="662444" cy="111846"/>
                          </a:xfrm>
                          <a:custGeom>
                            <a:avLst/>
                            <a:gdLst>
                              <a:gd name="connsiteX0" fmla="*/ 0 w 3645229"/>
                              <a:gd name="connsiteY0" fmla="*/ 214441 h 923747"/>
                              <a:gd name="connsiteX1" fmla="*/ 659770 w 3645229"/>
                              <a:gd name="connsiteY1" fmla="*/ 16495 h 923747"/>
                              <a:gd name="connsiteX2" fmla="*/ 1814367 w 3645229"/>
                              <a:gd name="connsiteY2" fmla="*/ 511360 h 923747"/>
                              <a:gd name="connsiteX3" fmla="*/ 2968965 w 3645229"/>
                              <a:gd name="connsiteY3" fmla="*/ 0 h 923747"/>
                              <a:gd name="connsiteX4" fmla="*/ 3645229 w 3645229"/>
                              <a:gd name="connsiteY4" fmla="*/ 197946 h 923747"/>
                              <a:gd name="connsiteX5" fmla="*/ 3199884 w 3645229"/>
                              <a:gd name="connsiteY5" fmla="*/ 461874 h 923747"/>
                              <a:gd name="connsiteX6" fmla="*/ 2985459 w 3645229"/>
                              <a:gd name="connsiteY6" fmla="*/ 379396 h 923747"/>
                              <a:gd name="connsiteX7" fmla="*/ 1830861 w 3645229"/>
                              <a:gd name="connsiteY7" fmla="*/ 923747 h 923747"/>
                              <a:gd name="connsiteX8" fmla="*/ 676264 w 3645229"/>
                              <a:gd name="connsiteY8" fmla="*/ 412387 h 923747"/>
                              <a:gd name="connsiteX9" fmla="*/ 527816 w 3645229"/>
                              <a:gd name="connsiteY9" fmla="*/ 478369 h 923747"/>
                              <a:gd name="connsiteX10" fmla="*/ 0 w 3645229"/>
                              <a:gd name="connsiteY10" fmla="*/ 21444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71662 w 3640627"/>
                              <a:gd name="connsiteY8" fmla="*/ 412387 h 923747"/>
                              <a:gd name="connsiteX9" fmla="*/ 523214 w 3640627"/>
                              <a:gd name="connsiteY9" fmla="*/ 478369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71662 w 3640627"/>
                              <a:gd name="connsiteY8" fmla="*/ 412387 h 923747"/>
                              <a:gd name="connsiteX9" fmla="*/ 523214 w 3640627"/>
                              <a:gd name="connsiteY9" fmla="*/ 482971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90067 w 3640627"/>
                              <a:gd name="connsiteY8" fmla="*/ 412387 h 923747"/>
                              <a:gd name="connsiteX9" fmla="*/ 523214 w 3640627"/>
                              <a:gd name="connsiteY9" fmla="*/ 482971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09765 w 3640627"/>
                              <a:gd name="connsiteY2" fmla="*/ 511360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2980857 w 3640627"/>
                              <a:gd name="connsiteY6" fmla="*/ 379396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55778 w 3640627"/>
                              <a:gd name="connsiteY2" fmla="*/ 534367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2980857 w 3640627"/>
                              <a:gd name="connsiteY6" fmla="*/ 379396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55778 w 3640627"/>
                              <a:gd name="connsiteY2" fmla="*/ 534367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3008465 w 3640627"/>
                              <a:gd name="connsiteY6" fmla="*/ 402404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723451"/>
                              <a:gd name="connsiteY0" fmla="*/ 242051 h 946755"/>
                              <a:gd name="connsiteX1" fmla="*/ 655168 w 3723451"/>
                              <a:gd name="connsiteY1" fmla="*/ 16495 h 946755"/>
                              <a:gd name="connsiteX2" fmla="*/ 1855778 w 3723451"/>
                              <a:gd name="connsiteY2" fmla="*/ 534367 h 946755"/>
                              <a:gd name="connsiteX3" fmla="*/ 2964363 w 3723451"/>
                              <a:gd name="connsiteY3" fmla="*/ 0 h 946755"/>
                              <a:gd name="connsiteX4" fmla="*/ 3723451 w 3723451"/>
                              <a:gd name="connsiteY4" fmla="*/ 220954 h 946755"/>
                              <a:gd name="connsiteX5" fmla="*/ 3195282 w 3723451"/>
                              <a:gd name="connsiteY5" fmla="*/ 461874 h 946755"/>
                              <a:gd name="connsiteX6" fmla="*/ 3008465 w 3723451"/>
                              <a:gd name="connsiteY6" fmla="*/ 402404 h 946755"/>
                              <a:gd name="connsiteX7" fmla="*/ 1876873 w 3723451"/>
                              <a:gd name="connsiteY7" fmla="*/ 946755 h 946755"/>
                              <a:gd name="connsiteX8" fmla="*/ 690067 w 3723451"/>
                              <a:gd name="connsiteY8" fmla="*/ 412387 h 946755"/>
                              <a:gd name="connsiteX9" fmla="*/ 523214 w 3723451"/>
                              <a:gd name="connsiteY9" fmla="*/ 482971 h 946755"/>
                              <a:gd name="connsiteX10" fmla="*/ 0 w 3723451"/>
                              <a:gd name="connsiteY10" fmla="*/ 242051 h 946755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95282 w 3723451"/>
                              <a:gd name="connsiteY5" fmla="*/ 448069 h 932950"/>
                              <a:gd name="connsiteX6" fmla="*/ 3008465 w 3723451"/>
                              <a:gd name="connsiteY6" fmla="*/ 388599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95282 w 3723451"/>
                              <a:gd name="connsiteY5" fmla="*/ 448069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86079 w 3723451"/>
                              <a:gd name="connsiteY5" fmla="*/ 461874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86079 w 3723451"/>
                              <a:gd name="connsiteY5" fmla="*/ 461874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711613 w 3723451"/>
                              <a:gd name="connsiteY8" fmla="*/ 413055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  <a:cxn ang="0">
                                <a:pos x="connsiteX5" y="connsiteY5"/>
                              </a:cxn>
                              <a:cxn ang="0">
                                <a:pos x="connsiteX6" y="connsiteY6"/>
                              </a:cxn>
                              <a:cxn ang="0">
                                <a:pos x="connsiteX7" y="connsiteY7"/>
                              </a:cxn>
                              <a:cxn ang="0">
                                <a:pos x="connsiteX8" y="connsiteY8"/>
                              </a:cxn>
                              <a:cxn ang="0">
                                <a:pos x="connsiteX9" y="connsiteY9"/>
                              </a:cxn>
                              <a:cxn ang="0">
                                <a:pos x="connsiteX10" y="connsiteY10"/>
                              </a:cxn>
                            </a:cxnLst>
                            <a:rect l="l" t="t" r="r" b="b"/>
                            <a:pathLst>
                              <a:path w="3723451" h="932950">
                                <a:moveTo>
                                  <a:pt x="0" y="228246"/>
                                </a:moveTo>
                                <a:lnTo>
                                  <a:pt x="655168" y="2690"/>
                                </a:lnTo>
                                <a:lnTo>
                                  <a:pt x="1855778" y="520562"/>
                                </a:lnTo>
                                <a:lnTo>
                                  <a:pt x="3001174" y="0"/>
                                </a:lnTo>
                                <a:lnTo>
                                  <a:pt x="3723451" y="207149"/>
                                </a:lnTo>
                                <a:lnTo>
                                  <a:pt x="3186079" y="461874"/>
                                </a:lnTo>
                                <a:lnTo>
                                  <a:pt x="3013067" y="393200"/>
                                </a:lnTo>
                                <a:lnTo>
                                  <a:pt x="1876873" y="932950"/>
                                </a:lnTo>
                                <a:lnTo>
                                  <a:pt x="711613" y="413055"/>
                                </a:lnTo>
                                <a:lnTo>
                                  <a:pt x="523214" y="469166"/>
                                </a:lnTo>
                                <a:lnTo>
                                  <a:pt x="0" y="228246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401" name="Freeform 400">
                            <a:extLst>
                              <a:ext uri="{FF2B5EF4-FFF2-40B4-BE49-F238E27FC236}">
                                <a16:creationId xmlns:a16="http://schemas.microsoft.com/office/drawing/2014/main" id="{C522B2F2-88EE-81FC-6FF0-28C472A94873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536889" y="1728599"/>
                            <a:ext cx="244057" cy="97568"/>
                          </a:xfrm>
                          <a:custGeom>
                            <a:avLst/>
                            <a:gdLst>
                              <a:gd name="connsiteX0" fmla="*/ 55216 w 1421812"/>
                              <a:gd name="connsiteY0" fmla="*/ 0 h 800665"/>
                              <a:gd name="connsiteX1" fmla="*/ 1421812 w 1421812"/>
                              <a:gd name="connsiteY1" fmla="*/ 625807 h 800665"/>
                              <a:gd name="connsiteX2" fmla="*/ 947874 w 1421812"/>
                              <a:gd name="connsiteY2" fmla="*/ 800665 h 800665"/>
                              <a:gd name="connsiteX3" fmla="*/ 50614 w 1421812"/>
                              <a:gd name="connsiteY3" fmla="*/ 404934 h 800665"/>
                              <a:gd name="connsiteX4" fmla="*/ 0 w 1421812"/>
                              <a:gd name="connsiteY4" fmla="*/ 404934 h 800665"/>
                              <a:gd name="connsiteX5" fmla="*/ 55216 w 1421812"/>
                              <a:gd name="connsiteY5" fmla="*/ 0 h 800665"/>
                              <a:gd name="connsiteX0" fmla="*/ 4602 w 1371198"/>
                              <a:gd name="connsiteY0" fmla="*/ 0 h 800665"/>
                              <a:gd name="connsiteX1" fmla="*/ 1371198 w 1371198"/>
                              <a:gd name="connsiteY1" fmla="*/ 625807 h 800665"/>
                              <a:gd name="connsiteX2" fmla="*/ 897260 w 1371198"/>
                              <a:gd name="connsiteY2" fmla="*/ 800665 h 800665"/>
                              <a:gd name="connsiteX3" fmla="*/ 0 w 1371198"/>
                              <a:gd name="connsiteY3" fmla="*/ 404934 h 800665"/>
                              <a:gd name="connsiteX4" fmla="*/ 4602 w 1371198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9868"/>
                              <a:gd name="connsiteX1" fmla="*/ 1366596 w 1366596"/>
                              <a:gd name="connsiteY1" fmla="*/ 625807 h 809868"/>
                              <a:gd name="connsiteX2" fmla="*/ 865050 w 1366596"/>
                              <a:gd name="connsiteY2" fmla="*/ 809868 h 809868"/>
                              <a:gd name="connsiteX3" fmla="*/ 4601 w 1366596"/>
                              <a:gd name="connsiteY3" fmla="*/ 427942 h 809868"/>
                              <a:gd name="connsiteX4" fmla="*/ 0 w 1366596"/>
                              <a:gd name="connsiteY4" fmla="*/ 0 h 809868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</a:cxnLst>
                            <a:rect l="l" t="t" r="r" b="b"/>
                            <a:pathLst>
                              <a:path w="1366596" h="809868">
                                <a:moveTo>
                                  <a:pt x="0" y="0"/>
                                </a:moveTo>
                                <a:lnTo>
                                  <a:pt x="1366596" y="625807"/>
                                </a:lnTo>
                                <a:lnTo>
                                  <a:pt x="865050" y="809868"/>
                                </a:lnTo>
                                <a:lnTo>
                                  <a:pt x="4601" y="427942"/>
                                </a:lnTo>
                                <a:cubicBezTo>
                                  <a:pt x="-1535" y="105836"/>
                                  <a:pt x="1534" y="142647"/>
                                  <a:pt x="0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402" name="Freeform 401">
                            <a:extLst>
                              <a:ext uri="{FF2B5EF4-FFF2-40B4-BE49-F238E27FC236}">
                                <a16:creationId xmlns:a16="http://schemas.microsoft.com/office/drawing/2014/main" id="{F3139012-2093-CD58-EE30-150A635BC05F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089977" y="1730980"/>
                            <a:ext cx="240888" cy="95187"/>
                          </a:xfrm>
                          <a:custGeom>
                            <a:avLst/>
                            <a:gdLst>
                              <a:gd name="connsiteX0" fmla="*/ 1329786 w 1348191"/>
                              <a:gd name="connsiteY0" fmla="*/ 0 h 809869"/>
                              <a:gd name="connsiteX1" fmla="*/ 1348191 w 1348191"/>
                              <a:gd name="connsiteY1" fmla="*/ 400333 h 809869"/>
                              <a:gd name="connsiteX2" fmla="*/ 487742 w 1348191"/>
                              <a:gd name="connsiteY2" fmla="*/ 809869 h 809869"/>
                              <a:gd name="connsiteX3" fmla="*/ 0 w 1348191"/>
                              <a:gd name="connsiteY3" fmla="*/ 630409 h 809869"/>
                              <a:gd name="connsiteX4" fmla="*/ 1329786 w 1348191"/>
                              <a:gd name="connsiteY4" fmla="*/ 0 h 809869"/>
                              <a:gd name="connsiteX0" fmla="*/ 1329786 w 1348191"/>
                              <a:gd name="connsiteY0" fmla="*/ 0 h 791462"/>
                              <a:gd name="connsiteX1" fmla="*/ 1348191 w 1348191"/>
                              <a:gd name="connsiteY1" fmla="*/ 381926 h 791462"/>
                              <a:gd name="connsiteX2" fmla="*/ 487742 w 1348191"/>
                              <a:gd name="connsiteY2" fmla="*/ 791462 h 791462"/>
                              <a:gd name="connsiteX3" fmla="*/ 0 w 1348191"/>
                              <a:gd name="connsiteY3" fmla="*/ 612002 h 791462"/>
                              <a:gd name="connsiteX4" fmla="*/ 1329786 w 1348191"/>
                              <a:gd name="connsiteY4" fmla="*/ 0 h 791462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</a:cxnLst>
                            <a:rect l="l" t="t" r="r" b="b"/>
                            <a:pathLst>
                              <a:path w="1348191" h="791462">
                                <a:moveTo>
                                  <a:pt x="1329786" y="0"/>
                                </a:moveTo>
                                <a:lnTo>
                                  <a:pt x="1348191" y="381926"/>
                                </a:lnTo>
                                <a:lnTo>
                                  <a:pt x="487742" y="791462"/>
                                </a:lnTo>
                                <a:lnTo>
                                  <a:pt x="0" y="612002"/>
                                </a:lnTo>
                                <a:lnTo>
                                  <a:pt x="1329786" y="0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cxnSp>
                        <p:nvCxnSpPr>
                          <p:cNvPr id="403" name="Straight Connector 402">
                            <a:extLst>
                              <a:ext uri="{FF2B5EF4-FFF2-40B4-BE49-F238E27FC236}">
                                <a16:creationId xmlns:a16="http://schemas.microsoft.com/office/drawing/2014/main" id="{812A030E-314C-1C79-EAC3-4EAC945C1C9C}"/>
                              </a:ext>
                            </a:extLst>
                          </p:cNvPr>
                          <p:cNvCxnSpPr>
                            <a:endCxn id="398" idx="2"/>
                          </p:cNvCxnSpPr>
                          <p:nvPr/>
                        </p:nvCxnSpPr>
                        <p:spPr bwMode="auto">
                          <a:xfrm flipH="1" flipV="1">
                            <a:off x="1871277" y="1735739"/>
                            <a:ext cx="3169" cy="123743"/>
                          </a:xfrm>
                          <a:prstGeom prst="line">
                            <a:avLst/>
                          </a:prstGeom>
                          <a:noFill/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5" dist="19939" dir="5400000" algn="tl" rotWithShape="0">
                              <a:srgbClr val="000000">
                                <a:alpha val="38000"/>
                              </a:srgbClr>
                            </a:outerShdw>
                          </a:effectLst>
                        </p:spPr>
                      </p:cxnSp>
                      <p:cxnSp>
                        <p:nvCxnSpPr>
                          <p:cNvPr id="404" name="Straight Connector 403">
                            <a:extLst>
                              <a:ext uri="{FF2B5EF4-FFF2-40B4-BE49-F238E27FC236}">
                                <a16:creationId xmlns:a16="http://schemas.microsoft.com/office/drawing/2014/main" id="{F76A6F83-CAB4-0C51-6A8F-410418C9DD37}"/>
                              </a:ext>
                            </a:extLst>
                          </p:cNvPr>
                          <p:cNvCxnSpPr/>
                          <p:nvPr/>
                        </p:nvCxnSpPr>
                        <p:spPr bwMode="auto">
                          <a:xfrm flipH="1" flipV="1">
                            <a:off x="2996477" y="1733359"/>
                            <a:ext cx="3171" cy="123743"/>
                          </a:xfrm>
                          <a:prstGeom prst="line">
                            <a:avLst/>
                          </a:prstGeom>
                          <a:noFill/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5" dist="19939" dir="5400000" algn="tl" rotWithShape="0">
                              <a:srgbClr val="000000">
                                <a:alpha val="38000"/>
                              </a:srgbClr>
                            </a:outerShdw>
                          </a:effectLst>
                        </p:spPr>
                      </p:cxnSp>
                    </p:grpSp>
                    <p:grpSp>
                      <p:nvGrpSpPr>
                        <p:cNvPr id="393" name="Group 392">
                          <a:extLst>
                            <a:ext uri="{FF2B5EF4-FFF2-40B4-BE49-F238E27FC236}">
                              <a16:creationId xmlns:a16="http://schemas.microsoft.com/office/drawing/2014/main" id="{90928A24-5303-580C-C9EA-D126766DD165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1770362" y="2873352"/>
                          <a:ext cx="441422" cy="369332"/>
                          <a:chOff x="667045" y="1708643"/>
                          <a:chExt cx="441422" cy="369332"/>
                        </a:xfrm>
                      </p:grpSpPr>
                      <p:sp>
                        <p:nvSpPr>
                          <p:cNvPr id="394" name="Oval 393">
                            <a:extLst>
                              <a:ext uri="{FF2B5EF4-FFF2-40B4-BE49-F238E27FC236}">
                                <a16:creationId xmlns:a16="http://schemas.microsoft.com/office/drawing/2014/main" id="{F226B046-4022-16DD-A836-0BCE5D1E8453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725417" y="1787240"/>
                            <a:ext cx="356365" cy="231962"/>
                          </a:xfrm>
                          <a:prstGeom prst="ellipse">
                            <a:avLst/>
                          </a:prstGeom>
                          <a:solidFill>
                            <a:srgbClr val="FFFFFF">
                              <a:alpha val="76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rtlCol="0"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395" name="TextBox 394">
                            <a:extLst>
                              <a:ext uri="{FF2B5EF4-FFF2-40B4-BE49-F238E27FC236}">
                                <a16:creationId xmlns:a16="http://schemas.microsoft.com/office/drawing/2014/main" id="{BB89C263-31F6-E89B-C542-372E677D7006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667045" y="1708643"/>
                            <a:ext cx="441422" cy="369332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none" rtlCol="0">
                            <a:spAutoFit/>
                          </a:bodyPr>
                          <a:lstStyle/>
                          <a:p>
                            <a:pPr marL="0" marR="0" lvl="0" indent="0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en-US" sz="1800" b="0" i="0" u="none" strike="noStrike" kern="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0000"/>
                                </a:solidFill>
                                <a:effectLst/>
                                <a:uLnTx/>
                                <a:uFillTx/>
                                <a:latin typeface="Arial" charset="0"/>
                                <a:ea typeface="ＭＳ Ｐゴシック" charset="0"/>
                              </a:rPr>
                              <a:t>1a</a:t>
                            </a:r>
                          </a:p>
                        </p:txBody>
                      </p:sp>
                    </p:grpSp>
                  </p:grpSp>
                  <p:cxnSp>
                    <p:nvCxnSpPr>
                      <p:cNvPr id="388" name="Straight Connector 387">
                        <a:extLst>
                          <a:ext uri="{FF2B5EF4-FFF2-40B4-BE49-F238E27FC236}">
                            <a16:creationId xmlns:a16="http://schemas.microsoft.com/office/drawing/2014/main" id="{7D1962AA-0232-1AE2-179C-710C6BAB3F48}"/>
                          </a:ext>
                        </a:extLst>
                      </p:cNvPr>
                      <p:cNvCxnSpPr>
                        <a:stCxn id="435" idx="7"/>
                      </p:cNvCxnSpPr>
                      <p:nvPr/>
                    </p:nvCxnSpPr>
                    <p:spPr bwMode="auto">
                      <a:xfrm>
                        <a:off x="2218708" y="3154477"/>
                        <a:ext cx="480042" cy="369773"/>
                      </a:xfrm>
                      <a:prstGeom prst="line">
                        <a:avLst/>
                      </a:prstGeom>
                      <a:solidFill>
                        <a:srgbClr val="00CC99"/>
                      </a:solidFill>
                      <a:ln w="190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  <a:extLs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cxnSp>
                  <p:cxnSp>
                    <p:nvCxnSpPr>
                      <p:cNvPr id="389" name="Straight Connector 388">
                        <a:extLst>
                          <a:ext uri="{FF2B5EF4-FFF2-40B4-BE49-F238E27FC236}">
                            <a16:creationId xmlns:a16="http://schemas.microsoft.com/office/drawing/2014/main" id="{09387858-1EDC-ED89-4EBE-62F265826B5F}"/>
                          </a:ext>
                        </a:extLst>
                      </p:cNvPr>
                      <p:cNvCxnSpPr/>
                      <p:nvPr/>
                    </p:nvCxnSpPr>
                    <p:spPr bwMode="auto">
                      <a:xfrm>
                        <a:off x="1300073" y="3786304"/>
                        <a:ext cx="477927" cy="357071"/>
                      </a:xfrm>
                      <a:prstGeom prst="line">
                        <a:avLst/>
                      </a:prstGeom>
                      <a:solidFill>
                        <a:srgbClr val="00CC99"/>
                      </a:solidFill>
                      <a:ln w="190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  <a:extLs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cxnSp>
                  <p:cxnSp>
                    <p:nvCxnSpPr>
                      <p:cNvPr id="390" name="Straight Connector 389">
                        <a:extLst>
                          <a:ext uri="{FF2B5EF4-FFF2-40B4-BE49-F238E27FC236}">
                            <a16:creationId xmlns:a16="http://schemas.microsoft.com/office/drawing/2014/main" id="{7A9E2710-B627-BE85-309F-07D3CB68F334}"/>
                          </a:ext>
                        </a:extLst>
                      </p:cNvPr>
                      <p:cNvCxnSpPr/>
                      <p:nvPr/>
                    </p:nvCxnSpPr>
                    <p:spPr bwMode="auto">
                      <a:xfrm flipH="1">
                        <a:off x="2196042" y="3783542"/>
                        <a:ext cx="508002" cy="349250"/>
                      </a:xfrm>
                      <a:prstGeom prst="line">
                        <a:avLst/>
                      </a:prstGeom>
                      <a:solidFill>
                        <a:srgbClr val="00CC99"/>
                      </a:solidFill>
                      <a:ln w="190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  <a:extLs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cxnSp>
                  <p:cxnSp>
                    <p:nvCxnSpPr>
                      <p:cNvPr id="391" name="Straight Connector 390">
                        <a:extLst>
                          <a:ext uri="{FF2B5EF4-FFF2-40B4-BE49-F238E27FC236}">
                            <a16:creationId xmlns:a16="http://schemas.microsoft.com/office/drawing/2014/main" id="{78058525-7724-B3A8-5AFB-272C1CB75FFC}"/>
                          </a:ext>
                        </a:extLst>
                      </p:cNvPr>
                      <p:cNvCxnSpPr/>
                      <p:nvPr/>
                    </p:nvCxnSpPr>
                    <p:spPr bwMode="auto">
                      <a:xfrm flipH="1">
                        <a:off x="1287553" y="3166946"/>
                        <a:ext cx="508002" cy="349250"/>
                      </a:xfrm>
                      <a:prstGeom prst="line">
                        <a:avLst/>
                      </a:prstGeom>
                      <a:solidFill>
                        <a:srgbClr val="00CC99"/>
                      </a:solidFill>
                      <a:ln w="190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  <a:extLs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cxnSp>
                </p:grpSp>
              </p:grpSp>
              <p:sp>
                <p:nvSpPr>
                  <p:cNvPr id="380" name="TextBox 379">
                    <a:extLst>
                      <a:ext uri="{FF2B5EF4-FFF2-40B4-BE49-F238E27FC236}">
                        <a16:creationId xmlns:a16="http://schemas.microsoft.com/office/drawing/2014/main" id="{0F4ABF30-3D4F-D8CA-4379-0BDD426024D8}"/>
                      </a:ext>
                    </a:extLst>
                  </p:cNvPr>
                  <p:cNvSpPr txBox="1"/>
                  <p:nvPr/>
                </p:nvSpPr>
                <p:spPr>
                  <a:xfrm>
                    <a:off x="1430686" y="4247082"/>
                    <a:ext cx="753532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r>
                      <a:rPr lang="en-US" sz="2000" dirty="0">
                        <a:solidFill>
                          <a:srgbClr val="000090"/>
                        </a:solidFill>
                        <a:latin typeface="Arial" charset="0"/>
                        <a:ea typeface="ＭＳ Ｐゴシック" charset="0"/>
                      </a:rPr>
                      <a:t>AS 1</a:t>
                    </a:r>
                  </a:p>
                </p:txBody>
              </p:sp>
              <p:cxnSp>
                <p:nvCxnSpPr>
                  <p:cNvPr id="381" name="Straight Connector 380">
                    <a:extLst>
                      <a:ext uri="{FF2B5EF4-FFF2-40B4-BE49-F238E27FC236}">
                        <a16:creationId xmlns:a16="http://schemas.microsoft.com/office/drawing/2014/main" id="{21FAF576-25FB-D208-085F-FA95399788EE}"/>
                      </a:ext>
                    </a:extLst>
                  </p:cNvPr>
                  <p:cNvCxnSpPr>
                    <a:cxnSpLocks/>
                    <a:stCxn id="523" idx="1"/>
                  </p:cNvCxnSpPr>
                  <p:nvPr/>
                </p:nvCxnSpPr>
                <p:spPr bwMode="auto">
                  <a:xfrm flipH="1" flipV="1">
                    <a:off x="3848374" y="5024787"/>
                    <a:ext cx="1030666" cy="698992"/>
                  </a:xfrm>
                  <a:prstGeom prst="line">
                    <a:avLst/>
                  </a:prstGeom>
                  <a:solidFill>
                    <a:srgbClr val="00CC99"/>
                  </a:solidFill>
                  <a:ln w="38100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=""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</p:cxnSp>
            </p:grpSp>
            <p:cxnSp>
              <p:nvCxnSpPr>
                <p:cNvPr id="378" name="Straight Connector 377">
                  <a:extLst>
                    <a:ext uri="{FF2B5EF4-FFF2-40B4-BE49-F238E27FC236}">
                      <a16:creationId xmlns:a16="http://schemas.microsoft.com/office/drawing/2014/main" id="{7830F5DF-5431-2F25-4CD9-2E67780CF6DF}"/>
                    </a:ext>
                  </a:extLst>
                </p:cNvPr>
                <p:cNvCxnSpPr>
                  <a:cxnSpLocks/>
                  <a:stCxn id="539" idx="5"/>
                  <a:endCxn id="460" idx="1"/>
                </p:cNvCxnSpPr>
                <p:nvPr/>
              </p:nvCxnSpPr>
              <p:spPr bwMode="auto">
                <a:xfrm flipV="1">
                  <a:off x="6957825" y="4543468"/>
                  <a:ext cx="1398778" cy="1062884"/>
                </a:xfrm>
                <a:prstGeom prst="line">
                  <a:avLst/>
                </a:prstGeom>
                <a:solidFill>
                  <a:srgbClr val="00CC99"/>
                </a:solidFill>
                <a:ln w="381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</p:grpSp>
          <p:grpSp>
            <p:nvGrpSpPr>
              <p:cNvPr id="358" name="Group 357">
                <a:extLst>
                  <a:ext uri="{FF2B5EF4-FFF2-40B4-BE49-F238E27FC236}">
                    <a16:creationId xmlns:a16="http://schemas.microsoft.com/office/drawing/2014/main" id="{AAFAF194-1518-CAD9-3041-3682F65553EB}"/>
                  </a:ext>
                </a:extLst>
              </p:cNvPr>
              <p:cNvGrpSpPr/>
              <p:nvPr/>
            </p:nvGrpSpPr>
            <p:grpSpPr>
              <a:xfrm>
                <a:off x="9525929" y="4809915"/>
                <a:ext cx="1701734" cy="616172"/>
                <a:chOff x="6935906" y="5482318"/>
                <a:chExt cx="1701734" cy="616172"/>
              </a:xfrm>
            </p:grpSpPr>
            <p:grpSp>
              <p:nvGrpSpPr>
                <p:cNvPr id="359" name="Group 358">
                  <a:extLst>
                    <a:ext uri="{FF2B5EF4-FFF2-40B4-BE49-F238E27FC236}">
                      <a16:creationId xmlns:a16="http://schemas.microsoft.com/office/drawing/2014/main" id="{83C1E92B-E0C9-49FF-0802-FBECDB5AA085}"/>
                    </a:ext>
                  </a:extLst>
                </p:cNvPr>
                <p:cNvGrpSpPr/>
                <p:nvPr/>
              </p:nvGrpSpPr>
              <p:grpSpPr>
                <a:xfrm>
                  <a:off x="6935906" y="5482318"/>
                  <a:ext cx="1701734" cy="616172"/>
                  <a:chOff x="6808463" y="5108795"/>
                  <a:chExt cx="1701734" cy="616172"/>
                </a:xfrm>
              </p:grpSpPr>
              <p:sp>
                <p:nvSpPr>
                  <p:cNvPr id="361" name="Freeform 2">
                    <a:extLst>
                      <a:ext uri="{FF2B5EF4-FFF2-40B4-BE49-F238E27FC236}">
                        <a16:creationId xmlns:a16="http://schemas.microsoft.com/office/drawing/2014/main" id="{13AAEBD8-3111-194E-E608-D7F0C2C659D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808463" y="5108795"/>
                    <a:ext cx="1701734" cy="616172"/>
                  </a:xfrm>
                  <a:custGeom>
                    <a:avLst/>
                    <a:gdLst>
                      <a:gd name="T0" fmla="*/ 648763 w 10001"/>
                      <a:gd name="T1" fmla="*/ 34777612 h 10125"/>
                      <a:gd name="T2" fmla="*/ 115976403 w 10001"/>
                      <a:gd name="T3" fmla="*/ 13733703 h 10125"/>
                      <a:gd name="T4" fmla="*/ 507700960 w 10001"/>
                      <a:gd name="T5" fmla="*/ 8662125 h 10125"/>
                      <a:gd name="T6" fmla="*/ 810212713 w 10001"/>
                      <a:gd name="T7" fmla="*/ 0 h 10125"/>
                      <a:gd name="T8" fmla="*/ 1090015738 w 10001"/>
                      <a:gd name="T9" fmla="*/ 8687929 h 10125"/>
                      <a:gd name="T10" fmla="*/ 1310938763 w 10001"/>
                      <a:gd name="T11" fmla="*/ 4279362 h 10125"/>
                      <a:gd name="T12" fmla="*/ 1620263134 w 10001"/>
                      <a:gd name="T13" fmla="*/ 25736690 h 10125"/>
                      <a:gd name="T14" fmla="*/ 1394798364 w 10001"/>
                      <a:gd name="T15" fmla="*/ 58525268 h 10125"/>
                      <a:gd name="T16" fmla="*/ 1134622140 w 10001"/>
                      <a:gd name="T17" fmla="*/ 80266624 h 10125"/>
                      <a:gd name="T18" fmla="*/ 860820276 w 10001"/>
                      <a:gd name="T19" fmla="*/ 76142271 h 10125"/>
                      <a:gd name="T20" fmla="*/ 708996782 w 10001"/>
                      <a:gd name="T21" fmla="*/ 85346835 h 10125"/>
                      <a:gd name="T22" fmla="*/ 509322667 w 10001"/>
                      <a:gd name="T23" fmla="*/ 86268164 h 10125"/>
                      <a:gd name="T24" fmla="*/ 353443899 w 10001"/>
                      <a:gd name="T25" fmla="*/ 67979516 h 10125"/>
                      <a:gd name="T26" fmla="*/ 192536914 w 10001"/>
                      <a:gd name="T27" fmla="*/ 64535347 h 10125"/>
                      <a:gd name="T28" fmla="*/ 648763 w 10001"/>
                      <a:gd name="T29" fmla="*/ 34777612 h 10125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connsiteX0" fmla="*/ 4 w 10040"/>
                      <a:gd name="connsiteY0" fmla="*/ 4039 h 10125"/>
                      <a:gd name="connsiteX1" fmla="*/ 715 w 10040"/>
                      <a:gd name="connsiteY1" fmla="*/ 1595 h 10125"/>
                      <a:gd name="connsiteX2" fmla="*/ 3130 w 10040"/>
                      <a:gd name="connsiteY2" fmla="*/ 1006 h 10125"/>
                      <a:gd name="connsiteX3" fmla="*/ 4995 w 10040"/>
                      <a:gd name="connsiteY3" fmla="*/ 0 h 10125"/>
                      <a:gd name="connsiteX4" fmla="*/ 6720 w 10040"/>
                      <a:gd name="connsiteY4" fmla="*/ 1009 h 10125"/>
                      <a:gd name="connsiteX5" fmla="*/ 9989 w 10040"/>
                      <a:gd name="connsiteY5" fmla="*/ 2989 h 10125"/>
                      <a:gd name="connsiteX6" fmla="*/ 8599 w 10040"/>
                      <a:gd name="connsiteY6" fmla="*/ 6797 h 10125"/>
                      <a:gd name="connsiteX7" fmla="*/ 6995 w 10040"/>
                      <a:gd name="connsiteY7" fmla="*/ 9322 h 10125"/>
                      <a:gd name="connsiteX8" fmla="*/ 5307 w 10040"/>
                      <a:gd name="connsiteY8" fmla="*/ 8843 h 10125"/>
                      <a:gd name="connsiteX9" fmla="*/ 4371 w 10040"/>
                      <a:gd name="connsiteY9" fmla="*/ 9912 h 10125"/>
                      <a:gd name="connsiteX10" fmla="*/ 3140 w 10040"/>
                      <a:gd name="connsiteY10" fmla="*/ 10019 h 10125"/>
                      <a:gd name="connsiteX11" fmla="*/ 2179 w 10040"/>
                      <a:gd name="connsiteY11" fmla="*/ 7895 h 10125"/>
                      <a:gd name="connsiteX12" fmla="*/ 1187 w 10040"/>
                      <a:gd name="connsiteY12" fmla="*/ 7495 h 10125"/>
                      <a:gd name="connsiteX13" fmla="*/ 4 w 10040"/>
                      <a:gd name="connsiteY13" fmla="*/ 4039 h 10125"/>
                      <a:gd name="connsiteX0" fmla="*/ 4 w 8600"/>
                      <a:gd name="connsiteY0" fmla="*/ 4042 h 10128"/>
                      <a:gd name="connsiteX1" fmla="*/ 715 w 8600"/>
                      <a:gd name="connsiteY1" fmla="*/ 1598 h 10128"/>
                      <a:gd name="connsiteX2" fmla="*/ 3130 w 8600"/>
                      <a:gd name="connsiteY2" fmla="*/ 1009 h 10128"/>
                      <a:gd name="connsiteX3" fmla="*/ 4995 w 8600"/>
                      <a:gd name="connsiteY3" fmla="*/ 3 h 10128"/>
                      <a:gd name="connsiteX4" fmla="*/ 6720 w 8600"/>
                      <a:gd name="connsiteY4" fmla="*/ 1012 h 10128"/>
                      <a:gd name="connsiteX5" fmla="*/ 8599 w 8600"/>
                      <a:gd name="connsiteY5" fmla="*/ 6800 h 10128"/>
                      <a:gd name="connsiteX6" fmla="*/ 6995 w 8600"/>
                      <a:gd name="connsiteY6" fmla="*/ 9325 h 10128"/>
                      <a:gd name="connsiteX7" fmla="*/ 5307 w 8600"/>
                      <a:gd name="connsiteY7" fmla="*/ 8846 h 10128"/>
                      <a:gd name="connsiteX8" fmla="*/ 4371 w 8600"/>
                      <a:gd name="connsiteY8" fmla="*/ 9915 h 10128"/>
                      <a:gd name="connsiteX9" fmla="*/ 3140 w 8600"/>
                      <a:gd name="connsiteY9" fmla="*/ 10022 h 10128"/>
                      <a:gd name="connsiteX10" fmla="*/ 2179 w 8600"/>
                      <a:gd name="connsiteY10" fmla="*/ 7898 h 10128"/>
                      <a:gd name="connsiteX11" fmla="*/ 1187 w 8600"/>
                      <a:gd name="connsiteY11" fmla="*/ 7498 h 10128"/>
                      <a:gd name="connsiteX12" fmla="*/ 4 w 8600"/>
                      <a:gd name="connsiteY12" fmla="*/ 4042 h 10128"/>
                      <a:gd name="connsiteX0" fmla="*/ 4 w 9326"/>
                      <a:gd name="connsiteY0" fmla="*/ 3988 h 9997"/>
                      <a:gd name="connsiteX1" fmla="*/ 830 w 9326"/>
                      <a:gd name="connsiteY1" fmla="*/ 1575 h 9997"/>
                      <a:gd name="connsiteX2" fmla="*/ 3639 w 9326"/>
                      <a:gd name="connsiteY2" fmla="*/ 993 h 9997"/>
                      <a:gd name="connsiteX3" fmla="*/ 5807 w 9326"/>
                      <a:gd name="connsiteY3" fmla="*/ 0 h 9997"/>
                      <a:gd name="connsiteX4" fmla="*/ 7813 w 9326"/>
                      <a:gd name="connsiteY4" fmla="*/ 996 h 9997"/>
                      <a:gd name="connsiteX5" fmla="*/ 9324 w 9326"/>
                      <a:gd name="connsiteY5" fmla="*/ 5746 h 9997"/>
                      <a:gd name="connsiteX6" fmla="*/ 8133 w 9326"/>
                      <a:gd name="connsiteY6" fmla="*/ 9204 h 9997"/>
                      <a:gd name="connsiteX7" fmla="*/ 6170 w 9326"/>
                      <a:gd name="connsiteY7" fmla="*/ 8731 h 9997"/>
                      <a:gd name="connsiteX8" fmla="*/ 5082 w 9326"/>
                      <a:gd name="connsiteY8" fmla="*/ 9787 h 9997"/>
                      <a:gd name="connsiteX9" fmla="*/ 3650 w 9326"/>
                      <a:gd name="connsiteY9" fmla="*/ 9892 h 9997"/>
                      <a:gd name="connsiteX10" fmla="*/ 2533 w 9326"/>
                      <a:gd name="connsiteY10" fmla="*/ 7795 h 9997"/>
                      <a:gd name="connsiteX11" fmla="*/ 1379 w 9326"/>
                      <a:gd name="connsiteY11" fmla="*/ 7400 h 9997"/>
                      <a:gd name="connsiteX12" fmla="*/ 4 w 9326"/>
                      <a:gd name="connsiteY12" fmla="*/ 3988 h 9997"/>
                      <a:gd name="connsiteX0" fmla="*/ 4 w 10001"/>
                      <a:gd name="connsiteY0" fmla="*/ 3989 h 10041"/>
                      <a:gd name="connsiteX1" fmla="*/ 890 w 10001"/>
                      <a:gd name="connsiteY1" fmla="*/ 1575 h 10041"/>
                      <a:gd name="connsiteX2" fmla="*/ 3902 w 10001"/>
                      <a:gd name="connsiteY2" fmla="*/ 993 h 10041"/>
                      <a:gd name="connsiteX3" fmla="*/ 6227 w 10001"/>
                      <a:gd name="connsiteY3" fmla="*/ 0 h 10041"/>
                      <a:gd name="connsiteX4" fmla="*/ 8378 w 10001"/>
                      <a:gd name="connsiteY4" fmla="*/ 996 h 10041"/>
                      <a:gd name="connsiteX5" fmla="*/ 9998 w 10001"/>
                      <a:gd name="connsiteY5" fmla="*/ 5748 h 10041"/>
                      <a:gd name="connsiteX6" fmla="*/ 8721 w 10001"/>
                      <a:gd name="connsiteY6" fmla="*/ 9207 h 10041"/>
                      <a:gd name="connsiteX7" fmla="*/ 5449 w 10001"/>
                      <a:gd name="connsiteY7" fmla="*/ 9790 h 10041"/>
                      <a:gd name="connsiteX8" fmla="*/ 3914 w 10001"/>
                      <a:gd name="connsiteY8" fmla="*/ 9895 h 10041"/>
                      <a:gd name="connsiteX9" fmla="*/ 2716 w 10001"/>
                      <a:gd name="connsiteY9" fmla="*/ 7797 h 10041"/>
                      <a:gd name="connsiteX10" fmla="*/ 1479 w 10001"/>
                      <a:gd name="connsiteY10" fmla="*/ 7402 h 10041"/>
                      <a:gd name="connsiteX11" fmla="*/ 4 w 10001"/>
                      <a:gd name="connsiteY11" fmla="*/ 3989 h 10041"/>
                      <a:gd name="connsiteX0" fmla="*/ 4 w 10001"/>
                      <a:gd name="connsiteY0" fmla="*/ 3989 h 14825"/>
                      <a:gd name="connsiteX1" fmla="*/ 890 w 10001"/>
                      <a:gd name="connsiteY1" fmla="*/ 1575 h 14825"/>
                      <a:gd name="connsiteX2" fmla="*/ 3902 w 10001"/>
                      <a:gd name="connsiteY2" fmla="*/ 993 h 14825"/>
                      <a:gd name="connsiteX3" fmla="*/ 6227 w 10001"/>
                      <a:gd name="connsiteY3" fmla="*/ 0 h 14825"/>
                      <a:gd name="connsiteX4" fmla="*/ 8378 w 10001"/>
                      <a:gd name="connsiteY4" fmla="*/ 996 h 14825"/>
                      <a:gd name="connsiteX5" fmla="*/ 9998 w 10001"/>
                      <a:gd name="connsiteY5" fmla="*/ 5748 h 14825"/>
                      <a:gd name="connsiteX6" fmla="*/ 8721 w 10001"/>
                      <a:gd name="connsiteY6" fmla="*/ 9207 h 14825"/>
                      <a:gd name="connsiteX7" fmla="*/ 6011 w 10001"/>
                      <a:gd name="connsiteY7" fmla="*/ 14823 h 14825"/>
                      <a:gd name="connsiteX8" fmla="*/ 3914 w 10001"/>
                      <a:gd name="connsiteY8" fmla="*/ 9895 h 14825"/>
                      <a:gd name="connsiteX9" fmla="*/ 2716 w 10001"/>
                      <a:gd name="connsiteY9" fmla="*/ 7797 h 14825"/>
                      <a:gd name="connsiteX10" fmla="*/ 1479 w 10001"/>
                      <a:gd name="connsiteY10" fmla="*/ 7402 h 14825"/>
                      <a:gd name="connsiteX11" fmla="*/ 4 w 10001"/>
                      <a:gd name="connsiteY11" fmla="*/ 3989 h 14825"/>
                      <a:gd name="connsiteX0" fmla="*/ 4 w 10001"/>
                      <a:gd name="connsiteY0" fmla="*/ 7436 h 18272"/>
                      <a:gd name="connsiteX1" fmla="*/ 890 w 10001"/>
                      <a:gd name="connsiteY1" fmla="*/ 5022 h 18272"/>
                      <a:gd name="connsiteX2" fmla="*/ 3902 w 10001"/>
                      <a:gd name="connsiteY2" fmla="*/ 4440 h 18272"/>
                      <a:gd name="connsiteX3" fmla="*/ 6026 w 10001"/>
                      <a:gd name="connsiteY3" fmla="*/ 0 h 18272"/>
                      <a:gd name="connsiteX4" fmla="*/ 8378 w 10001"/>
                      <a:gd name="connsiteY4" fmla="*/ 4443 h 18272"/>
                      <a:gd name="connsiteX5" fmla="*/ 9998 w 10001"/>
                      <a:gd name="connsiteY5" fmla="*/ 9195 h 18272"/>
                      <a:gd name="connsiteX6" fmla="*/ 8721 w 10001"/>
                      <a:gd name="connsiteY6" fmla="*/ 12654 h 18272"/>
                      <a:gd name="connsiteX7" fmla="*/ 6011 w 10001"/>
                      <a:gd name="connsiteY7" fmla="*/ 18270 h 18272"/>
                      <a:gd name="connsiteX8" fmla="*/ 3914 w 10001"/>
                      <a:gd name="connsiteY8" fmla="*/ 13342 h 18272"/>
                      <a:gd name="connsiteX9" fmla="*/ 2716 w 10001"/>
                      <a:gd name="connsiteY9" fmla="*/ 11244 h 18272"/>
                      <a:gd name="connsiteX10" fmla="*/ 1479 w 10001"/>
                      <a:gd name="connsiteY10" fmla="*/ 10849 h 18272"/>
                      <a:gd name="connsiteX11" fmla="*/ 4 w 10001"/>
                      <a:gd name="connsiteY11" fmla="*/ 7436 h 18272"/>
                      <a:gd name="connsiteX0" fmla="*/ 1 w 9998"/>
                      <a:gd name="connsiteY0" fmla="*/ 7436 h 18272"/>
                      <a:gd name="connsiteX1" fmla="*/ 3899 w 9998"/>
                      <a:gd name="connsiteY1" fmla="*/ 4440 h 18272"/>
                      <a:gd name="connsiteX2" fmla="*/ 6023 w 9998"/>
                      <a:gd name="connsiteY2" fmla="*/ 0 h 18272"/>
                      <a:gd name="connsiteX3" fmla="*/ 8375 w 9998"/>
                      <a:gd name="connsiteY3" fmla="*/ 4443 h 18272"/>
                      <a:gd name="connsiteX4" fmla="*/ 9995 w 9998"/>
                      <a:gd name="connsiteY4" fmla="*/ 9195 h 18272"/>
                      <a:gd name="connsiteX5" fmla="*/ 8718 w 9998"/>
                      <a:gd name="connsiteY5" fmla="*/ 12654 h 18272"/>
                      <a:gd name="connsiteX6" fmla="*/ 6008 w 9998"/>
                      <a:gd name="connsiteY6" fmla="*/ 18270 h 18272"/>
                      <a:gd name="connsiteX7" fmla="*/ 3911 w 9998"/>
                      <a:gd name="connsiteY7" fmla="*/ 13342 h 18272"/>
                      <a:gd name="connsiteX8" fmla="*/ 2713 w 9998"/>
                      <a:gd name="connsiteY8" fmla="*/ 11244 h 18272"/>
                      <a:gd name="connsiteX9" fmla="*/ 1476 w 9998"/>
                      <a:gd name="connsiteY9" fmla="*/ 10849 h 18272"/>
                      <a:gd name="connsiteX10" fmla="*/ 1 w 9998"/>
                      <a:gd name="connsiteY10" fmla="*/ 7436 h 18272"/>
                      <a:gd name="connsiteX0" fmla="*/ 35 w 8559"/>
                      <a:gd name="connsiteY0" fmla="*/ 5938 h 10000"/>
                      <a:gd name="connsiteX1" fmla="*/ 2459 w 8559"/>
                      <a:gd name="connsiteY1" fmla="*/ 2430 h 10000"/>
                      <a:gd name="connsiteX2" fmla="*/ 4583 w 8559"/>
                      <a:gd name="connsiteY2" fmla="*/ 0 h 10000"/>
                      <a:gd name="connsiteX3" fmla="*/ 6936 w 8559"/>
                      <a:gd name="connsiteY3" fmla="*/ 2432 h 10000"/>
                      <a:gd name="connsiteX4" fmla="*/ 8556 w 8559"/>
                      <a:gd name="connsiteY4" fmla="*/ 5032 h 10000"/>
                      <a:gd name="connsiteX5" fmla="*/ 7279 w 8559"/>
                      <a:gd name="connsiteY5" fmla="*/ 6925 h 10000"/>
                      <a:gd name="connsiteX6" fmla="*/ 4568 w 8559"/>
                      <a:gd name="connsiteY6" fmla="*/ 9999 h 10000"/>
                      <a:gd name="connsiteX7" fmla="*/ 2471 w 8559"/>
                      <a:gd name="connsiteY7" fmla="*/ 7302 h 10000"/>
                      <a:gd name="connsiteX8" fmla="*/ 1273 w 8559"/>
                      <a:gd name="connsiteY8" fmla="*/ 6154 h 10000"/>
                      <a:gd name="connsiteX9" fmla="*/ 35 w 8559"/>
                      <a:gd name="connsiteY9" fmla="*/ 5938 h 10000"/>
                      <a:gd name="connsiteX0" fmla="*/ 49 w 9820"/>
                      <a:gd name="connsiteY0" fmla="*/ 4655 h 10000"/>
                      <a:gd name="connsiteX1" fmla="*/ 2693 w 9820"/>
                      <a:gd name="connsiteY1" fmla="*/ 2430 h 10000"/>
                      <a:gd name="connsiteX2" fmla="*/ 5175 w 9820"/>
                      <a:gd name="connsiteY2" fmla="*/ 0 h 10000"/>
                      <a:gd name="connsiteX3" fmla="*/ 7924 w 9820"/>
                      <a:gd name="connsiteY3" fmla="*/ 2432 h 10000"/>
                      <a:gd name="connsiteX4" fmla="*/ 9816 w 9820"/>
                      <a:gd name="connsiteY4" fmla="*/ 5032 h 10000"/>
                      <a:gd name="connsiteX5" fmla="*/ 8324 w 9820"/>
                      <a:gd name="connsiteY5" fmla="*/ 6925 h 10000"/>
                      <a:gd name="connsiteX6" fmla="*/ 5157 w 9820"/>
                      <a:gd name="connsiteY6" fmla="*/ 9999 h 10000"/>
                      <a:gd name="connsiteX7" fmla="*/ 2707 w 9820"/>
                      <a:gd name="connsiteY7" fmla="*/ 7302 h 10000"/>
                      <a:gd name="connsiteX8" fmla="*/ 1307 w 9820"/>
                      <a:gd name="connsiteY8" fmla="*/ 6154 h 10000"/>
                      <a:gd name="connsiteX9" fmla="*/ 49 w 9820"/>
                      <a:gd name="connsiteY9" fmla="*/ 4655 h 10000"/>
                      <a:gd name="connsiteX0" fmla="*/ 45 w 9995"/>
                      <a:gd name="connsiteY0" fmla="*/ 4655 h 10000"/>
                      <a:gd name="connsiteX1" fmla="*/ 2737 w 9995"/>
                      <a:gd name="connsiteY1" fmla="*/ 2430 h 10000"/>
                      <a:gd name="connsiteX2" fmla="*/ 5265 w 9995"/>
                      <a:gd name="connsiteY2" fmla="*/ 0 h 10000"/>
                      <a:gd name="connsiteX3" fmla="*/ 8064 w 9995"/>
                      <a:gd name="connsiteY3" fmla="*/ 2432 h 10000"/>
                      <a:gd name="connsiteX4" fmla="*/ 9991 w 9995"/>
                      <a:gd name="connsiteY4" fmla="*/ 5032 h 10000"/>
                      <a:gd name="connsiteX5" fmla="*/ 8472 w 9995"/>
                      <a:gd name="connsiteY5" fmla="*/ 6925 h 10000"/>
                      <a:gd name="connsiteX6" fmla="*/ 5247 w 9995"/>
                      <a:gd name="connsiteY6" fmla="*/ 9999 h 10000"/>
                      <a:gd name="connsiteX7" fmla="*/ 2752 w 9995"/>
                      <a:gd name="connsiteY7" fmla="*/ 7302 h 10000"/>
                      <a:gd name="connsiteX8" fmla="*/ 1374 w 9995"/>
                      <a:gd name="connsiteY8" fmla="*/ 6984 h 10000"/>
                      <a:gd name="connsiteX9" fmla="*/ 45 w 9995"/>
                      <a:gd name="connsiteY9" fmla="*/ 4655 h 10000"/>
                      <a:gd name="connsiteX0" fmla="*/ 45 w 10000"/>
                      <a:gd name="connsiteY0" fmla="*/ 5032 h 10377"/>
                      <a:gd name="connsiteX1" fmla="*/ 2738 w 10000"/>
                      <a:gd name="connsiteY1" fmla="*/ 2807 h 10377"/>
                      <a:gd name="connsiteX2" fmla="*/ 4886 w 10000"/>
                      <a:gd name="connsiteY2" fmla="*/ 0 h 10377"/>
                      <a:gd name="connsiteX3" fmla="*/ 8068 w 10000"/>
                      <a:gd name="connsiteY3" fmla="*/ 2809 h 10377"/>
                      <a:gd name="connsiteX4" fmla="*/ 9996 w 10000"/>
                      <a:gd name="connsiteY4" fmla="*/ 5409 h 10377"/>
                      <a:gd name="connsiteX5" fmla="*/ 8476 w 10000"/>
                      <a:gd name="connsiteY5" fmla="*/ 7302 h 10377"/>
                      <a:gd name="connsiteX6" fmla="*/ 5250 w 10000"/>
                      <a:gd name="connsiteY6" fmla="*/ 10376 h 10377"/>
                      <a:gd name="connsiteX7" fmla="*/ 2753 w 10000"/>
                      <a:gd name="connsiteY7" fmla="*/ 7679 h 10377"/>
                      <a:gd name="connsiteX8" fmla="*/ 1375 w 10000"/>
                      <a:gd name="connsiteY8" fmla="*/ 7361 h 10377"/>
                      <a:gd name="connsiteX9" fmla="*/ 45 w 10000"/>
                      <a:gd name="connsiteY9" fmla="*/ 5032 h 10377"/>
                      <a:gd name="connsiteX0" fmla="*/ 45 w 10000"/>
                      <a:gd name="connsiteY0" fmla="*/ 5036 h 10381"/>
                      <a:gd name="connsiteX1" fmla="*/ 2738 w 10000"/>
                      <a:gd name="connsiteY1" fmla="*/ 2811 h 10381"/>
                      <a:gd name="connsiteX2" fmla="*/ 4886 w 10000"/>
                      <a:gd name="connsiteY2" fmla="*/ 4 h 10381"/>
                      <a:gd name="connsiteX3" fmla="*/ 8068 w 10000"/>
                      <a:gd name="connsiteY3" fmla="*/ 2813 h 10381"/>
                      <a:gd name="connsiteX4" fmla="*/ 9996 w 10000"/>
                      <a:gd name="connsiteY4" fmla="*/ 5413 h 10381"/>
                      <a:gd name="connsiteX5" fmla="*/ 8476 w 10000"/>
                      <a:gd name="connsiteY5" fmla="*/ 7306 h 10381"/>
                      <a:gd name="connsiteX6" fmla="*/ 5250 w 10000"/>
                      <a:gd name="connsiteY6" fmla="*/ 10380 h 10381"/>
                      <a:gd name="connsiteX7" fmla="*/ 2753 w 10000"/>
                      <a:gd name="connsiteY7" fmla="*/ 7683 h 10381"/>
                      <a:gd name="connsiteX8" fmla="*/ 1375 w 10000"/>
                      <a:gd name="connsiteY8" fmla="*/ 7365 h 10381"/>
                      <a:gd name="connsiteX9" fmla="*/ 45 w 10000"/>
                      <a:gd name="connsiteY9" fmla="*/ 5036 h 10381"/>
                      <a:gd name="connsiteX0" fmla="*/ 45 w 10000"/>
                      <a:gd name="connsiteY0" fmla="*/ 5036 h 10796"/>
                      <a:gd name="connsiteX1" fmla="*/ 2738 w 10000"/>
                      <a:gd name="connsiteY1" fmla="*/ 2811 h 10796"/>
                      <a:gd name="connsiteX2" fmla="*/ 4886 w 10000"/>
                      <a:gd name="connsiteY2" fmla="*/ 4 h 10796"/>
                      <a:gd name="connsiteX3" fmla="*/ 8068 w 10000"/>
                      <a:gd name="connsiteY3" fmla="*/ 2813 h 10796"/>
                      <a:gd name="connsiteX4" fmla="*/ 9996 w 10000"/>
                      <a:gd name="connsiteY4" fmla="*/ 5413 h 10796"/>
                      <a:gd name="connsiteX5" fmla="*/ 8476 w 10000"/>
                      <a:gd name="connsiteY5" fmla="*/ 7306 h 10796"/>
                      <a:gd name="connsiteX6" fmla="*/ 5202 w 10000"/>
                      <a:gd name="connsiteY6" fmla="*/ 10795 h 10796"/>
                      <a:gd name="connsiteX7" fmla="*/ 2753 w 10000"/>
                      <a:gd name="connsiteY7" fmla="*/ 7683 h 10796"/>
                      <a:gd name="connsiteX8" fmla="*/ 1375 w 10000"/>
                      <a:gd name="connsiteY8" fmla="*/ 7365 h 10796"/>
                      <a:gd name="connsiteX9" fmla="*/ 45 w 10000"/>
                      <a:gd name="connsiteY9" fmla="*/ 5036 h 10796"/>
                      <a:gd name="connsiteX0" fmla="*/ 45 w 10000"/>
                      <a:gd name="connsiteY0" fmla="*/ 5036 h 10795"/>
                      <a:gd name="connsiteX1" fmla="*/ 2738 w 10000"/>
                      <a:gd name="connsiteY1" fmla="*/ 2811 h 10795"/>
                      <a:gd name="connsiteX2" fmla="*/ 4886 w 10000"/>
                      <a:gd name="connsiteY2" fmla="*/ 4 h 10795"/>
                      <a:gd name="connsiteX3" fmla="*/ 8068 w 10000"/>
                      <a:gd name="connsiteY3" fmla="*/ 2813 h 10795"/>
                      <a:gd name="connsiteX4" fmla="*/ 9996 w 10000"/>
                      <a:gd name="connsiteY4" fmla="*/ 5413 h 10795"/>
                      <a:gd name="connsiteX5" fmla="*/ 8476 w 10000"/>
                      <a:gd name="connsiteY5" fmla="*/ 7306 h 10795"/>
                      <a:gd name="connsiteX6" fmla="*/ 5202 w 10000"/>
                      <a:gd name="connsiteY6" fmla="*/ 10795 h 10795"/>
                      <a:gd name="connsiteX7" fmla="*/ 2753 w 10000"/>
                      <a:gd name="connsiteY7" fmla="*/ 7683 h 10795"/>
                      <a:gd name="connsiteX8" fmla="*/ 1375 w 10000"/>
                      <a:gd name="connsiteY8" fmla="*/ 7365 h 10795"/>
                      <a:gd name="connsiteX9" fmla="*/ 45 w 10000"/>
                      <a:gd name="connsiteY9" fmla="*/ 5036 h 10795"/>
                      <a:gd name="connsiteX0" fmla="*/ 45 w 10000"/>
                      <a:gd name="connsiteY0" fmla="*/ 5036 h 10795"/>
                      <a:gd name="connsiteX1" fmla="*/ 2738 w 10000"/>
                      <a:gd name="connsiteY1" fmla="*/ 2811 h 10795"/>
                      <a:gd name="connsiteX2" fmla="*/ 4886 w 10000"/>
                      <a:gd name="connsiteY2" fmla="*/ 4 h 10795"/>
                      <a:gd name="connsiteX3" fmla="*/ 8068 w 10000"/>
                      <a:gd name="connsiteY3" fmla="*/ 2813 h 10795"/>
                      <a:gd name="connsiteX4" fmla="*/ 9996 w 10000"/>
                      <a:gd name="connsiteY4" fmla="*/ 5413 h 10795"/>
                      <a:gd name="connsiteX5" fmla="*/ 8476 w 10000"/>
                      <a:gd name="connsiteY5" fmla="*/ 7306 h 10795"/>
                      <a:gd name="connsiteX6" fmla="*/ 5202 w 10000"/>
                      <a:gd name="connsiteY6" fmla="*/ 10795 h 10795"/>
                      <a:gd name="connsiteX7" fmla="*/ 2753 w 10000"/>
                      <a:gd name="connsiteY7" fmla="*/ 7683 h 10795"/>
                      <a:gd name="connsiteX8" fmla="*/ 1375 w 10000"/>
                      <a:gd name="connsiteY8" fmla="*/ 7365 h 10795"/>
                      <a:gd name="connsiteX9" fmla="*/ 45 w 10000"/>
                      <a:gd name="connsiteY9" fmla="*/ 5036 h 10795"/>
                      <a:gd name="connsiteX0" fmla="*/ 4 w 9959"/>
                      <a:gd name="connsiteY0" fmla="*/ 5593 h 11352"/>
                      <a:gd name="connsiteX1" fmla="*/ 1089 w 9959"/>
                      <a:gd name="connsiteY1" fmla="*/ 469 h 11352"/>
                      <a:gd name="connsiteX2" fmla="*/ 4845 w 9959"/>
                      <a:gd name="connsiteY2" fmla="*/ 561 h 11352"/>
                      <a:gd name="connsiteX3" fmla="*/ 8027 w 9959"/>
                      <a:gd name="connsiteY3" fmla="*/ 3370 h 11352"/>
                      <a:gd name="connsiteX4" fmla="*/ 9955 w 9959"/>
                      <a:gd name="connsiteY4" fmla="*/ 5970 h 11352"/>
                      <a:gd name="connsiteX5" fmla="*/ 8435 w 9959"/>
                      <a:gd name="connsiteY5" fmla="*/ 7863 h 11352"/>
                      <a:gd name="connsiteX6" fmla="*/ 5161 w 9959"/>
                      <a:gd name="connsiteY6" fmla="*/ 11352 h 11352"/>
                      <a:gd name="connsiteX7" fmla="*/ 2712 w 9959"/>
                      <a:gd name="connsiteY7" fmla="*/ 8240 h 11352"/>
                      <a:gd name="connsiteX8" fmla="*/ 1334 w 9959"/>
                      <a:gd name="connsiteY8" fmla="*/ 7922 h 11352"/>
                      <a:gd name="connsiteX9" fmla="*/ 4 w 9959"/>
                      <a:gd name="connsiteY9" fmla="*/ 5593 h 11352"/>
                      <a:gd name="connsiteX0" fmla="*/ 0 w 11223"/>
                      <a:gd name="connsiteY0" fmla="*/ 3835 h 9929"/>
                      <a:gd name="connsiteX1" fmla="*/ 2316 w 11223"/>
                      <a:gd name="connsiteY1" fmla="*/ 342 h 9929"/>
                      <a:gd name="connsiteX2" fmla="*/ 6088 w 11223"/>
                      <a:gd name="connsiteY2" fmla="*/ 423 h 9929"/>
                      <a:gd name="connsiteX3" fmla="*/ 9283 w 11223"/>
                      <a:gd name="connsiteY3" fmla="*/ 2898 h 9929"/>
                      <a:gd name="connsiteX4" fmla="*/ 11219 w 11223"/>
                      <a:gd name="connsiteY4" fmla="*/ 5188 h 9929"/>
                      <a:gd name="connsiteX5" fmla="*/ 9693 w 11223"/>
                      <a:gd name="connsiteY5" fmla="*/ 6856 h 9929"/>
                      <a:gd name="connsiteX6" fmla="*/ 6405 w 11223"/>
                      <a:gd name="connsiteY6" fmla="*/ 9929 h 9929"/>
                      <a:gd name="connsiteX7" fmla="*/ 3946 w 11223"/>
                      <a:gd name="connsiteY7" fmla="*/ 7188 h 9929"/>
                      <a:gd name="connsiteX8" fmla="*/ 2562 w 11223"/>
                      <a:gd name="connsiteY8" fmla="*/ 6908 h 9929"/>
                      <a:gd name="connsiteX9" fmla="*/ 0 w 11223"/>
                      <a:gd name="connsiteY9" fmla="*/ 3835 h 9929"/>
                      <a:gd name="connsiteX0" fmla="*/ 0 w 9999"/>
                      <a:gd name="connsiteY0" fmla="*/ 3862 h 10000"/>
                      <a:gd name="connsiteX1" fmla="*/ 2064 w 9999"/>
                      <a:gd name="connsiteY1" fmla="*/ 344 h 10000"/>
                      <a:gd name="connsiteX2" fmla="*/ 5425 w 9999"/>
                      <a:gd name="connsiteY2" fmla="*/ 426 h 10000"/>
                      <a:gd name="connsiteX3" fmla="*/ 8271 w 9999"/>
                      <a:gd name="connsiteY3" fmla="*/ 2919 h 10000"/>
                      <a:gd name="connsiteX4" fmla="*/ 9996 w 9999"/>
                      <a:gd name="connsiteY4" fmla="*/ 5225 h 10000"/>
                      <a:gd name="connsiteX5" fmla="*/ 8637 w 9999"/>
                      <a:gd name="connsiteY5" fmla="*/ 6905 h 10000"/>
                      <a:gd name="connsiteX6" fmla="*/ 5707 w 9999"/>
                      <a:gd name="connsiteY6" fmla="*/ 10000 h 10000"/>
                      <a:gd name="connsiteX7" fmla="*/ 2283 w 9999"/>
                      <a:gd name="connsiteY7" fmla="*/ 6957 h 10000"/>
                      <a:gd name="connsiteX8" fmla="*/ 0 w 9999"/>
                      <a:gd name="connsiteY8" fmla="*/ 3862 h 10000"/>
                      <a:gd name="connsiteX0" fmla="*/ 124 w 10124"/>
                      <a:gd name="connsiteY0" fmla="*/ 3862 h 10000"/>
                      <a:gd name="connsiteX1" fmla="*/ 2188 w 10124"/>
                      <a:gd name="connsiteY1" fmla="*/ 344 h 10000"/>
                      <a:gd name="connsiteX2" fmla="*/ 5550 w 10124"/>
                      <a:gd name="connsiteY2" fmla="*/ 426 h 10000"/>
                      <a:gd name="connsiteX3" fmla="*/ 8396 w 10124"/>
                      <a:gd name="connsiteY3" fmla="*/ 2919 h 10000"/>
                      <a:gd name="connsiteX4" fmla="*/ 10121 w 10124"/>
                      <a:gd name="connsiteY4" fmla="*/ 5225 h 10000"/>
                      <a:gd name="connsiteX5" fmla="*/ 8762 w 10124"/>
                      <a:gd name="connsiteY5" fmla="*/ 6905 h 10000"/>
                      <a:gd name="connsiteX6" fmla="*/ 5832 w 10124"/>
                      <a:gd name="connsiteY6" fmla="*/ 10000 h 10000"/>
                      <a:gd name="connsiteX7" fmla="*/ 124 w 10124"/>
                      <a:gd name="connsiteY7" fmla="*/ 3862 h 10000"/>
                      <a:gd name="connsiteX0" fmla="*/ 43 w 10045"/>
                      <a:gd name="connsiteY0" fmla="*/ 3862 h 6912"/>
                      <a:gd name="connsiteX1" fmla="*/ 2107 w 10045"/>
                      <a:gd name="connsiteY1" fmla="*/ 344 h 6912"/>
                      <a:gd name="connsiteX2" fmla="*/ 5469 w 10045"/>
                      <a:gd name="connsiteY2" fmla="*/ 426 h 6912"/>
                      <a:gd name="connsiteX3" fmla="*/ 8315 w 10045"/>
                      <a:gd name="connsiteY3" fmla="*/ 2919 h 6912"/>
                      <a:gd name="connsiteX4" fmla="*/ 10040 w 10045"/>
                      <a:gd name="connsiteY4" fmla="*/ 5225 h 6912"/>
                      <a:gd name="connsiteX5" fmla="*/ 8681 w 10045"/>
                      <a:gd name="connsiteY5" fmla="*/ 6905 h 6912"/>
                      <a:gd name="connsiteX6" fmla="*/ 3967 w 10045"/>
                      <a:gd name="connsiteY6" fmla="*/ 5885 h 6912"/>
                      <a:gd name="connsiteX7" fmla="*/ 43 w 10045"/>
                      <a:gd name="connsiteY7" fmla="*/ 3862 h 6912"/>
                      <a:gd name="connsiteX0" fmla="*/ 47 w 10004"/>
                      <a:gd name="connsiteY0" fmla="*/ 5106 h 9519"/>
                      <a:gd name="connsiteX1" fmla="*/ 2102 w 10004"/>
                      <a:gd name="connsiteY1" fmla="*/ 17 h 9519"/>
                      <a:gd name="connsiteX2" fmla="*/ 6651 w 10004"/>
                      <a:gd name="connsiteY2" fmla="*/ 3484 h 9519"/>
                      <a:gd name="connsiteX3" fmla="*/ 8282 w 10004"/>
                      <a:gd name="connsiteY3" fmla="*/ 3742 h 9519"/>
                      <a:gd name="connsiteX4" fmla="*/ 9999 w 10004"/>
                      <a:gd name="connsiteY4" fmla="*/ 7078 h 9519"/>
                      <a:gd name="connsiteX5" fmla="*/ 8646 w 10004"/>
                      <a:gd name="connsiteY5" fmla="*/ 9509 h 9519"/>
                      <a:gd name="connsiteX6" fmla="*/ 3953 w 10004"/>
                      <a:gd name="connsiteY6" fmla="*/ 8033 h 9519"/>
                      <a:gd name="connsiteX7" fmla="*/ 47 w 10004"/>
                      <a:gd name="connsiteY7" fmla="*/ 5106 h 9519"/>
                      <a:gd name="connsiteX0" fmla="*/ 43 w 9996"/>
                      <a:gd name="connsiteY0" fmla="*/ 6232 h 10868"/>
                      <a:gd name="connsiteX1" fmla="*/ 2097 w 9996"/>
                      <a:gd name="connsiteY1" fmla="*/ 886 h 10868"/>
                      <a:gd name="connsiteX2" fmla="*/ 5642 w 9996"/>
                      <a:gd name="connsiteY2" fmla="*/ 385 h 10868"/>
                      <a:gd name="connsiteX3" fmla="*/ 8275 w 9996"/>
                      <a:gd name="connsiteY3" fmla="*/ 4799 h 10868"/>
                      <a:gd name="connsiteX4" fmla="*/ 9991 w 9996"/>
                      <a:gd name="connsiteY4" fmla="*/ 8304 h 10868"/>
                      <a:gd name="connsiteX5" fmla="*/ 8639 w 9996"/>
                      <a:gd name="connsiteY5" fmla="*/ 10857 h 10868"/>
                      <a:gd name="connsiteX6" fmla="*/ 3947 w 9996"/>
                      <a:gd name="connsiteY6" fmla="*/ 9307 h 10868"/>
                      <a:gd name="connsiteX7" fmla="*/ 43 w 9996"/>
                      <a:gd name="connsiteY7" fmla="*/ 6232 h 10868"/>
                      <a:gd name="connsiteX0" fmla="*/ 43 w 10004"/>
                      <a:gd name="connsiteY0" fmla="*/ 5543 h 9809"/>
                      <a:gd name="connsiteX1" fmla="*/ 2098 w 10004"/>
                      <a:gd name="connsiteY1" fmla="*/ 624 h 9809"/>
                      <a:gd name="connsiteX2" fmla="*/ 5644 w 10004"/>
                      <a:gd name="connsiteY2" fmla="*/ 163 h 9809"/>
                      <a:gd name="connsiteX3" fmla="*/ 8163 w 10004"/>
                      <a:gd name="connsiteY3" fmla="*/ 1492 h 9809"/>
                      <a:gd name="connsiteX4" fmla="*/ 9995 w 10004"/>
                      <a:gd name="connsiteY4" fmla="*/ 7450 h 9809"/>
                      <a:gd name="connsiteX5" fmla="*/ 8642 w 10004"/>
                      <a:gd name="connsiteY5" fmla="*/ 9799 h 9809"/>
                      <a:gd name="connsiteX6" fmla="*/ 3949 w 10004"/>
                      <a:gd name="connsiteY6" fmla="*/ 8373 h 9809"/>
                      <a:gd name="connsiteX7" fmla="*/ 43 w 10004"/>
                      <a:gd name="connsiteY7" fmla="*/ 5543 h 9809"/>
                      <a:gd name="connsiteX0" fmla="*/ 43 w 8950"/>
                      <a:gd name="connsiteY0" fmla="*/ 5651 h 10081"/>
                      <a:gd name="connsiteX1" fmla="*/ 2097 w 8950"/>
                      <a:gd name="connsiteY1" fmla="*/ 636 h 10081"/>
                      <a:gd name="connsiteX2" fmla="*/ 5642 w 8950"/>
                      <a:gd name="connsiteY2" fmla="*/ 166 h 10081"/>
                      <a:gd name="connsiteX3" fmla="*/ 8160 w 8950"/>
                      <a:gd name="connsiteY3" fmla="*/ 1521 h 10081"/>
                      <a:gd name="connsiteX4" fmla="*/ 8473 w 8950"/>
                      <a:gd name="connsiteY4" fmla="*/ 5322 h 10081"/>
                      <a:gd name="connsiteX5" fmla="*/ 8639 w 8950"/>
                      <a:gd name="connsiteY5" fmla="*/ 9990 h 10081"/>
                      <a:gd name="connsiteX6" fmla="*/ 3947 w 8950"/>
                      <a:gd name="connsiteY6" fmla="*/ 8536 h 10081"/>
                      <a:gd name="connsiteX7" fmla="*/ 43 w 8950"/>
                      <a:gd name="connsiteY7" fmla="*/ 5651 h 10081"/>
                      <a:gd name="connsiteX0" fmla="*/ 48 w 9651"/>
                      <a:gd name="connsiteY0" fmla="*/ 5606 h 8648"/>
                      <a:gd name="connsiteX1" fmla="*/ 2343 w 9651"/>
                      <a:gd name="connsiteY1" fmla="*/ 631 h 8648"/>
                      <a:gd name="connsiteX2" fmla="*/ 6304 w 9651"/>
                      <a:gd name="connsiteY2" fmla="*/ 165 h 8648"/>
                      <a:gd name="connsiteX3" fmla="*/ 9117 w 9651"/>
                      <a:gd name="connsiteY3" fmla="*/ 1509 h 8648"/>
                      <a:gd name="connsiteX4" fmla="*/ 9467 w 9651"/>
                      <a:gd name="connsiteY4" fmla="*/ 5279 h 8648"/>
                      <a:gd name="connsiteX5" fmla="*/ 6997 w 9651"/>
                      <a:gd name="connsiteY5" fmla="*/ 8019 h 8648"/>
                      <a:gd name="connsiteX6" fmla="*/ 4410 w 9651"/>
                      <a:gd name="connsiteY6" fmla="*/ 8467 h 8648"/>
                      <a:gd name="connsiteX7" fmla="*/ 48 w 9651"/>
                      <a:gd name="connsiteY7" fmla="*/ 5606 h 8648"/>
                      <a:gd name="connsiteX0" fmla="*/ 41 w 9991"/>
                      <a:gd name="connsiteY0" fmla="*/ 6482 h 9316"/>
                      <a:gd name="connsiteX1" fmla="*/ 2419 w 9991"/>
                      <a:gd name="connsiteY1" fmla="*/ 730 h 9316"/>
                      <a:gd name="connsiteX2" fmla="*/ 6523 w 9991"/>
                      <a:gd name="connsiteY2" fmla="*/ 191 h 9316"/>
                      <a:gd name="connsiteX3" fmla="*/ 9438 w 9991"/>
                      <a:gd name="connsiteY3" fmla="*/ 1745 h 9316"/>
                      <a:gd name="connsiteX4" fmla="*/ 9800 w 9991"/>
                      <a:gd name="connsiteY4" fmla="*/ 6104 h 9316"/>
                      <a:gd name="connsiteX5" fmla="*/ 7241 w 9991"/>
                      <a:gd name="connsiteY5" fmla="*/ 9273 h 9316"/>
                      <a:gd name="connsiteX6" fmla="*/ 1411 w 9991"/>
                      <a:gd name="connsiteY6" fmla="*/ 7856 h 9316"/>
                      <a:gd name="connsiteX7" fmla="*/ 41 w 9991"/>
                      <a:gd name="connsiteY7" fmla="*/ 6482 h 9316"/>
                      <a:gd name="connsiteX0" fmla="*/ 19 w 10708"/>
                      <a:gd name="connsiteY0" fmla="*/ 7721 h 10038"/>
                      <a:gd name="connsiteX1" fmla="*/ 3129 w 10708"/>
                      <a:gd name="connsiteY1" fmla="*/ 825 h 10038"/>
                      <a:gd name="connsiteX2" fmla="*/ 7237 w 10708"/>
                      <a:gd name="connsiteY2" fmla="*/ 246 h 10038"/>
                      <a:gd name="connsiteX3" fmla="*/ 10155 w 10708"/>
                      <a:gd name="connsiteY3" fmla="*/ 1914 h 10038"/>
                      <a:gd name="connsiteX4" fmla="*/ 10517 w 10708"/>
                      <a:gd name="connsiteY4" fmla="*/ 6593 h 10038"/>
                      <a:gd name="connsiteX5" fmla="*/ 7956 w 10708"/>
                      <a:gd name="connsiteY5" fmla="*/ 9995 h 10038"/>
                      <a:gd name="connsiteX6" fmla="*/ 2120 w 10708"/>
                      <a:gd name="connsiteY6" fmla="*/ 8474 h 10038"/>
                      <a:gd name="connsiteX7" fmla="*/ 19 w 10708"/>
                      <a:gd name="connsiteY7" fmla="*/ 7721 h 10038"/>
                      <a:gd name="connsiteX0" fmla="*/ 359 w 11048"/>
                      <a:gd name="connsiteY0" fmla="*/ 7721 h 10038"/>
                      <a:gd name="connsiteX1" fmla="*/ 3469 w 11048"/>
                      <a:gd name="connsiteY1" fmla="*/ 825 h 10038"/>
                      <a:gd name="connsiteX2" fmla="*/ 7577 w 11048"/>
                      <a:gd name="connsiteY2" fmla="*/ 246 h 10038"/>
                      <a:gd name="connsiteX3" fmla="*/ 10495 w 11048"/>
                      <a:gd name="connsiteY3" fmla="*/ 1914 h 10038"/>
                      <a:gd name="connsiteX4" fmla="*/ 10857 w 11048"/>
                      <a:gd name="connsiteY4" fmla="*/ 6593 h 10038"/>
                      <a:gd name="connsiteX5" fmla="*/ 8296 w 11048"/>
                      <a:gd name="connsiteY5" fmla="*/ 9995 h 10038"/>
                      <a:gd name="connsiteX6" fmla="*/ 2460 w 11048"/>
                      <a:gd name="connsiteY6" fmla="*/ 8474 h 10038"/>
                      <a:gd name="connsiteX7" fmla="*/ 359 w 11048"/>
                      <a:gd name="connsiteY7" fmla="*/ 7721 h 10038"/>
                      <a:gd name="connsiteX0" fmla="*/ 359 w 11048"/>
                      <a:gd name="connsiteY0" fmla="*/ 8392 h 10075"/>
                      <a:gd name="connsiteX1" fmla="*/ 3469 w 11048"/>
                      <a:gd name="connsiteY1" fmla="*/ 864 h 10075"/>
                      <a:gd name="connsiteX2" fmla="*/ 7577 w 11048"/>
                      <a:gd name="connsiteY2" fmla="*/ 285 h 10075"/>
                      <a:gd name="connsiteX3" fmla="*/ 10495 w 11048"/>
                      <a:gd name="connsiteY3" fmla="*/ 1953 h 10075"/>
                      <a:gd name="connsiteX4" fmla="*/ 10857 w 11048"/>
                      <a:gd name="connsiteY4" fmla="*/ 6632 h 10075"/>
                      <a:gd name="connsiteX5" fmla="*/ 8296 w 11048"/>
                      <a:gd name="connsiteY5" fmla="*/ 10034 h 10075"/>
                      <a:gd name="connsiteX6" fmla="*/ 2460 w 11048"/>
                      <a:gd name="connsiteY6" fmla="*/ 8513 h 10075"/>
                      <a:gd name="connsiteX7" fmla="*/ 359 w 11048"/>
                      <a:gd name="connsiteY7" fmla="*/ 8392 h 10075"/>
                      <a:gd name="connsiteX0" fmla="*/ 371 w 11060"/>
                      <a:gd name="connsiteY0" fmla="*/ 8392 h 10075"/>
                      <a:gd name="connsiteX1" fmla="*/ 3481 w 11060"/>
                      <a:gd name="connsiteY1" fmla="*/ 864 h 10075"/>
                      <a:gd name="connsiteX2" fmla="*/ 7589 w 11060"/>
                      <a:gd name="connsiteY2" fmla="*/ 285 h 10075"/>
                      <a:gd name="connsiteX3" fmla="*/ 10507 w 11060"/>
                      <a:gd name="connsiteY3" fmla="*/ 1953 h 10075"/>
                      <a:gd name="connsiteX4" fmla="*/ 10869 w 11060"/>
                      <a:gd name="connsiteY4" fmla="*/ 6632 h 10075"/>
                      <a:gd name="connsiteX5" fmla="*/ 8308 w 11060"/>
                      <a:gd name="connsiteY5" fmla="*/ 10034 h 10075"/>
                      <a:gd name="connsiteX6" fmla="*/ 2472 w 11060"/>
                      <a:gd name="connsiteY6" fmla="*/ 8513 h 10075"/>
                      <a:gd name="connsiteX7" fmla="*/ 371 w 11060"/>
                      <a:gd name="connsiteY7" fmla="*/ 8392 h 10075"/>
                      <a:gd name="connsiteX0" fmla="*/ 54 w 10743"/>
                      <a:gd name="connsiteY0" fmla="*/ 9468 h 11151"/>
                      <a:gd name="connsiteX1" fmla="*/ 4027 w 10743"/>
                      <a:gd name="connsiteY1" fmla="*/ 495 h 11151"/>
                      <a:gd name="connsiteX2" fmla="*/ 7272 w 10743"/>
                      <a:gd name="connsiteY2" fmla="*/ 1361 h 11151"/>
                      <a:gd name="connsiteX3" fmla="*/ 10190 w 10743"/>
                      <a:gd name="connsiteY3" fmla="*/ 3029 h 11151"/>
                      <a:gd name="connsiteX4" fmla="*/ 10552 w 10743"/>
                      <a:gd name="connsiteY4" fmla="*/ 7708 h 11151"/>
                      <a:gd name="connsiteX5" fmla="*/ 7991 w 10743"/>
                      <a:gd name="connsiteY5" fmla="*/ 11110 h 11151"/>
                      <a:gd name="connsiteX6" fmla="*/ 2155 w 10743"/>
                      <a:gd name="connsiteY6" fmla="*/ 9589 h 11151"/>
                      <a:gd name="connsiteX7" fmla="*/ 54 w 10743"/>
                      <a:gd name="connsiteY7" fmla="*/ 9468 h 11151"/>
                      <a:gd name="connsiteX0" fmla="*/ 54 w 10743"/>
                      <a:gd name="connsiteY0" fmla="*/ 9506 h 11189"/>
                      <a:gd name="connsiteX1" fmla="*/ 4027 w 10743"/>
                      <a:gd name="connsiteY1" fmla="*/ 533 h 11189"/>
                      <a:gd name="connsiteX2" fmla="*/ 7272 w 10743"/>
                      <a:gd name="connsiteY2" fmla="*/ 1399 h 11189"/>
                      <a:gd name="connsiteX3" fmla="*/ 10190 w 10743"/>
                      <a:gd name="connsiteY3" fmla="*/ 3067 h 11189"/>
                      <a:gd name="connsiteX4" fmla="*/ 10552 w 10743"/>
                      <a:gd name="connsiteY4" fmla="*/ 7746 h 11189"/>
                      <a:gd name="connsiteX5" fmla="*/ 7991 w 10743"/>
                      <a:gd name="connsiteY5" fmla="*/ 11148 h 11189"/>
                      <a:gd name="connsiteX6" fmla="*/ 2155 w 10743"/>
                      <a:gd name="connsiteY6" fmla="*/ 9627 h 11189"/>
                      <a:gd name="connsiteX7" fmla="*/ 54 w 10743"/>
                      <a:gd name="connsiteY7" fmla="*/ 9506 h 11189"/>
                      <a:gd name="connsiteX0" fmla="*/ 40 w 11293"/>
                      <a:gd name="connsiteY0" fmla="*/ 9082 h 11127"/>
                      <a:gd name="connsiteX1" fmla="*/ 4577 w 11293"/>
                      <a:gd name="connsiteY1" fmla="*/ 470 h 11127"/>
                      <a:gd name="connsiteX2" fmla="*/ 7822 w 11293"/>
                      <a:gd name="connsiteY2" fmla="*/ 1336 h 11127"/>
                      <a:gd name="connsiteX3" fmla="*/ 10740 w 11293"/>
                      <a:gd name="connsiteY3" fmla="*/ 3004 h 11127"/>
                      <a:gd name="connsiteX4" fmla="*/ 11102 w 11293"/>
                      <a:gd name="connsiteY4" fmla="*/ 7683 h 11127"/>
                      <a:gd name="connsiteX5" fmla="*/ 8541 w 11293"/>
                      <a:gd name="connsiteY5" fmla="*/ 11085 h 11127"/>
                      <a:gd name="connsiteX6" fmla="*/ 2705 w 11293"/>
                      <a:gd name="connsiteY6" fmla="*/ 9564 h 11127"/>
                      <a:gd name="connsiteX7" fmla="*/ 40 w 11293"/>
                      <a:gd name="connsiteY7" fmla="*/ 9082 h 1112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1293" h="11127">
                        <a:moveTo>
                          <a:pt x="40" y="9082"/>
                        </a:moveTo>
                        <a:cubicBezTo>
                          <a:pt x="352" y="7566"/>
                          <a:pt x="3280" y="1761"/>
                          <a:pt x="4577" y="470"/>
                        </a:cubicBezTo>
                        <a:cubicBezTo>
                          <a:pt x="5874" y="-821"/>
                          <a:pt x="6795" y="914"/>
                          <a:pt x="7822" y="1336"/>
                        </a:cubicBezTo>
                        <a:cubicBezTo>
                          <a:pt x="8849" y="1758"/>
                          <a:pt x="10193" y="1947"/>
                          <a:pt x="10740" y="3004"/>
                        </a:cubicBezTo>
                        <a:cubicBezTo>
                          <a:pt x="11287" y="4061"/>
                          <a:pt x="11468" y="6337"/>
                          <a:pt x="11102" y="7683"/>
                        </a:cubicBezTo>
                        <a:cubicBezTo>
                          <a:pt x="10736" y="9030"/>
                          <a:pt x="9940" y="10771"/>
                          <a:pt x="8541" y="11085"/>
                        </a:cubicBezTo>
                        <a:cubicBezTo>
                          <a:pt x="7141" y="11398"/>
                          <a:pt x="4122" y="9898"/>
                          <a:pt x="2705" y="9564"/>
                        </a:cubicBezTo>
                        <a:cubicBezTo>
                          <a:pt x="1288" y="9230"/>
                          <a:pt x="-272" y="10598"/>
                          <a:pt x="40" y="9082"/>
                        </a:cubicBezTo>
                        <a:close/>
                      </a:path>
                    </a:pathLst>
                  </a:custGeom>
                  <a:solidFill>
                    <a:srgbClr val="9CE0FA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endParaRPr>
                  </a:p>
                </p:txBody>
              </p:sp>
              <p:grpSp>
                <p:nvGrpSpPr>
                  <p:cNvPr id="362" name="Group 327">
                    <a:extLst>
                      <a:ext uri="{FF2B5EF4-FFF2-40B4-BE49-F238E27FC236}">
                        <a16:creationId xmlns:a16="http://schemas.microsoft.com/office/drawing/2014/main" id="{C87402A3-2BFE-C5B1-B42D-D9AC9DBB8E8E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7908175" y="5241780"/>
                    <a:ext cx="536554" cy="263548"/>
                    <a:chOff x="1871277" y="1576300"/>
                    <a:chExt cx="1128371" cy="437861"/>
                  </a:xfrm>
                </p:grpSpPr>
                <p:sp>
                  <p:nvSpPr>
                    <p:cNvPr id="366" name="Oval 365">
                      <a:extLst>
                        <a:ext uri="{FF2B5EF4-FFF2-40B4-BE49-F238E27FC236}">
                          <a16:creationId xmlns:a16="http://schemas.microsoft.com/office/drawing/2014/main" id="{86B5B831-7782-E866-E089-3A118EAB45CC}"/>
                        </a:ext>
                      </a:extLst>
                    </p:cNvPr>
                    <p:cNvSpPr/>
                    <p:nvPr/>
                  </p:nvSpPr>
                  <p:spPr bwMode="auto">
                    <a:xfrm flipV="1">
                      <a:off x="1874446" y="1692905"/>
                      <a:ext cx="1125202" cy="321256"/>
                    </a:xfrm>
                    <a:prstGeom prst="ellipse">
                      <a:avLst/>
                    </a:prstGeom>
                    <a:gradFill flip="none" rotWithShape="1">
                      <a:gsLst>
                        <a:gs pos="0">
                          <a:srgbClr val="3333CC">
                            <a:lumMod val="75000"/>
                          </a:srgbClr>
                        </a:gs>
                        <a:gs pos="53000">
                          <a:srgbClr val="3333CC">
                            <a:lumMod val="60000"/>
                            <a:lumOff val="40000"/>
                          </a:srgbClr>
                        </a:gs>
                        <a:gs pos="100000">
                          <a:srgbClr val="3333CC">
                            <a:lumMod val="75000"/>
                          </a:srgbClr>
                        </a:gs>
                      </a:gsLst>
                      <a:lin ang="0" scaled="1"/>
                      <a:tileRect/>
                    </a:gradFill>
                    <a:ln w="6350" cap="flat" cmpd="sng" algn="ctr">
                      <a:solidFill>
                        <a:srgbClr val="000000"/>
                      </a:solidFill>
                      <a:prstDash val="solid"/>
                    </a:ln>
                    <a:effectLst>
                      <a:outerShdw blurRad="40000" dist="23000" dir="5400000" rotWithShape="0">
                        <a:srgbClr val="000000">
                          <a:alpha val="35000"/>
                        </a:srgbClr>
                      </a:outerShdw>
                    </a:effectLst>
                  </p:spPr>
                  <p:txBody>
                    <a:bodyPr anchor="ctr"/>
                    <a:lstStyle/>
                    <a:p>
                      <a:pPr marL="0" marR="0" lvl="0" indent="0" algn="ctr" defTabSz="91440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0" cap="none" spc="0" normalizeH="0" baseline="0" noProof="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Gill Sans M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367" name="Rectangle 366">
                      <a:extLst>
                        <a:ext uri="{FF2B5EF4-FFF2-40B4-BE49-F238E27FC236}">
                          <a16:creationId xmlns:a16="http://schemas.microsoft.com/office/drawing/2014/main" id="{B1D7DF30-093B-7F47-34E3-84660AC90ADF}"/>
                        </a:ext>
                      </a:extLst>
                    </p:cNvPr>
                    <p:cNvSpPr/>
                    <p:nvPr/>
                  </p:nvSpPr>
                  <p:spPr bwMode="auto">
                    <a:xfrm>
                      <a:off x="1871277" y="1740499"/>
                      <a:ext cx="1128371" cy="114225"/>
                    </a:xfrm>
                    <a:prstGeom prst="rect">
                      <a:avLst/>
                    </a:prstGeom>
                    <a:gradFill rotWithShape="1">
                      <a:gsLst>
                        <a:gs pos="0">
                          <a:srgbClr val="3333CC">
                            <a:lumMod val="75000"/>
                          </a:srgbClr>
                        </a:gs>
                        <a:gs pos="53000">
                          <a:srgbClr val="3333CC">
                            <a:lumMod val="60000"/>
                            <a:lumOff val="40000"/>
                          </a:srgbClr>
                        </a:gs>
                        <a:gs pos="100000">
                          <a:srgbClr val="3333CC">
                            <a:lumMod val="75000"/>
                          </a:srgbClr>
                        </a:gs>
                      </a:gsLst>
                      <a:lin ang="10800000" scaled="0"/>
                    </a:gradFill>
                    <a:ln w="25400" cap="flat" cmpd="sng" algn="ctr">
                      <a:noFill/>
                      <a:prstDash val="solid"/>
                    </a:ln>
                    <a:effectLst/>
                  </p:spPr>
                  <p:txBody>
                    <a:bodyPr anchor="ctr"/>
                    <a:lstStyle/>
                    <a:p>
                      <a:pPr marL="0" marR="0" lvl="0" indent="0" algn="ctr" defTabSz="91440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Gill Sans M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368" name="Oval 367">
                      <a:extLst>
                        <a:ext uri="{FF2B5EF4-FFF2-40B4-BE49-F238E27FC236}">
                          <a16:creationId xmlns:a16="http://schemas.microsoft.com/office/drawing/2014/main" id="{A06E216C-C7BE-1470-CD77-018A247EB129}"/>
                        </a:ext>
                      </a:extLst>
                    </p:cNvPr>
                    <p:cNvSpPr/>
                    <p:nvPr/>
                  </p:nvSpPr>
                  <p:spPr bwMode="auto">
                    <a:xfrm flipV="1">
                      <a:off x="1871277" y="1576300"/>
                      <a:ext cx="1125200" cy="321257"/>
                    </a:xfrm>
                    <a:prstGeom prst="ellipse">
                      <a:avLst/>
                    </a:prstGeom>
                    <a:solidFill>
                      <a:srgbClr val="FFFFFF">
                        <a:lumMod val="75000"/>
                      </a:srgbClr>
                    </a:solidFill>
                    <a:ln w="6350" cap="flat" cmpd="sng" algn="ctr">
                      <a:solidFill>
                        <a:srgbClr val="000000"/>
                      </a:solidFill>
                      <a:prstDash val="solid"/>
                    </a:ln>
                    <a:effectLst>
                      <a:outerShdw blurRad="40000" dist="23000" dir="5400000" rotWithShape="0">
                        <a:srgbClr val="000000">
                          <a:alpha val="35000"/>
                        </a:srgbClr>
                      </a:outerShdw>
                    </a:effectLst>
                  </p:spPr>
                  <p:txBody>
                    <a:bodyPr anchor="ctr"/>
                    <a:lstStyle/>
                    <a:p>
                      <a:pPr marL="0" marR="0" lvl="0" indent="0" algn="ctr" defTabSz="91440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0" cap="none" spc="0" normalizeH="0" baseline="0" noProof="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Gill Sans M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369" name="Freeform 368">
                      <a:extLst>
                        <a:ext uri="{FF2B5EF4-FFF2-40B4-BE49-F238E27FC236}">
                          <a16:creationId xmlns:a16="http://schemas.microsoft.com/office/drawing/2014/main" id="{72D05532-68CE-25C2-9172-43FD8885F623}"/>
                        </a:ext>
                      </a:extLst>
                    </p:cNvPr>
                    <p:cNvSpPr/>
                    <p:nvPr/>
                  </p:nvSpPr>
                  <p:spPr bwMode="auto">
                    <a:xfrm>
                      <a:off x="2159708" y="1673868"/>
                      <a:ext cx="548339" cy="159438"/>
                    </a:xfrm>
                    <a:custGeom>
                      <a:avLst/>
                      <a:gdLst>
                        <a:gd name="connsiteX0" fmla="*/ 1486231 w 2944854"/>
                        <a:gd name="connsiteY0" fmla="*/ 727041 h 1302232"/>
                        <a:gd name="connsiteX1" fmla="*/ 257675 w 2944854"/>
                        <a:gd name="connsiteY1" fmla="*/ 1302232 h 1302232"/>
                        <a:gd name="connsiteX2" fmla="*/ 0 w 2944854"/>
                        <a:gd name="connsiteY2" fmla="*/ 1228607 h 1302232"/>
                        <a:gd name="connsiteX3" fmla="*/ 911064 w 2944854"/>
                        <a:gd name="connsiteY3" fmla="*/ 837478 h 1302232"/>
                        <a:gd name="connsiteX4" fmla="*/ 883456 w 2944854"/>
                        <a:gd name="connsiteY4" fmla="*/ 450949 h 1302232"/>
                        <a:gd name="connsiteX5" fmla="*/ 161047 w 2944854"/>
                        <a:gd name="connsiteY5" fmla="*/ 119640 h 1302232"/>
                        <a:gd name="connsiteX6" fmla="*/ 404917 w 2944854"/>
                        <a:gd name="connsiteY6" fmla="*/ 50617 h 1302232"/>
                        <a:gd name="connsiteX7" fmla="*/ 1477028 w 2944854"/>
                        <a:gd name="connsiteY7" fmla="*/ 501566 h 1302232"/>
                        <a:gd name="connsiteX8" fmla="*/ 2572146 w 2944854"/>
                        <a:gd name="connsiteY8" fmla="*/ 0 h 1302232"/>
                        <a:gd name="connsiteX9" fmla="*/ 2875834 w 2944854"/>
                        <a:gd name="connsiteY9" fmla="*/ 96632 h 1302232"/>
                        <a:gd name="connsiteX10" fmla="*/ 2079803 w 2944854"/>
                        <a:gd name="connsiteY10" fmla="*/ 432543 h 1302232"/>
                        <a:gd name="connsiteX11" fmla="*/ 2240850 w 2944854"/>
                        <a:gd name="connsiteY11" fmla="*/ 920305 h 1302232"/>
                        <a:gd name="connsiteX12" fmla="*/ 2944854 w 2944854"/>
                        <a:gd name="connsiteY12" fmla="*/ 1228607 h 1302232"/>
                        <a:gd name="connsiteX13" fmla="*/ 2733192 w 2944854"/>
                        <a:gd name="connsiteY13" fmla="*/ 1297630 h 1302232"/>
                        <a:gd name="connsiteX14" fmla="*/ 1486231 w 2944854"/>
                        <a:gd name="connsiteY14" fmla="*/ 727041 h 1302232"/>
                        <a:gd name="connsiteX0" fmla="*/ 1486231 w 2944854"/>
                        <a:gd name="connsiteY0" fmla="*/ 727041 h 1316375"/>
                        <a:gd name="connsiteX1" fmla="*/ 257675 w 2944854"/>
                        <a:gd name="connsiteY1" fmla="*/ 1302232 h 1316375"/>
                        <a:gd name="connsiteX2" fmla="*/ 0 w 2944854"/>
                        <a:gd name="connsiteY2" fmla="*/ 1228607 h 1316375"/>
                        <a:gd name="connsiteX3" fmla="*/ 911064 w 2944854"/>
                        <a:gd name="connsiteY3" fmla="*/ 837478 h 1316375"/>
                        <a:gd name="connsiteX4" fmla="*/ 883456 w 2944854"/>
                        <a:gd name="connsiteY4" fmla="*/ 450949 h 1316375"/>
                        <a:gd name="connsiteX5" fmla="*/ 161047 w 2944854"/>
                        <a:gd name="connsiteY5" fmla="*/ 119640 h 1316375"/>
                        <a:gd name="connsiteX6" fmla="*/ 404917 w 2944854"/>
                        <a:gd name="connsiteY6" fmla="*/ 50617 h 1316375"/>
                        <a:gd name="connsiteX7" fmla="*/ 1477028 w 2944854"/>
                        <a:gd name="connsiteY7" fmla="*/ 501566 h 1316375"/>
                        <a:gd name="connsiteX8" fmla="*/ 2572146 w 2944854"/>
                        <a:gd name="connsiteY8" fmla="*/ 0 h 1316375"/>
                        <a:gd name="connsiteX9" fmla="*/ 2875834 w 2944854"/>
                        <a:gd name="connsiteY9" fmla="*/ 96632 h 1316375"/>
                        <a:gd name="connsiteX10" fmla="*/ 2079803 w 2944854"/>
                        <a:gd name="connsiteY10" fmla="*/ 432543 h 1316375"/>
                        <a:gd name="connsiteX11" fmla="*/ 2240850 w 2944854"/>
                        <a:gd name="connsiteY11" fmla="*/ 920305 h 1316375"/>
                        <a:gd name="connsiteX12" fmla="*/ 2944854 w 2944854"/>
                        <a:gd name="connsiteY12" fmla="*/ 1228607 h 1316375"/>
                        <a:gd name="connsiteX13" fmla="*/ 2756623 w 2944854"/>
                        <a:gd name="connsiteY13" fmla="*/ 1316375 h 1316375"/>
                        <a:gd name="connsiteX14" fmla="*/ 1486231 w 2944854"/>
                        <a:gd name="connsiteY14" fmla="*/ 727041 h 1316375"/>
                        <a:gd name="connsiteX0" fmla="*/ 1486231 w 3024520"/>
                        <a:gd name="connsiteY0" fmla="*/ 727041 h 1316375"/>
                        <a:gd name="connsiteX1" fmla="*/ 257675 w 3024520"/>
                        <a:gd name="connsiteY1" fmla="*/ 1302232 h 1316375"/>
                        <a:gd name="connsiteX2" fmla="*/ 0 w 3024520"/>
                        <a:gd name="connsiteY2" fmla="*/ 1228607 h 1316375"/>
                        <a:gd name="connsiteX3" fmla="*/ 911064 w 3024520"/>
                        <a:gd name="connsiteY3" fmla="*/ 837478 h 1316375"/>
                        <a:gd name="connsiteX4" fmla="*/ 883456 w 3024520"/>
                        <a:gd name="connsiteY4" fmla="*/ 450949 h 1316375"/>
                        <a:gd name="connsiteX5" fmla="*/ 161047 w 3024520"/>
                        <a:gd name="connsiteY5" fmla="*/ 119640 h 1316375"/>
                        <a:gd name="connsiteX6" fmla="*/ 404917 w 3024520"/>
                        <a:gd name="connsiteY6" fmla="*/ 50617 h 1316375"/>
                        <a:gd name="connsiteX7" fmla="*/ 1477028 w 3024520"/>
                        <a:gd name="connsiteY7" fmla="*/ 501566 h 1316375"/>
                        <a:gd name="connsiteX8" fmla="*/ 2572146 w 3024520"/>
                        <a:gd name="connsiteY8" fmla="*/ 0 h 1316375"/>
                        <a:gd name="connsiteX9" fmla="*/ 2875834 w 3024520"/>
                        <a:gd name="connsiteY9" fmla="*/ 96632 h 1316375"/>
                        <a:gd name="connsiteX10" fmla="*/ 2079803 w 3024520"/>
                        <a:gd name="connsiteY10" fmla="*/ 432543 h 1316375"/>
                        <a:gd name="connsiteX11" fmla="*/ 2240850 w 3024520"/>
                        <a:gd name="connsiteY11" fmla="*/ 920305 h 1316375"/>
                        <a:gd name="connsiteX12" fmla="*/ 3024520 w 3024520"/>
                        <a:gd name="connsiteY12" fmla="*/ 1228607 h 1316375"/>
                        <a:gd name="connsiteX13" fmla="*/ 2756623 w 3024520"/>
                        <a:gd name="connsiteY13" fmla="*/ 1316375 h 1316375"/>
                        <a:gd name="connsiteX14" fmla="*/ 1486231 w 3024520"/>
                        <a:gd name="connsiteY14" fmla="*/ 727041 h 1316375"/>
                        <a:gd name="connsiteX0" fmla="*/ 1537780 w 3076069"/>
                        <a:gd name="connsiteY0" fmla="*/ 727041 h 1316375"/>
                        <a:gd name="connsiteX1" fmla="*/ 309224 w 3076069"/>
                        <a:gd name="connsiteY1" fmla="*/ 1302232 h 1316375"/>
                        <a:gd name="connsiteX2" fmla="*/ 0 w 3076069"/>
                        <a:gd name="connsiteY2" fmla="*/ 1228607 h 1316375"/>
                        <a:gd name="connsiteX3" fmla="*/ 962613 w 3076069"/>
                        <a:gd name="connsiteY3" fmla="*/ 837478 h 1316375"/>
                        <a:gd name="connsiteX4" fmla="*/ 935005 w 3076069"/>
                        <a:gd name="connsiteY4" fmla="*/ 450949 h 1316375"/>
                        <a:gd name="connsiteX5" fmla="*/ 212596 w 3076069"/>
                        <a:gd name="connsiteY5" fmla="*/ 119640 h 1316375"/>
                        <a:gd name="connsiteX6" fmla="*/ 456466 w 3076069"/>
                        <a:gd name="connsiteY6" fmla="*/ 50617 h 1316375"/>
                        <a:gd name="connsiteX7" fmla="*/ 1528577 w 3076069"/>
                        <a:gd name="connsiteY7" fmla="*/ 501566 h 1316375"/>
                        <a:gd name="connsiteX8" fmla="*/ 2623695 w 3076069"/>
                        <a:gd name="connsiteY8" fmla="*/ 0 h 1316375"/>
                        <a:gd name="connsiteX9" fmla="*/ 2927383 w 3076069"/>
                        <a:gd name="connsiteY9" fmla="*/ 96632 h 1316375"/>
                        <a:gd name="connsiteX10" fmla="*/ 2131352 w 3076069"/>
                        <a:gd name="connsiteY10" fmla="*/ 432543 h 1316375"/>
                        <a:gd name="connsiteX11" fmla="*/ 2292399 w 3076069"/>
                        <a:gd name="connsiteY11" fmla="*/ 920305 h 1316375"/>
                        <a:gd name="connsiteX12" fmla="*/ 3076069 w 3076069"/>
                        <a:gd name="connsiteY12" fmla="*/ 1228607 h 1316375"/>
                        <a:gd name="connsiteX13" fmla="*/ 2808172 w 3076069"/>
                        <a:gd name="connsiteY13" fmla="*/ 1316375 h 1316375"/>
                        <a:gd name="connsiteX14" fmla="*/ 1537780 w 3076069"/>
                        <a:gd name="connsiteY14" fmla="*/ 727041 h 1316375"/>
                        <a:gd name="connsiteX0" fmla="*/ 1537780 w 3076069"/>
                        <a:gd name="connsiteY0" fmla="*/ 727041 h 1321259"/>
                        <a:gd name="connsiteX1" fmla="*/ 313981 w 3076069"/>
                        <a:gd name="connsiteY1" fmla="*/ 1321259 h 1321259"/>
                        <a:gd name="connsiteX2" fmla="*/ 0 w 3076069"/>
                        <a:gd name="connsiteY2" fmla="*/ 1228607 h 1321259"/>
                        <a:gd name="connsiteX3" fmla="*/ 962613 w 3076069"/>
                        <a:gd name="connsiteY3" fmla="*/ 837478 h 1321259"/>
                        <a:gd name="connsiteX4" fmla="*/ 935005 w 3076069"/>
                        <a:gd name="connsiteY4" fmla="*/ 450949 h 1321259"/>
                        <a:gd name="connsiteX5" fmla="*/ 212596 w 3076069"/>
                        <a:gd name="connsiteY5" fmla="*/ 119640 h 1321259"/>
                        <a:gd name="connsiteX6" fmla="*/ 456466 w 3076069"/>
                        <a:gd name="connsiteY6" fmla="*/ 50617 h 1321259"/>
                        <a:gd name="connsiteX7" fmla="*/ 1528577 w 3076069"/>
                        <a:gd name="connsiteY7" fmla="*/ 501566 h 1321259"/>
                        <a:gd name="connsiteX8" fmla="*/ 2623695 w 3076069"/>
                        <a:gd name="connsiteY8" fmla="*/ 0 h 1321259"/>
                        <a:gd name="connsiteX9" fmla="*/ 2927383 w 3076069"/>
                        <a:gd name="connsiteY9" fmla="*/ 96632 h 1321259"/>
                        <a:gd name="connsiteX10" fmla="*/ 2131352 w 3076069"/>
                        <a:gd name="connsiteY10" fmla="*/ 432543 h 1321259"/>
                        <a:gd name="connsiteX11" fmla="*/ 2292399 w 3076069"/>
                        <a:gd name="connsiteY11" fmla="*/ 920305 h 1321259"/>
                        <a:gd name="connsiteX12" fmla="*/ 3076069 w 3076069"/>
                        <a:gd name="connsiteY12" fmla="*/ 1228607 h 1321259"/>
                        <a:gd name="connsiteX13" fmla="*/ 2808172 w 3076069"/>
                        <a:gd name="connsiteY13" fmla="*/ 1316375 h 1321259"/>
                        <a:gd name="connsiteX14" fmla="*/ 1537780 w 3076069"/>
                        <a:gd name="connsiteY14" fmla="*/ 727041 h 1321259"/>
                        <a:gd name="connsiteX0" fmla="*/ 1537780 w 3076069"/>
                        <a:gd name="connsiteY0" fmla="*/ 750825 h 1321259"/>
                        <a:gd name="connsiteX1" fmla="*/ 313981 w 3076069"/>
                        <a:gd name="connsiteY1" fmla="*/ 1321259 h 1321259"/>
                        <a:gd name="connsiteX2" fmla="*/ 0 w 3076069"/>
                        <a:gd name="connsiteY2" fmla="*/ 1228607 h 1321259"/>
                        <a:gd name="connsiteX3" fmla="*/ 962613 w 3076069"/>
                        <a:gd name="connsiteY3" fmla="*/ 837478 h 1321259"/>
                        <a:gd name="connsiteX4" fmla="*/ 935005 w 3076069"/>
                        <a:gd name="connsiteY4" fmla="*/ 450949 h 1321259"/>
                        <a:gd name="connsiteX5" fmla="*/ 212596 w 3076069"/>
                        <a:gd name="connsiteY5" fmla="*/ 119640 h 1321259"/>
                        <a:gd name="connsiteX6" fmla="*/ 456466 w 3076069"/>
                        <a:gd name="connsiteY6" fmla="*/ 50617 h 1321259"/>
                        <a:gd name="connsiteX7" fmla="*/ 1528577 w 3076069"/>
                        <a:gd name="connsiteY7" fmla="*/ 501566 h 1321259"/>
                        <a:gd name="connsiteX8" fmla="*/ 2623695 w 3076069"/>
                        <a:gd name="connsiteY8" fmla="*/ 0 h 1321259"/>
                        <a:gd name="connsiteX9" fmla="*/ 2927383 w 3076069"/>
                        <a:gd name="connsiteY9" fmla="*/ 96632 h 1321259"/>
                        <a:gd name="connsiteX10" fmla="*/ 2131352 w 3076069"/>
                        <a:gd name="connsiteY10" fmla="*/ 432543 h 1321259"/>
                        <a:gd name="connsiteX11" fmla="*/ 2292399 w 3076069"/>
                        <a:gd name="connsiteY11" fmla="*/ 920305 h 1321259"/>
                        <a:gd name="connsiteX12" fmla="*/ 3076069 w 3076069"/>
                        <a:gd name="connsiteY12" fmla="*/ 1228607 h 1321259"/>
                        <a:gd name="connsiteX13" fmla="*/ 2808172 w 3076069"/>
                        <a:gd name="connsiteY13" fmla="*/ 1316375 h 1321259"/>
                        <a:gd name="connsiteX14" fmla="*/ 1537780 w 3076069"/>
                        <a:gd name="connsiteY14" fmla="*/ 750825 h 1321259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</a:cxnLst>
                      <a:rect l="l" t="t" r="r" b="b"/>
                      <a:pathLst>
                        <a:path w="3076069" h="1321259">
                          <a:moveTo>
                            <a:pt x="1537780" y="750825"/>
                          </a:moveTo>
                          <a:lnTo>
                            <a:pt x="313981" y="1321259"/>
                          </a:lnTo>
                          <a:lnTo>
                            <a:pt x="0" y="1228607"/>
                          </a:lnTo>
                          <a:lnTo>
                            <a:pt x="962613" y="837478"/>
                          </a:lnTo>
                          <a:lnTo>
                            <a:pt x="935005" y="450949"/>
                          </a:lnTo>
                          <a:lnTo>
                            <a:pt x="212596" y="119640"/>
                          </a:lnTo>
                          <a:lnTo>
                            <a:pt x="456466" y="50617"/>
                          </a:lnTo>
                          <a:lnTo>
                            <a:pt x="1528577" y="501566"/>
                          </a:lnTo>
                          <a:lnTo>
                            <a:pt x="2623695" y="0"/>
                          </a:lnTo>
                          <a:lnTo>
                            <a:pt x="2927383" y="96632"/>
                          </a:lnTo>
                          <a:lnTo>
                            <a:pt x="2131352" y="432543"/>
                          </a:lnTo>
                          <a:lnTo>
                            <a:pt x="2292399" y="920305"/>
                          </a:lnTo>
                          <a:lnTo>
                            <a:pt x="3076069" y="1228607"/>
                          </a:lnTo>
                          <a:lnTo>
                            <a:pt x="2808172" y="1316375"/>
                          </a:lnTo>
                          <a:lnTo>
                            <a:pt x="1537780" y="750825"/>
                          </a:lnTo>
                          <a:close/>
                        </a:path>
                      </a:pathLst>
                    </a:custGeom>
                    <a:solidFill>
                      <a:srgbClr val="3333CC">
                        <a:lumMod val="60000"/>
                        <a:lumOff val="40000"/>
                      </a:srgbClr>
                    </a:solidFill>
                    <a:ln w="9525" cap="flat" cmpd="sng" algn="ctr">
                      <a:noFill/>
                      <a:prstDash val="solid"/>
                    </a:ln>
                    <a:effectLst/>
                  </p:spPr>
                  <p:txBody>
                    <a:bodyPr anchor="ctr"/>
                    <a:lstStyle/>
                    <a:p>
                      <a:pPr marL="0" marR="0" lvl="0" indent="0" algn="ctr" defTabSz="91440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Gill Sans M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370" name="Freeform 369">
                      <a:extLst>
                        <a:ext uri="{FF2B5EF4-FFF2-40B4-BE49-F238E27FC236}">
                          <a16:creationId xmlns:a16="http://schemas.microsoft.com/office/drawing/2014/main" id="{3D4F2EAD-9875-A14D-7571-022A084CB983}"/>
                        </a:ext>
                      </a:extLst>
                    </p:cNvPr>
                    <p:cNvSpPr/>
                    <p:nvPr/>
                  </p:nvSpPr>
                  <p:spPr bwMode="auto">
                    <a:xfrm>
                      <a:off x="2102655" y="1633412"/>
                      <a:ext cx="662444" cy="111846"/>
                    </a:xfrm>
                    <a:custGeom>
                      <a:avLst/>
                      <a:gdLst>
                        <a:gd name="connsiteX0" fmla="*/ 0 w 3645229"/>
                        <a:gd name="connsiteY0" fmla="*/ 214441 h 923747"/>
                        <a:gd name="connsiteX1" fmla="*/ 659770 w 3645229"/>
                        <a:gd name="connsiteY1" fmla="*/ 16495 h 923747"/>
                        <a:gd name="connsiteX2" fmla="*/ 1814367 w 3645229"/>
                        <a:gd name="connsiteY2" fmla="*/ 511360 h 923747"/>
                        <a:gd name="connsiteX3" fmla="*/ 2968965 w 3645229"/>
                        <a:gd name="connsiteY3" fmla="*/ 0 h 923747"/>
                        <a:gd name="connsiteX4" fmla="*/ 3645229 w 3645229"/>
                        <a:gd name="connsiteY4" fmla="*/ 197946 h 923747"/>
                        <a:gd name="connsiteX5" fmla="*/ 3199884 w 3645229"/>
                        <a:gd name="connsiteY5" fmla="*/ 461874 h 923747"/>
                        <a:gd name="connsiteX6" fmla="*/ 2985459 w 3645229"/>
                        <a:gd name="connsiteY6" fmla="*/ 379396 h 923747"/>
                        <a:gd name="connsiteX7" fmla="*/ 1830861 w 3645229"/>
                        <a:gd name="connsiteY7" fmla="*/ 923747 h 923747"/>
                        <a:gd name="connsiteX8" fmla="*/ 676264 w 3645229"/>
                        <a:gd name="connsiteY8" fmla="*/ 412387 h 923747"/>
                        <a:gd name="connsiteX9" fmla="*/ 527816 w 3645229"/>
                        <a:gd name="connsiteY9" fmla="*/ 478369 h 923747"/>
                        <a:gd name="connsiteX10" fmla="*/ 0 w 3645229"/>
                        <a:gd name="connsiteY10" fmla="*/ 214441 h 923747"/>
                        <a:gd name="connsiteX0" fmla="*/ 0 w 3640627"/>
                        <a:gd name="connsiteY0" fmla="*/ 242051 h 923747"/>
                        <a:gd name="connsiteX1" fmla="*/ 655168 w 3640627"/>
                        <a:gd name="connsiteY1" fmla="*/ 16495 h 923747"/>
                        <a:gd name="connsiteX2" fmla="*/ 1809765 w 3640627"/>
                        <a:gd name="connsiteY2" fmla="*/ 511360 h 923747"/>
                        <a:gd name="connsiteX3" fmla="*/ 2964363 w 3640627"/>
                        <a:gd name="connsiteY3" fmla="*/ 0 h 923747"/>
                        <a:gd name="connsiteX4" fmla="*/ 3640627 w 3640627"/>
                        <a:gd name="connsiteY4" fmla="*/ 197946 h 923747"/>
                        <a:gd name="connsiteX5" fmla="*/ 3195282 w 3640627"/>
                        <a:gd name="connsiteY5" fmla="*/ 461874 h 923747"/>
                        <a:gd name="connsiteX6" fmla="*/ 2980857 w 3640627"/>
                        <a:gd name="connsiteY6" fmla="*/ 379396 h 923747"/>
                        <a:gd name="connsiteX7" fmla="*/ 1826259 w 3640627"/>
                        <a:gd name="connsiteY7" fmla="*/ 923747 h 923747"/>
                        <a:gd name="connsiteX8" fmla="*/ 671662 w 3640627"/>
                        <a:gd name="connsiteY8" fmla="*/ 412387 h 923747"/>
                        <a:gd name="connsiteX9" fmla="*/ 523214 w 3640627"/>
                        <a:gd name="connsiteY9" fmla="*/ 478369 h 923747"/>
                        <a:gd name="connsiteX10" fmla="*/ 0 w 3640627"/>
                        <a:gd name="connsiteY10" fmla="*/ 242051 h 923747"/>
                        <a:gd name="connsiteX0" fmla="*/ 0 w 3640627"/>
                        <a:gd name="connsiteY0" fmla="*/ 242051 h 923747"/>
                        <a:gd name="connsiteX1" fmla="*/ 655168 w 3640627"/>
                        <a:gd name="connsiteY1" fmla="*/ 16495 h 923747"/>
                        <a:gd name="connsiteX2" fmla="*/ 1809765 w 3640627"/>
                        <a:gd name="connsiteY2" fmla="*/ 511360 h 923747"/>
                        <a:gd name="connsiteX3" fmla="*/ 2964363 w 3640627"/>
                        <a:gd name="connsiteY3" fmla="*/ 0 h 923747"/>
                        <a:gd name="connsiteX4" fmla="*/ 3640627 w 3640627"/>
                        <a:gd name="connsiteY4" fmla="*/ 197946 h 923747"/>
                        <a:gd name="connsiteX5" fmla="*/ 3195282 w 3640627"/>
                        <a:gd name="connsiteY5" fmla="*/ 461874 h 923747"/>
                        <a:gd name="connsiteX6" fmla="*/ 2980857 w 3640627"/>
                        <a:gd name="connsiteY6" fmla="*/ 379396 h 923747"/>
                        <a:gd name="connsiteX7" fmla="*/ 1826259 w 3640627"/>
                        <a:gd name="connsiteY7" fmla="*/ 923747 h 923747"/>
                        <a:gd name="connsiteX8" fmla="*/ 671662 w 3640627"/>
                        <a:gd name="connsiteY8" fmla="*/ 412387 h 923747"/>
                        <a:gd name="connsiteX9" fmla="*/ 523214 w 3640627"/>
                        <a:gd name="connsiteY9" fmla="*/ 482971 h 923747"/>
                        <a:gd name="connsiteX10" fmla="*/ 0 w 3640627"/>
                        <a:gd name="connsiteY10" fmla="*/ 242051 h 923747"/>
                        <a:gd name="connsiteX0" fmla="*/ 0 w 3640627"/>
                        <a:gd name="connsiteY0" fmla="*/ 242051 h 923747"/>
                        <a:gd name="connsiteX1" fmla="*/ 655168 w 3640627"/>
                        <a:gd name="connsiteY1" fmla="*/ 16495 h 923747"/>
                        <a:gd name="connsiteX2" fmla="*/ 1809765 w 3640627"/>
                        <a:gd name="connsiteY2" fmla="*/ 511360 h 923747"/>
                        <a:gd name="connsiteX3" fmla="*/ 2964363 w 3640627"/>
                        <a:gd name="connsiteY3" fmla="*/ 0 h 923747"/>
                        <a:gd name="connsiteX4" fmla="*/ 3640627 w 3640627"/>
                        <a:gd name="connsiteY4" fmla="*/ 197946 h 923747"/>
                        <a:gd name="connsiteX5" fmla="*/ 3195282 w 3640627"/>
                        <a:gd name="connsiteY5" fmla="*/ 461874 h 923747"/>
                        <a:gd name="connsiteX6" fmla="*/ 2980857 w 3640627"/>
                        <a:gd name="connsiteY6" fmla="*/ 379396 h 923747"/>
                        <a:gd name="connsiteX7" fmla="*/ 1826259 w 3640627"/>
                        <a:gd name="connsiteY7" fmla="*/ 923747 h 923747"/>
                        <a:gd name="connsiteX8" fmla="*/ 690067 w 3640627"/>
                        <a:gd name="connsiteY8" fmla="*/ 412387 h 923747"/>
                        <a:gd name="connsiteX9" fmla="*/ 523214 w 3640627"/>
                        <a:gd name="connsiteY9" fmla="*/ 482971 h 923747"/>
                        <a:gd name="connsiteX10" fmla="*/ 0 w 3640627"/>
                        <a:gd name="connsiteY10" fmla="*/ 242051 h 923747"/>
                        <a:gd name="connsiteX0" fmla="*/ 0 w 3640627"/>
                        <a:gd name="connsiteY0" fmla="*/ 242051 h 946755"/>
                        <a:gd name="connsiteX1" fmla="*/ 655168 w 3640627"/>
                        <a:gd name="connsiteY1" fmla="*/ 16495 h 946755"/>
                        <a:gd name="connsiteX2" fmla="*/ 1809765 w 3640627"/>
                        <a:gd name="connsiteY2" fmla="*/ 511360 h 946755"/>
                        <a:gd name="connsiteX3" fmla="*/ 2964363 w 3640627"/>
                        <a:gd name="connsiteY3" fmla="*/ 0 h 946755"/>
                        <a:gd name="connsiteX4" fmla="*/ 3640627 w 3640627"/>
                        <a:gd name="connsiteY4" fmla="*/ 197946 h 946755"/>
                        <a:gd name="connsiteX5" fmla="*/ 3195282 w 3640627"/>
                        <a:gd name="connsiteY5" fmla="*/ 461874 h 946755"/>
                        <a:gd name="connsiteX6" fmla="*/ 2980857 w 3640627"/>
                        <a:gd name="connsiteY6" fmla="*/ 379396 h 946755"/>
                        <a:gd name="connsiteX7" fmla="*/ 1876873 w 3640627"/>
                        <a:gd name="connsiteY7" fmla="*/ 946755 h 946755"/>
                        <a:gd name="connsiteX8" fmla="*/ 690067 w 3640627"/>
                        <a:gd name="connsiteY8" fmla="*/ 412387 h 946755"/>
                        <a:gd name="connsiteX9" fmla="*/ 523214 w 3640627"/>
                        <a:gd name="connsiteY9" fmla="*/ 482971 h 946755"/>
                        <a:gd name="connsiteX10" fmla="*/ 0 w 3640627"/>
                        <a:gd name="connsiteY10" fmla="*/ 242051 h 946755"/>
                        <a:gd name="connsiteX0" fmla="*/ 0 w 3640627"/>
                        <a:gd name="connsiteY0" fmla="*/ 242051 h 946755"/>
                        <a:gd name="connsiteX1" fmla="*/ 655168 w 3640627"/>
                        <a:gd name="connsiteY1" fmla="*/ 16495 h 946755"/>
                        <a:gd name="connsiteX2" fmla="*/ 1855778 w 3640627"/>
                        <a:gd name="connsiteY2" fmla="*/ 534367 h 946755"/>
                        <a:gd name="connsiteX3" fmla="*/ 2964363 w 3640627"/>
                        <a:gd name="connsiteY3" fmla="*/ 0 h 946755"/>
                        <a:gd name="connsiteX4" fmla="*/ 3640627 w 3640627"/>
                        <a:gd name="connsiteY4" fmla="*/ 197946 h 946755"/>
                        <a:gd name="connsiteX5" fmla="*/ 3195282 w 3640627"/>
                        <a:gd name="connsiteY5" fmla="*/ 461874 h 946755"/>
                        <a:gd name="connsiteX6" fmla="*/ 2980857 w 3640627"/>
                        <a:gd name="connsiteY6" fmla="*/ 379396 h 946755"/>
                        <a:gd name="connsiteX7" fmla="*/ 1876873 w 3640627"/>
                        <a:gd name="connsiteY7" fmla="*/ 946755 h 946755"/>
                        <a:gd name="connsiteX8" fmla="*/ 690067 w 3640627"/>
                        <a:gd name="connsiteY8" fmla="*/ 412387 h 946755"/>
                        <a:gd name="connsiteX9" fmla="*/ 523214 w 3640627"/>
                        <a:gd name="connsiteY9" fmla="*/ 482971 h 946755"/>
                        <a:gd name="connsiteX10" fmla="*/ 0 w 3640627"/>
                        <a:gd name="connsiteY10" fmla="*/ 242051 h 946755"/>
                        <a:gd name="connsiteX0" fmla="*/ 0 w 3640627"/>
                        <a:gd name="connsiteY0" fmla="*/ 242051 h 946755"/>
                        <a:gd name="connsiteX1" fmla="*/ 655168 w 3640627"/>
                        <a:gd name="connsiteY1" fmla="*/ 16495 h 946755"/>
                        <a:gd name="connsiteX2" fmla="*/ 1855778 w 3640627"/>
                        <a:gd name="connsiteY2" fmla="*/ 534367 h 946755"/>
                        <a:gd name="connsiteX3" fmla="*/ 2964363 w 3640627"/>
                        <a:gd name="connsiteY3" fmla="*/ 0 h 946755"/>
                        <a:gd name="connsiteX4" fmla="*/ 3640627 w 3640627"/>
                        <a:gd name="connsiteY4" fmla="*/ 197946 h 946755"/>
                        <a:gd name="connsiteX5" fmla="*/ 3195282 w 3640627"/>
                        <a:gd name="connsiteY5" fmla="*/ 461874 h 946755"/>
                        <a:gd name="connsiteX6" fmla="*/ 3008465 w 3640627"/>
                        <a:gd name="connsiteY6" fmla="*/ 402404 h 946755"/>
                        <a:gd name="connsiteX7" fmla="*/ 1876873 w 3640627"/>
                        <a:gd name="connsiteY7" fmla="*/ 946755 h 946755"/>
                        <a:gd name="connsiteX8" fmla="*/ 690067 w 3640627"/>
                        <a:gd name="connsiteY8" fmla="*/ 412387 h 946755"/>
                        <a:gd name="connsiteX9" fmla="*/ 523214 w 3640627"/>
                        <a:gd name="connsiteY9" fmla="*/ 482971 h 946755"/>
                        <a:gd name="connsiteX10" fmla="*/ 0 w 3640627"/>
                        <a:gd name="connsiteY10" fmla="*/ 242051 h 946755"/>
                        <a:gd name="connsiteX0" fmla="*/ 0 w 3723451"/>
                        <a:gd name="connsiteY0" fmla="*/ 242051 h 946755"/>
                        <a:gd name="connsiteX1" fmla="*/ 655168 w 3723451"/>
                        <a:gd name="connsiteY1" fmla="*/ 16495 h 946755"/>
                        <a:gd name="connsiteX2" fmla="*/ 1855778 w 3723451"/>
                        <a:gd name="connsiteY2" fmla="*/ 534367 h 946755"/>
                        <a:gd name="connsiteX3" fmla="*/ 2964363 w 3723451"/>
                        <a:gd name="connsiteY3" fmla="*/ 0 h 946755"/>
                        <a:gd name="connsiteX4" fmla="*/ 3723451 w 3723451"/>
                        <a:gd name="connsiteY4" fmla="*/ 220954 h 946755"/>
                        <a:gd name="connsiteX5" fmla="*/ 3195282 w 3723451"/>
                        <a:gd name="connsiteY5" fmla="*/ 461874 h 946755"/>
                        <a:gd name="connsiteX6" fmla="*/ 3008465 w 3723451"/>
                        <a:gd name="connsiteY6" fmla="*/ 402404 h 946755"/>
                        <a:gd name="connsiteX7" fmla="*/ 1876873 w 3723451"/>
                        <a:gd name="connsiteY7" fmla="*/ 946755 h 946755"/>
                        <a:gd name="connsiteX8" fmla="*/ 690067 w 3723451"/>
                        <a:gd name="connsiteY8" fmla="*/ 412387 h 946755"/>
                        <a:gd name="connsiteX9" fmla="*/ 523214 w 3723451"/>
                        <a:gd name="connsiteY9" fmla="*/ 482971 h 946755"/>
                        <a:gd name="connsiteX10" fmla="*/ 0 w 3723451"/>
                        <a:gd name="connsiteY10" fmla="*/ 242051 h 946755"/>
                        <a:gd name="connsiteX0" fmla="*/ 0 w 3723451"/>
                        <a:gd name="connsiteY0" fmla="*/ 228246 h 932950"/>
                        <a:gd name="connsiteX1" fmla="*/ 655168 w 3723451"/>
                        <a:gd name="connsiteY1" fmla="*/ 2690 h 932950"/>
                        <a:gd name="connsiteX2" fmla="*/ 1855778 w 3723451"/>
                        <a:gd name="connsiteY2" fmla="*/ 520562 h 932950"/>
                        <a:gd name="connsiteX3" fmla="*/ 3001174 w 3723451"/>
                        <a:gd name="connsiteY3" fmla="*/ 0 h 932950"/>
                        <a:gd name="connsiteX4" fmla="*/ 3723451 w 3723451"/>
                        <a:gd name="connsiteY4" fmla="*/ 207149 h 932950"/>
                        <a:gd name="connsiteX5" fmla="*/ 3195282 w 3723451"/>
                        <a:gd name="connsiteY5" fmla="*/ 448069 h 932950"/>
                        <a:gd name="connsiteX6" fmla="*/ 3008465 w 3723451"/>
                        <a:gd name="connsiteY6" fmla="*/ 388599 h 932950"/>
                        <a:gd name="connsiteX7" fmla="*/ 1876873 w 3723451"/>
                        <a:gd name="connsiteY7" fmla="*/ 932950 h 932950"/>
                        <a:gd name="connsiteX8" fmla="*/ 690067 w 3723451"/>
                        <a:gd name="connsiteY8" fmla="*/ 398582 h 932950"/>
                        <a:gd name="connsiteX9" fmla="*/ 523214 w 3723451"/>
                        <a:gd name="connsiteY9" fmla="*/ 469166 h 932950"/>
                        <a:gd name="connsiteX10" fmla="*/ 0 w 3723451"/>
                        <a:gd name="connsiteY10" fmla="*/ 228246 h 932950"/>
                        <a:gd name="connsiteX0" fmla="*/ 0 w 3723451"/>
                        <a:gd name="connsiteY0" fmla="*/ 228246 h 932950"/>
                        <a:gd name="connsiteX1" fmla="*/ 655168 w 3723451"/>
                        <a:gd name="connsiteY1" fmla="*/ 2690 h 932950"/>
                        <a:gd name="connsiteX2" fmla="*/ 1855778 w 3723451"/>
                        <a:gd name="connsiteY2" fmla="*/ 520562 h 932950"/>
                        <a:gd name="connsiteX3" fmla="*/ 3001174 w 3723451"/>
                        <a:gd name="connsiteY3" fmla="*/ 0 h 932950"/>
                        <a:gd name="connsiteX4" fmla="*/ 3723451 w 3723451"/>
                        <a:gd name="connsiteY4" fmla="*/ 207149 h 932950"/>
                        <a:gd name="connsiteX5" fmla="*/ 3195282 w 3723451"/>
                        <a:gd name="connsiteY5" fmla="*/ 448069 h 932950"/>
                        <a:gd name="connsiteX6" fmla="*/ 3013067 w 3723451"/>
                        <a:gd name="connsiteY6" fmla="*/ 393200 h 932950"/>
                        <a:gd name="connsiteX7" fmla="*/ 1876873 w 3723451"/>
                        <a:gd name="connsiteY7" fmla="*/ 932950 h 932950"/>
                        <a:gd name="connsiteX8" fmla="*/ 690067 w 3723451"/>
                        <a:gd name="connsiteY8" fmla="*/ 398582 h 932950"/>
                        <a:gd name="connsiteX9" fmla="*/ 523214 w 3723451"/>
                        <a:gd name="connsiteY9" fmla="*/ 469166 h 932950"/>
                        <a:gd name="connsiteX10" fmla="*/ 0 w 3723451"/>
                        <a:gd name="connsiteY10" fmla="*/ 228246 h 932950"/>
                        <a:gd name="connsiteX0" fmla="*/ 0 w 3723451"/>
                        <a:gd name="connsiteY0" fmla="*/ 228246 h 932950"/>
                        <a:gd name="connsiteX1" fmla="*/ 655168 w 3723451"/>
                        <a:gd name="connsiteY1" fmla="*/ 2690 h 932950"/>
                        <a:gd name="connsiteX2" fmla="*/ 1855778 w 3723451"/>
                        <a:gd name="connsiteY2" fmla="*/ 520562 h 932950"/>
                        <a:gd name="connsiteX3" fmla="*/ 3001174 w 3723451"/>
                        <a:gd name="connsiteY3" fmla="*/ 0 h 932950"/>
                        <a:gd name="connsiteX4" fmla="*/ 3723451 w 3723451"/>
                        <a:gd name="connsiteY4" fmla="*/ 207149 h 932950"/>
                        <a:gd name="connsiteX5" fmla="*/ 3186079 w 3723451"/>
                        <a:gd name="connsiteY5" fmla="*/ 461874 h 932950"/>
                        <a:gd name="connsiteX6" fmla="*/ 3013067 w 3723451"/>
                        <a:gd name="connsiteY6" fmla="*/ 393200 h 932950"/>
                        <a:gd name="connsiteX7" fmla="*/ 1876873 w 3723451"/>
                        <a:gd name="connsiteY7" fmla="*/ 932950 h 932950"/>
                        <a:gd name="connsiteX8" fmla="*/ 690067 w 3723451"/>
                        <a:gd name="connsiteY8" fmla="*/ 398582 h 932950"/>
                        <a:gd name="connsiteX9" fmla="*/ 523214 w 3723451"/>
                        <a:gd name="connsiteY9" fmla="*/ 469166 h 932950"/>
                        <a:gd name="connsiteX10" fmla="*/ 0 w 3723451"/>
                        <a:gd name="connsiteY10" fmla="*/ 228246 h 932950"/>
                        <a:gd name="connsiteX0" fmla="*/ 0 w 3723451"/>
                        <a:gd name="connsiteY0" fmla="*/ 228246 h 932950"/>
                        <a:gd name="connsiteX1" fmla="*/ 655168 w 3723451"/>
                        <a:gd name="connsiteY1" fmla="*/ 2690 h 932950"/>
                        <a:gd name="connsiteX2" fmla="*/ 1855778 w 3723451"/>
                        <a:gd name="connsiteY2" fmla="*/ 520562 h 932950"/>
                        <a:gd name="connsiteX3" fmla="*/ 3001174 w 3723451"/>
                        <a:gd name="connsiteY3" fmla="*/ 0 h 932950"/>
                        <a:gd name="connsiteX4" fmla="*/ 3723451 w 3723451"/>
                        <a:gd name="connsiteY4" fmla="*/ 207149 h 932950"/>
                        <a:gd name="connsiteX5" fmla="*/ 3186079 w 3723451"/>
                        <a:gd name="connsiteY5" fmla="*/ 461874 h 932950"/>
                        <a:gd name="connsiteX6" fmla="*/ 3013067 w 3723451"/>
                        <a:gd name="connsiteY6" fmla="*/ 393200 h 932950"/>
                        <a:gd name="connsiteX7" fmla="*/ 1876873 w 3723451"/>
                        <a:gd name="connsiteY7" fmla="*/ 932950 h 932950"/>
                        <a:gd name="connsiteX8" fmla="*/ 711613 w 3723451"/>
                        <a:gd name="connsiteY8" fmla="*/ 413055 h 932950"/>
                        <a:gd name="connsiteX9" fmla="*/ 523214 w 3723451"/>
                        <a:gd name="connsiteY9" fmla="*/ 469166 h 932950"/>
                        <a:gd name="connsiteX10" fmla="*/ 0 w 3723451"/>
                        <a:gd name="connsiteY10" fmla="*/ 228246 h 932950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</a:cxnLst>
                      <a:rect l="l" t="t" r="r" b="b"/>
                      <a:pathLst>
                        <a:path w="3723451" h="932950">
                          <a:moveTo>
                            <a:pt x="0" y="228246"/>
                          </a:moveTo>
                          <a:lnTo>
                            <a:pt x="655168" y="2690"/>
                          </a:lnTo>
                          <a:lnTo>
                            <a:pt x="1855778" y="520562"/>
                          </a:lnTo>
                          <a:lnTo>
                            <a:pt x="3001174" y="0"/>
                          </a:lnTo>
                          <a:lnTo>
                            <a:pt x="3723451" y="207149"/>
                          </a:lnTo>
                          <a:lnTo>
                            <a:pt x="3186079" y="461874"/>
                          </a:lnTo>
                          <a:lnTo>
                            <a:pt x="3013067" y="393200"/>
                          </a:lnTo>
                          <a:lnTo>
                            <a:pt x="1876873" y="932950"/>
                          </a:lnTo>
                          <a:lnTo>
                            <a:pt x="711613" y="413055"/>
                          </a:lnTo>
                          <a:lnTo>
                            <a:pt x="523214" y="469166"/>
                          </a:lnTo>
                          <a:lnTo>
                            <a:pt x="0" y="228246"/>
                          </a:lnTo>
                          <a:close/>
                        </a:path>
                      </a:pathLst>
                    </a:custGeom>
                    <a:solidFill>
                      <a:srgbClr val="3333CC">
                        <a:lumMod val="75000"/>
                      </a:srgbClr>
                    </a:solidFill>
                    <a:ln w="9525" cap="flat" cmpd="sng" algn="ctr">
                      <a:noFill/>
                      <a:prstDash val="solid"/>
                    </a:ln>
                    <a:effectLst>
                      <a:outerShdw blurRad="40000" dist="23000" dir="5400000" rotWithShape="0">
                        <a:srgbClr val="000000">
                          <a:alpha val="35000"/>
                        </a:srgbClr>
                      </a:outerShdw>
                    </a:effectLst>
                  </p:spPr>
                  <p:txBody>
                    <a:bodyPr anchor="ctr"/>
                    <a:lstStyle/>
                    <a:p>
                      <a:pPr marL="0" marR="0" lvl="0" indent="0" algn="ctr" defTabSz="91440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Gill Sans M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371" name="Freeform 370">
                      <a:extLst>
                        <a:ext uri="{FF2B5EF4-FFF2-40B4-BE49-F238E27FC236}">
                          <a16:creationId xmlns:a16="http://schemas.microsoft.com/office/drawing/2014/main" id="{39B7B364-C7AE-B6EC-E092-BDDC73749AD1}"/>
                        </a:ext>
                      </a:extLst>
                    </p:cNvPr>
                    <p:cNvSpPr/>
                    <p:nvPr/>
                  </p:nvSpPr>
                  <p:spPr bwMode="auto">
                    <a:xfrm>
                      <a:off x="2536889" y="1728599"/>
                      <a:ext cx="244057" cy="97568"/>
                    </a:xfrm>
                    <a:custGeom>
                      <a:avLst/>
                      <a:gdLst>
                        <a:gd name="connsiteX0" fmla="*/ 55216 w 1421812"/>
                        <a:gd name="connsiteY0" fmla="*/ 0 h 800665"/>
                        <a:gd name="connsiteX1" fmla="*/ 1421812 w 1421812"/>
                        <a:gd name="connsiteY1" fmla="*/ 625807 h 800665"/>
                        <a:gd name="connsiteX2" fmla="*/ 947874 w 1421812"/>
                        <a:gd name="connsiteY2" fmla="*/ 800665 h 800665"/>
                        <a:gd name="connsiteX3" fmla="*/ 50614 w 1421812"/>
                        <a:gd name="connsiteY3" fmla="*/ 404934 h 800665"/>
                        <a:gd name="connsiteX4" fmla="*/ 0 w 1421812"/>
                        <a:gd name="connsiteY4" fmla="*/ 404934 h 800665"/>
                        <a:gd name="connsiteX5" fmla="*/ 55216 w 1421812"/>
                        <a:gd name="connsiteY5" fmla="*/ 0 h 800665"/>
                        <a:gd name="connsiteX0" fmla="*/ 4602 w 1371198"/>
                        <a:gd name="connsiteY0" fmla="*/ 0 h 800665"/>
                        <a:gd name="connsiteX1" fmla="*/ 1371198 w 1371198"/>
                        <a:gd name="connsiteY1" fmla="*/ 625807 h 800665"/>
                        <a:gd name="connsiteX2" fmla="*/ 897260 w 1371198"/>
                        <a:gd name="connsiteY2" fmla="*/ 800665 h 800665"/>
                        <a:gd name="connsiteX3" fmla="*/ 0 w 1371198"/>
                        <a:gd name="connsiteY3" fmla="*/ 404934 h 800665"/>
                        <a:gd name="connsiteX4" fmla="*/ 4602 w 1371198"/>
                        <a:gd name="connsiteY4" fmla="*/ 0 h 800665"/>
                        <a:gd name="connsiteX0" fmla="*/ 0 w 1366596"/>
                        <a:gd name="connsiteY0" fmla="*/ 0 h 800665"/>
                        <a:gd name="connsiteX1" fmla="*/ 1366596 w 1366596"/>
                        <a:gd name="connsiteY1" fmla="*/ 625807 h 800665"/>
                        <a:gd name="connsiteX2" fmla="*/ 892658 w 1366596"/>
                        <a:gd name="connsiteY2" fmla="*/ 800665 h 800665"/>
                        <a:gd name="connsiteX3" fmla="*/ 4601 w 1366596"/>
                        <a:gd name="connsiteY3" fmla="*/ 427942 h 800665"/>
                        <a:gd name="connsiteX4" fmla="*/ 0 w 1366596"/>
                        <a:gd name="connsiteY4" fmla="*/ 0 h 800665"/>
                        <a:gd name="connsiteX0" fmla="*/ 0 w 1366596"/>
                        <a:gd name="connsiteY0" fmla="*/ 0 h 800665"/>
                        <a:gd name="connsiteX1" fmla="*/ 1366596 w 1366596"/>
                        <a:gd name="connsiteY1" fmla="*/ 625807 h 800665"/>
                        <a:gd name="connsiteX2" fmla="*/ 892658 w 1366596"/>
                        <a:gd name="connsiteY2" fmla="*/ 800665 h 800665"/>
                        <a:gd name="connsiteX3" fmla="*/ 4601 w 1366596"/>
                        <a:gd name="connsiteY3" fmla="*/ 427942 h 800665"/>
                        <a:gd name="connsiteX4" fmla="*/ 0 w 1366596"/>
                        <a:gd name="connsiteY4" fmla="*/ 0 h 800665"/>
                        <a:gd name="connsiteX0" fmla="*/ 0 w 1366596"/>
                        <a:gd name="connsiteY0" fmla="*/ 0 h 800665"/>
                        <a:gd name="connsiteX1" fmla="*/ 1366596 w 1366596"/>
                        <a:gd name="connsiteY1" fmla="*/ 625807 h 800665"/>
                        <a:gd name="connsiteX2" fmla="*/ 892658 w 1366596"/>
                        <a:gd name="connsiteY2" fmla="*/ 800665 h 800665"/>
                        <a:gd name="connsiteX3" fmla="*/ 4601 w 1366596"/>
                        <a:gd name="connsiteY3" fmla="*/ 427942 h 800665"/>
                        <a:gd name="connsiteX4" fmla="*/ 0 w 1366596"/>
                        <a:gd name="connsiteY4" fmla="*/ 0 h 800665"/>
                        <a:gd name="connsiteX0" fmla="*/ 0 w 1366596"/>
                        <a:gd name="connsiteY0" fmla="*/ 0 h 809868"/>
                        <a:gd name="connsiteX1" fmla="*/ 1366596 w 1366596"/>
                        <a:gd name="connsiteY1" fmla="*/ 625807 h 809868"/>
                        <a:gd name="connsiteX2" fmla="*/ 865050 w 1366596"/>
                        <a:gd name="connsiteY2" fmla="*/ 809868 h 809868"/>
                        <a:gd name="connsiteX3" fmla="*/ 4601 w 1366596"/>
                        <a:gd name="connsiteY3" fmla="*/ 427942 h 809868"/>
                        <a:gd name="connsiteX4" fmla="*/ 0 w 1366596"/>
                        <a:gd name="connsiteY4" fmla="*/ 0 h 80986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1366596" h="809868">
                          <a:moveTo>
                            <a:pt x="0" y="0"/>
                          </a:moveTo>
                          <a:lnTo>
                            <a:pt x="1366596" y="625807"/>
                          </a:lnTo>
                          <a:lnTo>
                            <a:pt x="865050" y="809868"/>
                          </a:lnTo>
                          <a:lnTo>
                            <a:pt x="4601" y="427942"/>
                          </a:lnTo>
                          <a:cubicBezTo>
                            <a:pt x="-1535" y="105836"/>
                            <a:pt x="1534" y="142647"/>
                            <a:pt x="0" y="0"/>
                          </a:cubicBezTo>
                          <a:close/>
                        </a:path>
                      </a:pathLst>
                    </a:custGeom>
                    <a:solidFill>
                      <a:srgbClr val="3333CC">
                        <a:lumMod val="75000"/>
                      </a:srgbClr>
                    </a:solidFill>
                    <a:ln w="9525" cap="flat" cmpd="sng" algn="ctr">
                      <a:noFill/>
                      <a:prstDash val="solid"/>
                    </a:ln>
                    <a:effectLst>
                      <a:outerShdw blurRad="40000" dist="23000" dir="5400000" rotWithShape="0">
                        <a:srgbClr val="000000">
                          <a:alpha val="35000"/>
                        </a:srgbClr>
                      </a:outerShdw>
                    </a:effectLst>
                  </p:spPr>
                  <p:txBody>
                    <a:bodyPr anchor="ctr"/>
                    <a:lstStyle/>
                    <a:p>
                      <a:pPr marL="0" marR="0" lvl="0" indent="0" algn="ctr" defTabSz="91440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Gill Sans M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372" name="Freeform 371">
                      <a:extLst>
                        <a:ext uri="{FF2B5EF4-FFF2-40B4-BE49-F238E27FC236}">
                          <a16:creationId xmlns:a16="http://schemas.microsoft.com/office/drawing/2014/main" id="{7C2A752D-05CF-531F-1CEC-B45B13B8D0FD}"/>
                        </a:ext>
                      </a:extLst>
                    </p:cNvPr>
                    <p:cNvSpPr/>
                    <p:nvPr/>
                  </p:nvSpPr>
                  <p:spPr bwMode="auto">
                    <a:xfrm>
                      <a:off x="2089977" y="1730980"/>
                      <a:ext cx="240888" cy="95187"/>
                    </a:xfrm>
                    <a:custGeom>
                      <a:avLst/>
                      <a:gdLst>
                        <a:gd name="connsiteX0" fmla="*/ 1329786 w 1348191"/>
                        <a:gd name="connsiteY0" fmla="*/ 0 h 809869"/>
                        <a:gd name="connsiteX1" fmla="*/ 1348191 w 1348191"/>
                        <a:gd name="connsiteY1" fmla="*/ 400333 h 809869"/>
                        <a:gd name="connsiteX2" fmla="*/ 487742 w 1348191"/>
                        <a:gd name="connsiteY2" fmla="*/ 809869 h 809869"/>
                        <a:gd name="connsiteX3" fmla="*/ 0 w 1348191"/>
                        <a:gd name="connsiteY3" fmla="*/ 630409 h 809869"/>
                        <a:gd name="connsiteX4" fmla="*/ 1329786 w 1348191"/>
                        <a:gd name="connsiteY4" fmla="*/ 0 h 809869"/>
                        <a:gd name="connsiteX0" fmla="*/ 1329786 w 1348191"/>
                        <a:gd name="connsiteY0" fmla="*/ 0 h 791462"/>
                        <a:gd name="connsiteX1" fmla="*/ 1348191 w 1348191"/>
                        <a:gd name="connsiteY1" fmla="*/ 381926 h 791462"/>
                        <a:gd name="connsiteX2" fmla="*/ 487742 w 1348191"/>
                        <a:gd name="connsiteY2" fmla="*/ 791462 h 791462"/>
                        <a:gd name="connsiteX3" fmla="*/ 0 w 1348191"/>
                        <a:gd name="connsiteY3" fmla="*/ 612002 h 791462"/>
                        <a:gd name="connsiteX4" fmla="*/ 1329786 w 1348191"/>
                        <a:gd name="connsiteY4" fmla="*/ 0 h 791462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1348191" h="791462">
                          <a:moveTo>
                            <a:pt x="1329786" y="0"/>
                          </a:moveTo>
                          <a:lnTo>
                            <a:pt x="1348191" y="381926"/>
                          </a:lnTo>
                          <a:lnTo>
                            <a:pt x="487742" y="791462"/>
                          </a:lnTo>
                          <a:lnTo>
                            <a:pt x="0" y="612002"/>
                          </a:lnTo>
                          <a:lnTo>
                            <a:pt x="1329786" y="0"/>
                          </a:lnTo>
                          <a:close/>
                        </a:path>
                      </a:pathLst>
                    </a:custGeom>
                    <a:solidFill>
                      <a:srgbClr val="3333CC">
                        <a:lumMod val="75000"/>
                      </a:srgbClr>
                    </a:solidFill>
                    <a:ln w="9525" cap="flat" cmpd="sng" algn="ctr">
                      <a:noFill/>
                      <a:prstDash val="solid"/>
                    </a:ln>
                    <a:effectLst>
                      <a:outerShdw blurRad="40000" dist="23000" dir="5400000" rotWithShape="0">
                        <a:srgbClr val="000000">
                          <a:alpha val="35000"/>
                        </a:srgbClr>
                      </a:outerShdw>
                    </a:effectLst>
                  </p:spPr>
                  <p:txBody>
                    <a:bodyPr anchor="ctr"/>
                    <a:lstStyle/>
                    <a:p>
                      <a:pPr marL="0" marR="0" lvl="0" indent="0" algn="ctr" defTabSz="91440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Gill Sans MT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373" name="Straight Connector 372">
                      <a:extLst>
                        <a:ext uri="{FF2B5EF4-FFF2-40B4-BE49-F238E27FC236}">
                          <a16:creationId xmlns:a16="http://schemas.microsoft.com/office/drawing/2014/main" id="{F24D39AA-58C4-8DF9-77FE-A33105F42B34}"/>
                        </a:ext>
                      </a:extLst>
                    </p:cNvPr>
                    <p:cNvCxnSpPr>
                      <a:endCxn id="368" idx="2"/>
                    </p:cNvCxnSpPr>
                    <p:nvPr/>
                  </p:nvCxnSpPr>
                  <p:spPr bwMode="auto">
                    <a:xfrm flipH="1" flipV="1">
                      <a:off x="1871277" y="1735739"/>
                      <a:ext cx="3169" cy="123743"/>
                    </a:xfrm>
                    <a:prstGeom prst="line">
                      <a:avLst/>
                    </a:prstGeom>
                    <a:noFill/>
                    <a:ln w="6350" cap="flat" cmpd="sng" algn="ctr">
                      <a:solidFill>
                        <a:srgbClr val="000000"/>
                      </a:solidFill>
                      <a:prstDash val="solid"/>
                    </a:ln>
                    <a:effectLst>
                      <a:outerShdw blurRad="40005" dist="19939" dir="5400000" algn="tl" rotWithShape="0">
                        <a:srgbClr val="000000">
                          <a:alpha val="38000"/>
                        </a:srgbClr>
                      </a:outerShdw>
                    </a:effectLst>
                  </p:spPr>
                </p:cxnSp>
                <p:cxnSp>
                  <p:nvCxnSpPr>
                    <p:cNvPr id="374" name="Straight Connector 373">
                      <a:extLst>
                        <a:ext uri="{FF2B5EF4-FFF2-40B4-BE49-F238E27FC236}">
                          <a16:creationId xmlns:a16="http://schemas.microsoft.com/office/drawing/2014/main" id="{F6F0E245-A481-1CEB-93FB-2710F111E3E5}"/>
                        </a:ext>
                      </a:extLst>
                    </p:cNvPr>
                    <p:cNvCxnSpPr/>
                    <p:nvPr/>
                  </p:nvCxnSpPr>
                  <p:spPr bwMode="auto">
                    <a:xfrm flipH="1" flipV="1">
                      <a:off x="2996477" y="1733359"/>
                      <a:ext cx="3171" cy="123743"/>
                    </a:xfrm>
                    <a:prstGeom prst="line">
                      <a:avLst/>
                    </a:prstGeom>
                    <a:noFill/>
                    <a:ln w="6350" cap="flat" cmpd="sng" algn="ctr">
                      <a:solidFill>
                        <a:srgbClr val="000000"/>
                      </a:solidFill>
                      <a:prstDash val="solid"/>
                    </a:ln>
                    <a:effectLst>
                      <a:outerShdw blurRad="40005" dist="19939" dir="5400000" algn="tl" rotWithShape="0">
                        <a:srgbClr val="000000">
                          <a:alpha val="38000"/>
                        </a:srgbClr>
                      </a:outerShdw>
                    </a:effectLst>
                  </p:spPr>
                </p:cxnSp>
              </p:grpSp>
              <p:grpSp>
                <p:nvGrpSpPr>
                  <p:cNvPr id="363" name="Group 362">
                    <a:extLst>
                      <a:ext uri="{FF2B5EF4-FFF2-40B4-BE49-F238E27FC236}">
                        <a16:creationId xmlns:a16="http://schemas.microsoft.com/office/drawing/2014/main" id="{96FB9BDE-9EDA-CCC5-E900-B5478F451F9D}"/>
                      </a:ext>
                    </a:extLst>
                  </p:cNvPr>
                  <p:cNvGrpSpPr/>
                  <p:nvPr/>
                </p:nvGrpSpPr>
                <p:grpSpPr>
                  <a:xfrm>
                    <a:off x="7876581" y="5223365"/>
                    <a:ext cx="466894" cy="369332"/>
                    <a:chOff x="599495" y="1708643"/>
                    <a:chExt cx="491778" cy="409344"/>
                  </a:xfrm>
                </p:grpSpPr>
                <p:sp>
                  <p:nvSpPr>
                    <p:cNvPr id="364" name="Oval 363">
                      <a:extLst>
                        <a:ext uri="{FF2B5EF4-FFF2-40B4-BE49-F238E27FC236}">
                          <a16:creationId xmlns:a16="http://schemas.microsoft.com/office/drawing/2014/main" id="{D076056E-B8D5-6ED6-74A1-5AF9C8914B54}"/>
                        </a:ext>
                      </a:extLst>
                    </p:cNvPr>
                    <p:cNvSpPr/>
                    <p:nvPr/>
                  </p:nvSpPr>
                  <p:spPr bwMode="auto">
                    <a:xfrm>
                      <a:off x="725417" y="1787240"/>
                      <a:ext cx="356365" cy="231962"/>
                    </a:xfrm>
                    <a:prstGeom prst="ellipse">
                      <a:avLst/>
                    </a:prstGeom>
                    <a:solidFill>
                      <a:srgbClr val="FFFFFF">
                        <a:alpha val="76000"/>
                      </a:srgbClr>
                    </a:solidFill>
                    <a:ln w="9525" cap="flat" cmpd="sng" algn="ctr">
                      <a:noFill/>
                      <a:prstDash val="solid"/>
                    </a:ln>
                    <a:effectLst/>
                  </p:spPr>
                  <p:txBody>
                    <a:bodyPr rtlCol="0" anchor="ctr"/>
                    <a:lstStyle/>
                    <a:p>
                      <a:pPr marL="0" marR="0" lvl="0" indent="0" algn="ctr" defTabSz="91440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Gill Sans M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365" name="TextBox 364">
                      <a:extLst>
                        <a:ext uri="{FF2B5EF4-FFF2-40B4-BE49-F238E27FC236}">
                          <a16:creationId xmlns:a16="http://schemas.microsoft.com/office/drawing/2014/main" id="{3F927874-F30B-A868-AC32-518E00996F2D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599495" y="1708643"/>
                      <a:ext cx="491778" cy="409344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 marL="0" marR="0" lvl="0" indent="0" algn="ctr" defTabSz="91440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charset="0"/>
                          <a:ea typeface="ＭＳ Ｐゴシック" charset="0"/>
                        </a:rPr>
                        <a:t>  X</a:t>
                      </a:r>
                    </a:p>
                  </p:txBody>
                </p:sp>
              </p:grpSp>
            </p:grpSp>
            <p:cxnSp>
              <p:nvCxnSpPr>
                <p:cNvPr id="360" name="Straight Connector 359">
                  <a:extLst>
                    <a:ext uri="{FF2B5EF4-FFF2-40B4-BE49-F238E27FC236}">
                      <a16:creationId xmlns:a16="http://schemas.microsoft.com/office/drawing/2014/main" id="{5781E608-7A75-A6F5-75B5-B8CE2F4B3A40}"/>
                    </a:ext>
                  </a:extLst>
                </p:cNvPr>
                <p:cNvCxnSpPr/>
                <p:nvPr/>
              </p:nvCxnSpPr>
              <p:spPr bwMode="auto">
                <a:xfrm flipH="1">
                  <a:off x="7158742" y="5764030"/>
                  <a:ext cx="870024" cy="9999"/>
                </a:xfrm>
                <a:prstGeom prst="line">
                  <a:avLst/>
                </a:prstGeom>
                <a:solidFill>
                  <a:srgbClr val="00CC99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</p:grpSp>
        </p:grpSp>
        <p:cxnSp>
          <p:nvCxnSpPr>
            <p:cNvPr id="338" name="Straight Connector 337">
              <a:extLst>
                <a:ext uri="{FF2B5EF4-FFF2-40B4-BE49-F238E27FC236}">
                  <a16:creationId xmlns:a16="http://schemas.microsoft.com/office/drawing/2014/main" id="{5529D17A-0C49-9368-CDB7-7C73AAFC29F2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3540307" y="1929008"/>
              <a:ext cx="4451299" cy="422665"/>
            </a:xfrm>
            <a:prstGeom prst="line">
              <a:avLst/>
            </a:prstGeom>
            <a:solidFill>
              <a:srgbClr val="00CC99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9D70A664-09DF-041C-D0E5-1F1ABC6CC7B1}"/>
              </a:ext>
            </a:extLst>
          </p:cNvPr>
          <p:cNvGrpSpPr/>
          <p:nvPr/>
        </p:nvGrpSpPr>
        <p:grpSpPr>
          <a:xfrm>
            <a:off x="1833953" y="1828797"/>
            <a:ext cx="1544009" cy="1075913"/>
            <a:chOff x="393081" y="3061853"/>
            <a:chExt cx="1544009" cy="1075913"/>
          </a:xfrm>
        </p:grpSpPr>
        <p:grpSp>
          <p:nvGrpSpPr>
            <p:cNvPr id="239" name="Group 238">
              <a:extLst>
                <a:ext uri="{FF2B5EF4-FFF2-40B4-BE49-F238E27FC236}">
                  <a16:creationId xmlns:a16="http://schemas.microsoft.com/office/drawing/2014/main" id="{B4FA2B57-88A9-5CD7-8FC2-CB85E676249F}"/>
                </a:ext>
              </a:extLst>
            </p:cNvPr>
            <p:cNvGrpSpPr/>
            <p:nvPr/>
          </p:nvGrpSpPr>
          <p:grpSpPr>
            <a:xfrm>
              <a:off x="393081" y="3198229"/>
              <a:ext cx="1118837" cy="826267"/>
              <a:chOff x="4052000" y="2820739"/>
              <a:chExt cx="1118837" cy="826267"/>
            </a:xfrm>
          </p:grpSpPr>
          <p:cxnSp>
            <p:nvCxnSpPr>
              <p:cNvPr id="251" name="Straight Arrow Connector 250">
                <a:extLst>
                  <a:ext uri="{FF2B5EF4-FFF2-40B4-BE49-F238E27FC236}">
                    <a16:creationId xmlns:a16="http://schemas.microsoft.com/office/drawing/2014/main" id="{540E3F76-F927-E8E3-5E6C-2C3F1728FD16}"/>
                  </a:ext>
                </a:extLst>
              </p:cNvPr>
              <p:cNvCxnSpPr/>
              <p:nvPr/>
            </p:nvCxnSpPr>
            <p:spPr bwMode="auto">
              <a:xfrm flipH="1" flipV="1">
                <a:off x="4769093" y="2820739"/>
                <a:ext cx="401744" cy="302376"/>
              </a:xfrm>
              <a:prstGeom prst="straightConnector1">
                <a:avLst/>
              </a:prstGeom>
              <a:solidFill>
                <a:schemeClr val="accent1"/>
              </a:solidFill>
              <a:ln w="25400" cap="flat" cmpd="sng" algn="ctr">
                <a:solidFill>
                  <a:srgbClr val="CC0000"/>
                </a:solidFill>
                <a:prstDash val="solid"/>
                <a:round/>
                <a:headEnd type="none" w="med" len="med"/>
                <a:tailEnd type="triangle"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52" name="Straight Arrow Connector 251">
                <a:extLst>
                  <a:ext uri="{FF2B5EF4-FFF2-40B4-BE49-F238E27FC236}">
                    <a16:creationId xmlns:a16="http://schemas.microsoft.com/office/drawing/2014/main" id="{D42B1DA2-0F9E-08C2-7090-63BD8660CA1B}"/>
                  </a:ext>
                </a:extLst>
              </p:cNvPr>
              <p:cNvCxnSpPr/>
              <p:nvPr/>
            </p:nvCxnSpPr>
            <p:spPr bwMode="auto">
              <a:xfrm flipH="1" flipV="1">
                <a:off x="4052000" y="3192229"/>
                <a:ext cx="1059565" cy="14171"/>
              </a:xfrm>
              <a:prstGeom prst="straightConnector1">
                <a:avLst/>
              </a:prstGeom>
              <a:solidFill>
                <a:schemeClr val="accent1"/>
              </a:solidFill>
              <a:ln w="25400" cap="flat" cmpd="sng" algn="ctr">
                <a:solidFill>
                  <a:srgbClr val="CC0000"/>
                </a:solidFill>
                <a:prstDash val="solid"/>
                <a:round/>
                <a:headEnd type="none" w="med" len="med"/>
                <a:tailEnd type="triangle"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53" name="Straight Arrow Connector 252">
                <a:extLst>
                  <a:ext uri="{FF2B5EF4-FFF2-40B4-BE49-F238E27FC236}">
                    <a16:creationId xmlns:a16="http://schemas.microsoft.com/office/drawing/2014/main" id="{C3315A34-C402-A7DD-29A1-2188A7D253A9}"/>
                  </a:ext>
                </a:extLst>
              </p:cNvPr>
              <p:cNvCxnSpPr/>
              <p:nvPr/>
            </p:nvCxnSpPr>
            <p:spPr bwMode="auto">
              <a:xfrm flipH="1">
                <a:off x="4748700" y="3344630"/>
                <a:ext cx="401744" cy="302376"/>
              </a:xfrm>
              <a:prstGeom prst="straightConnector1">
                <a:avLst/>
              </a:prstGeom>
              <a:solidFill>
                <a:schemeClr val="accent1"/>
              </a:solidFill>
              <a:ln w="25400" cap="flat" cmpd="sng" algn="ctr">
                <a:solidFill>
                  <a:srgbClr val="CC0000"/>
                </a:solidFill>
                <a:prstDash val="solid"/>
                <a:round/>
                <a:headEnd type="none" w="med" len="med"/>
                <a:tailEnd type="triangle"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5535E304-2522-DF71-356D-3A45EAEE7CE2}"/>
                </a:ext>
              </a:extLst>
            </p:cNvPr>
            <p:cNvSpPr txBox="1"/>
            <p:nvPr/>
          </p:nvSpPr>
          <p:spPr>
            <a:xfrm>
              <a:off x="536696" y="3269672"/>
              <a:ext cx="71788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>
                  <a:solidFill>
                    <a:srgbClr val="C00000"/>
                  </a:solidFill>
                </a:rPr>
                <a:t>AS3,X</a:t>
              </a:r>
            </a:p>
          </p:txBody>
        </p:sp>
        <p:sp>
          <p:nvSpPr>
            <p:cNvPr id="254" name="TextBox 253">
              <a:extLst>
                <a:ext uri="{FF2B5EF4-FFF2-40B4-BE49-F238E27FC236}">
                  <a16:creationId xmlns:a16="http://schemas.microsoft.com/office/drawing/2014/main" id="{C4592FE3-5EB7-7020-4815-D4BDD197A487}"/>
                </a:ext>
              </a:extLst>
            </p:cNvPr>
            <p:cNvSpPr txBox="1"/>
            <p:nvPr/>
          </p:nvSpPr>
          <p:spPr>
            <a:xfrm>
              <a:off x="1219201" y="3061853"/>
              <a:ext cx="71788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>
                  <a:solidFill>
                    <a:srgbClr val="C00000"/>
                  </a:solidFill>
                </a:rPr>
                <a:t>AS3,X</a:t>
              </a:r>
            </a:p>
          </p:txBody>
        </p:sp>
        <p:sp>
          <p:nvSpPr>
            <p:cNvPr id="255" name="TextBox 254">
              <a:extLst>
                <a:ext uri="{FF2B5EF4-FFF2-40B4-BE49-F238E27FC236}">
                  <a16:creationId xmlns:a16="http://schemas.microsoft.com/office/drawing/2014/main" id="{4B27C052-A2ED-6323-A9E1-CFC6A33324A9}"/>
                </a:ext>
              </a:extLst>
            </p:cNvPr>
            <p:cNvSpPr txBox="1"/>
            <p:nvPr/>
          </p:nvSpPr>
          <p:spPr>
            <a:xfrm>
              <a:off x="1177638" y="3768434"/>
              <a:ext cx="71788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>
                  <a:solidFill>
                    <a:srgbClr val="C00000"/>
                  </a:solidFill>
                </a:rPr>
                <a:t>AS3,X</a:t>
              </a:r>
            </a:p>
          </p:txBody>
        </p:sp>
      </p:grpSp>
      <p:sp>
        <p:nvSpPr>
          <p:cNvPr id="8" name="Title 5">
            <a:extLst>
              <a:ext uri="{FF2B5EF4-FFF2-40B4-BE49-F238E27FC236}">
                <a16:creationId xmlns:a16="http://schemas.microsoft.com/office/drawing/2014/main" id="{B9C0A877-8342-C810-5F95-CE231DD267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89191"/>
            <a:ext cx="10515600" cy="894622"/>
          </a:xfrm>
        </p:spPr>
        <p:txBody>
          <a:bodyPr/>
          <a:lstStyle/>
          <a:p>
            <a:r>
              <a:rPr lang="en-US" dirty="0"/>
              <a:t>BGP path advertisement: multiple paths</a:t>
            </a:r>
          </a:p>
        </p:txBody>
      </p:sp>
      <p:sp>
        <p:nvSpPr>
          <p:cNvPr id="4" name="TextBox 74">
            <a:extLst>
              <a:ext uri="{FF2B5EF4-FFF2-40B4-BE49-F238E27FC236}">
                <a16:creationId xmlns:a16="http://schemas.microsoft.com/office/drawing/2014/main" id="{B0BDF13B-24EB-EE1B-BBE0-D951C8ED7844}"/>
              </a:ext>
            </a:extLst>
          </p:cNvPr>
          <p:cNvSpPr txBox="1"/>
          <p:nvPr/>
        </p:nvSpPr>
        <p:spPr>
          <a:xfrm>
            <a:off x="106622" y="6357646"/>
            <a:ext cx="72761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dirty="0"/>
              <a:t>Copyright © 2010-2025 J.F. Kurose, K.W. Ross</a:t>
            </a:r>
          </a:p>
        </p:txBody>
      </p:sp>
    </p:spTree>
    <p:extLst>
      <p:ext uri="{BB962C8B-B14F-4D97-AF65-F5344CB8AC3E}">
        <p14:creationId xmlns:p14="http://schemas.microsoft.com/office/powerpoint/2010/main" val="531843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1000"/>
                                        <p:tgtEl>
                                          <p:spTgt spid="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10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1000"/>
                                        <p:tgtEl>
                                          <p:spTgt spid="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9" grpId="0"/>
      <p:bldP spid="250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91B93A-8CE8-513B-2D49-60F9B2DAC8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5" name="Group 434">
            <a:extLst>
              <a:ext uri="{FF2B5EF4-FFF2-40B4-BE49-F238E27FC236}">
                <a16:creationId xmlns:a16="http://schemas.microsoft.com/office/drawing/2014/main" id="{01282049-C65C-BA05-F2A0-9AB9E030786E}"/>
              </a:ext>
            </a:extLst>
          </p:cNvPr>
          <p:cNvGrpSpPr/>
          <p:nvPr/>
        </p:nvGrpSpPr>
        <p:grpSpPr>
          <a:xfrm>
            <a:off x="1163507" y="1064076"/>
            <a:ext cx="9801110" cy="2876474"/>
            <a:chOff x="1113403" y="1064076"/>
            <a:chExt cx="9801110" cy="2876474"/>
          </a:xfrm>
        </p:grpSpPr>
        <p:grpSp>
          <p:nvGrpSpPr>
            <p:cNvPr id="436" name="Group 435">
              <a:extLst>
                <a:ext uri="{FF2B5EF4-FFF2-40B4-BE49-F238E27FC236}">
                  <a16:creationId xmlns:a16="http://schemas.microsoft.com/office/drawing/2014/main" id="{D8B38174-3A9F-F3AB-933A-E1370D8151D4}"/>
                </a:ext>
              </a:extLst>
            </p:cNvPr>
            <p:cNvGrpSpPr/>
            <p:nvPr/>
          </p:nvGrpSpPr>
          <p:grpSpPr>
            <a:xfrm>
              <a:off x="1113403" y="1064076"/>
              <a:ext cx="9801110" cy="2876474"/>
              <a:chOff x="1426553" y="3694542"/>
              <a:chExt cx="9801110" cy="2876474"/>
            </a:xfrm>
          </p:grpSpPr>
          <p:grpSp>
            <p:nvGrpSpPr>
              <p:cNvPr id="438" name="Group 437">
                <a:extLst>
                  <a:ext uri="{FF2B5EF4-FFF2-40B4-BE49-F238E27FC236}">
                    <a16:creationId xmlns:a16="http://schemas.microsoft.com/office/drawing/2014/main" id="{FE096F10-E53C-5EF7-275C-BFA41298C2D9}"/>
                  </a:ext>
                </a:extLst>
              </p:cNvPr>
              <p:cNvGrpSpPr/>
              <p:nvPr/>
            </p:nvGrpSpPr>
            <p:grpSpPr>
              <a:xfrm>
                <a:off x="1426553" y="3694542"/>
                <a:ext cx="9249542" cy="2876474"/>
                <a:chOff x="1426553" y="3694542"/>
                <a:chExt cx="9249542" cy="2876474"/>
              </a:xfrm>
            </p:grpSpPr>
            <p:grpSp>
              <p:nvGrpSpPr>
                <p:cNvPr id="456" name="Group 455">
                  <a:extLst>
                    <a:ext uri="{FF2B5EF4-FFF2-40B4-BE49-F238E27FC236}">
                      <a16:creationId xmlns:a16="http://schemas.microsoft.com/office/drawing/2014/main" id="{2DC11D63-8500-2006-90AE-5412756F04B1}"/>
                    </a:ext>
                  </a:extLst>
                </p:cNvPr>
                <p:cNvGrpSpPr/>
                <p:nvPr/>
              </p:nvGrpSpPr>
              <p:grpSpPr>
                <a:xfrm>
                  <a:off x="4625977" y="4850481"/>
                  <a:ext cx="2545688" cy="1720535"/>
                  <a:chOff x="4625977" y="4850481"/>
                  <a:chExt cx="2545688" cy="1720535"/>
                </a:xfrm>
              </p:grpSpPr>
              <p:grpSp>
                <p:nvGrpSpPr>
                  <p:cNvPr id="590" name="Group 589">
                    <a:extLst>
                      <a:ext uri="{FF2B5EF4-FFF2-40B4-BE49-F238E27FC236}">
                        <a16:creationId xmlns:a16="http://schemas.microsoft.com/office/drawing/2014/main" id="{70611791-7FE7-8FD5-46FB-7CAB0F4531CE}"/>
                      </a:ext>
                    </a:extLst>
                  </p:cNvPr>
                  <p:cNvGrpSpPr/>
                  <p:nvPr/>
                </p:nvGrpSpPr>
                <p:grpSpPr>
                  <a:xfrm>
                    <a:off x="4625977" y="4850481"/>
                    <a:ext cx="2545688" cy="1720535"/>
                    <a:chOff x="-2170772" y="2784954"/>
                    <a:chExt cx="2712783" cy="1853712"/>
                  </a:xfrm>
                </p:grpSpPr>
                <p:sp>
                  <p:nvSpPr>
                    <p:cNvPr id="592" name="Freeform 2">
                      <a:extLst>
                        <a:ext uri="{FF2B5EF4-FFF2-40B4-BE49-F238E27FC236}">
                          <a16:creationId xmlns:a16="http://schemas.microsoft.com/office/drawing/2014/main" id="{E2ABE1DC-8694-96AD-A04F-7B0A0CD62FA9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-2170772" y="2784954"/>
                      <a:ext cx="2712783" cy="1853712"/>
                    </a:xfrm>
                    <a:custGeom>
                      <a:avLst/>
                      <a:gdLst>
                        <a:gd name="T0" fmla="*/ 648763 w 10001"/>
                        <a:gd name="T1" fmla="*/ 34777612 h 10125"/>
                        <a:gd name="T2" fmla="*/ 115976403 w 10001"/>
                        <a:gd name="T3" fmla="*/ 13733703 h 10125"/>
                        <a:gd name="T4" fmla="*/ 507700960 w 10001"/>
                        <a:gd name="T5" fmla="*/ 8662125 h 10125"/>
                        <a:gd name="T6" fmla="*/ 810212713 w 10001"/>
                        <a:gd name="T7" fmla="*/ 0 h 10125"/>
                        <a:gd name="T8" fmla="*/ 1090015738 w 10001"/>
                        <a:gd name="T9" fmla="*/ 8687929 h 10125"/>
                        <a:gd name="T10" fmla="*/ 1310938763 w 10001"/>
                        <a:gd name="T11" fmla="*/ 4279362 h 10125"/>
                        <a:gd name="T12" fmla="*/ 1620263134 w 10001"/>
                        <a:gd name="T13" fmla="*/ 25736690 h 10125"/>
                        <a:gd name="T14" fmla="*/ 1394798364 w 10001"/>
                        <a:gd name="T15" fmla="*/ 58525268 h 10125"/>
                        <a:gd name="T16" fmla="*/ 1134622140 w 10001"/>
                        <a:gd name="T17" fmla="*/ 80266624 h 10125"/>
                        <a:gd name="T18" fmla="*/ 860820276 w 10001"/>
                        <a:gd name="T19" fmla="*/ 76142271 h 10125"/>
                        <a:gd name="T20" fmla="*/ 708996782 w 10001"/>
                        <a:gd name="T21" fmla="*/ 85346835 h 10125"/>
                        <a:gd name="T22" fmla="*/ 509322667 w 10001"/>
                        <a:gd name="T23" fmla="*/ 86268164 h 10125"/>
                        <a:gd name="T24" fmla="*/ 353443899 w 10001"/>
                        <a:gd name="T25" fmla="*/ 67979516 h 10125"/>
                        <a:gd name="T26" fmla="*/ 192536914 w 10001"/>
                        <a:gd name="T27" fmla="*/ 64535347 h 10125"/>
                        <a:gd name="T28" fmla="*/ 648763 w 10001"/>
                        <a:gd name="T29" fmla="*/ 34777612 h 10125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connsiteX0" fmla="*/ 4 w 10040"/>
                        <a:gd name="connsiteY0" fmla="*/ 4039 h 10125"/>
                        <a:gd name="connsiteX1" fmla="*/ 715 w 10040"/>
                        <a:gd name="connsiteY1" fmla="*/ 1595 h 10125"/>
                        <a:gd name="connsiteX2" fmla="*/ 3130 w 10040"/>
                        <a:gd name="connsiteY2" fmla="*/ 1006 h 10125"/>
                        <a:gd name="connsiteX3" fmla="*/ 4995 w 10040"/>
                        <a:gd name="connsiteY3" fmla="*/ 0 h 10125"/>
                        <a:gd name="connsiteX4" fmla="*/ 6720 w 10040"/>
                        <a:gd name="connsiteY4" fmla="*/ 1009 h 10125"/>
                        <a:gd name="connsiteX5" fmla="*/ 9989 w 10040"/>
                        <a:gd name="connsiteY5" fmla="*/ 2989 h 10125"/>
                        <a:gd name="connsiteX6" fmla="*/ 8599 w 10040"/>
                        <a:gd name="connsiteY6" fmla="*/ 6797 h 10125"/>
                        <a:gd name="connsiteX7" fmla="*/ 6995 w 10040"/>
                        <a:gd name="connsiteY7" fmla="*/ 9322 h 10125"/>
                        <a:gd name="connsiteX8" fmla="*/ 5307 w 10040"/>
                        <a:gd name="connsiteY8" fmla="*/ 8843 h 10125"/>
                        <a:gd name="connsiteX9" fmla="*/ 4371 w 10040"/>
                        <a:gd name="connsiteY9" fmla="*/ 9912 h 10125"/>
                        <a:gd name="connsiteX10" fmla="*/ 3140 w 10040"/>
                        <a:gd name="connsiteY10" fmla="*/ 10019 h 10125"/>
                        <a:gd name="connsiteX11" fmla="*/ 2179 w 10040"/>
                        <a:gd name="connsiteY11" fmla="*/ 7895 h 10125"/>
                        <a:gd name="connsiteX12" fmla="*/ 1187 w 10040"/>
                        <a:gd name="connsiteY12" fmla="*/ 7495 h 10125"/>
                        <a:gd name="connsiteX13" fmla="*/ 4 w 10040"/>
                        <a:gd name="connsiteY13" fmla="*/ 4039 h 10125"/>
                        <a:gd name="connsiteX0" fmla="*/ 4 w 8600"/>
                        <a:gd name="connsiteY0" fmla="*/ 4042 h 10128"/>
                        <a:gd name="connsiteX1" fmla="*/ 715 w 8600"/>
                        <a:gd name="connsiteY1" fmla="*/ 1598 h 10128"/>
                        <a:gd name="connsiteX2" fmla="*/ 3130 w 8600"/>
                        <a:gd name="connsiteY2" fmla="*/ 1009 h 10128"/>
                        <a:gd name="connsiteX3" fmla="*/ 4995 w 8600"/>
                        <a:gd name="connsiteY3" fmla="*/ 3 h 10128"/>
                        <a:gd name="connsiteX4" fmla="*/ 6720 w 8600"/>
                        <a:gd name="connsiteY4" fmla="*/ 1012 h 10128"/>
                        <a:gd name="connsiteX5" fmla="*/ 8599 w 8600"/>
                        <a:gd name="connsiteY5" fmla="*/ 6800 h 10128"/>
                        <a:gd name="connsiteX6" fmla="*/ 6995 w 8600"/>
                        <a:gd name="connsiteY6" fmla="*/ 9325 h 10128"/>
                        <a:gd name="connsiteX7" fmla="*/ 5307 w 8600"/>
                        <a:gd name="connsiteY7" fmla="*/ 8846 h 10128"/>
                        <a:gd name="connsiteX8" fmla="*/ 4371 w 8600"/>
                        <a:gd name="connsiteY8" fmla="*/ 9915 h 10128"/>
                        <a:gd name="connsiteX9" fmla="*/ 3140 w 8600"/>
                        <a:gd name="connsiteY9" fmla="*/ 10022 h 10128"/>
                        <a:gd name="connsiteX10" fmla="*/ 2179 w 8600"/>
                        <a:gd name="connsiteY10" fmla="*/ 7898 h 10128"/>
                        <a:gd name="connsiteX11" fmla="*/ 1187 w 8600"/>
                        <a:gd name="connsiteY11" fmla="*/ 7498 h 10128"/>
                        <a:gd name="connsiteX12" fmla="*/ 4 w 8600"/>
                        <a:gd name="connsiteY12" fmla="*/ 4042 h 10128"/>
                        <a:gd name="connsiteX0" fmla="*/ 4 w 9326"/>
                        <a:gd name="connsiteY0" fmla="*/ 3988 h 9997"/>
                        <a:gd name="connsiteX1" fmla="*/ 830 w 9326"/>
                        <a:gd name="connsiteY1" fmla="*/ 1575 h 9997"/>
                        <a:gd name="connsiteX2" fmla="*/ 3639 w 9326"/>
                        <a:gd name="connsiteY2" fmla="*/ 993 h 9997"/>
                        <a:gd name="connsiteX3" fmla="*/ 5807 w 9326"/>
                        <a:gd name="connsiteY3" fmla="*/ 0 h 9997"/>
                        <a:gd name="connsiteX4" fmla="*/ 7813 w 9326"/>
                        <a:gd name="connsiteY4" fmla="*/ 996 h 9997"/>
                        <a:gd name="connsiteX5" fmla="*/ 9324 w 9326"/>
                        <a:gd name="connsiteY5" fmla="*/ 5746 h 9997"/>
                        <a:gd name="connsiteX6" fmla="*/ 8133 w 9326"/>
                        <a:gd name="connsiteY6" fmla="*/ 9204 h 9997"/>
                        <a:gd name="connsiteX7" fmla="*/ 6170 w 9326"/>
                        <a:gd name="connsiteY7" fmla="*/ 8731 h 9997"/>
                        <a:gd name="connsiteX8" fmla="*/ 5082 w 9326"/>
                        <a:gd name="connsiteY8" fmla="*/ 9787 h 9997"/>
                        <a:gd name="connsiteX9" fmla="*/ 3650 w 9326"/>
                        <a:gd name="connsiteY9" fmla="*/ 9892 h 9997"/>
                        <a:gd name="connsiteX10" fmla="*/ 2533 w 9326"/>
                        <a:gd name="connsiteY10" fmla="*/ 7795 h 9997"/>
                        <a:gd name="connsiteX11" fmla="*/ 1379 w 9326"/>
                        <a:gd name="connsiteY11" fmla="*/ 7400 h 9997"/>
                        <a:gd name="connsiteX12" fmla="*/ 4 w 9326"/>
                        <a:gd name="connsiteY12" fmla="*/ 3988 h 9997"/>
                        <a:gd name="connsiteX0" fmla="*/ 4 w 10001"/>
                        <a:gd name="connsiteY0" fmla="*/ 3989 h 10041"/>
                        <a:gd name="connsiteX1" fmla="*/ 890 w 10001"/>
                        <a:gd name="connsiteY1" fmla="*/ 1575 h 10041"/>
                        <a:gd name="connsiteX2" fmla="*/ 3902 w 10001"/>
                        <a:gd name="connsiteY2" fmla="*/ 993 h 10041"/>
                        <a:gd name="connsiteX3" fmla="*/ 6227 w 10001"/>
                        <a:gd name="connsiteY3" fmla="*/ 0 h 10041"/>
                        <a:gd name="connsiteX4" fmla="*/ 8378 w 10001"/>
                        <a:gd name="connsiteY4" fmla="*/ 996 h 10041"/>
                        <a:gd name="connsiteX5" fmla="*/ 9998 w 10001"/>
                        <a:gd name="connsiteY5" fmla="*/ 5748 h 10041"/>
                        <a:gd name="connsiteX6" fmla="*/ 8721 w 10001"/>
                        <a:gd name="connsiteY6" fmla="*/ 9207 h 10041"/>
                        <a:gd name="connsiteX7" fmla="*/ 5449 w 10001"/>
                        <a:gd name="connsiteY7" fmla="*/ 9790 h 10041"/>
                        <a:gd name="connsiteX8" fmla="*/ 3914 w 10001"/>
                        <a:gd name="connsiteY8" fmla="*/ 9895 h 10041"/>
                        <a:gd name="connsiteX9" fmla="*/ 2716 w 10001"/>
                        <a:gd name="connsiteY9" fmla="*/ 7797 h 10041"/>
                        <a:gd name="connsiteX10" fmla="*/ 1479 w 10001"/>
                        <a:gd name="connsiteY10" fmla="*/ 7402 h 10041"/>
                        <a:gd name="connsiteX11" fmla="*/ 4 w 10001"/>
                        <a:gd name="connsiteY11" fmla="*/ 3989 h 10041"/>
                        <a:gd name="connsiteX0" fmla="*/ 4 w 10001"/>
                        <a:gd name="connsiteY0" fmla="*/ 3989 h 14825"/>
                        <a:gd name="connsiteX1" fmla="*/ 890 w 10001"/>
                        <a:gd name="connsiteY1" fmla="*/ 1575 h 14825"/>
                        <a:gd name="connsiteX2" fmla="*/ 3902 w 10001"/>
                        <a:gd name="connsiteY2" fmla="*/ 993 h 14825"/>
                        <a:gd name="connsiteX3" fmla="*/ 6227 w 10001"/>
                        <a:gd name="connsiteY3" fmla="*/ 0 h 14825"/>
                        <a:gd name="connsiteX4" fmla="*/ 8378 w 10001"/>
                        <a:gd name="connsiteY4" fmla="*/ 996 h 14825"/>
                        <a:gd name="connsiteX5" fmla="*/ 9998 w 10001"/>
                        <a:gd name="connsiteY5" fmla="*/ 5748 h 14825"/>
                        <a:gd name="connsiteX6" fmla="*/ 8721 w 10001"/>
                        <a:gd name="connsiteY6" fmla="*/ 9207 h 14825"/>
                        <a:gd name="connsiteX7" fmla="*/ 6011 w 10001"/>
                        <a:gd name="connsiteY7" fmla="*/ 14823 h 14825"/>
                        <a:gd name="connsiteX8" fmla="*/ 3914 w 10001"/>
                        <a:gd name="connsiteY8" fmla="*/ 9895 h 14825"/>
                        <a:gd name="connsiteX9" fmla="*/ 2716 w 10001"/>
                        <a:gd name="connsiteY9" fmla="*/ 7797 h 14825"/>
                        <a:gd name="connsiteX10" fmla="*/ 1479 w 10001"/>
                        <a:gd name="connsiteY10" fmla="*/ 7402 h 14825"/>
                        <a:gd name="connsiteX11" fmla="*/ 4 w 10001"/>
                        <a:gd name="connsiteY11" fmla="*/ 3989 h 14825"/>
                        <a:gd name="connsiteX0" fmla="*/ 4 w 10001"/>
                        <a:gd name="connsiteY0" fmla="*/ 7436 h 18272"/>
                        <a:gd name="connsiteX1" fmla="*/ 890 w 10001"/>
                        <a:gd name="connsiteY1" fmla="*/ 5022 h 18272"/>
                        <a:gd name="connsiteX2" fmla="*/ 3902 w 10001"/>
                        <a:gd name="connsiteY2" fmla="*/ 4440 h 18272"/>
                        <a:gd name="connsiteX3" fmla="*/ 6026 w 10001"/>
                        <a:gd name="connsiteY3" fmla="*/ 0 h 18272"/>
                        <a:gd name="connsiteX4" fmla="*/ 8378 w 10001"/>
                        <a:gd name="connsiteY4" fmla="*/ 4443 h 18272"/>
                        <a:gd name="connsiteX5" fmla="*/ 9998 w 10001"/>
                        <a:gd name="connsiteY5" fmla="*/ 9195 h 18272"/>
                        <a:gd name="connsiteX6" fmla="*/ 8721 w 10001"/>
                        <a:gd name="connsiteY6" fmla="*/ 12654 h 18272"/>
                        <a:gd name="connsiteX7" fmla="*/ 6011 w 10001"/>
                        <a:gd name="connsiteY7" fmla="*/ 18270 h 18272"/>
                        <a:gd name="connsiteX8" fmla="*/ 3914 w 10001"/>
                        <a:gd name="connsiteY8" fmla="*/ 13342 h 18272"/>
                        <a:gd name="connsiteX9" fmla="*/ 2716 w 10001"/>
                        <a:gd name="connsiteY9" fmla="*/ 11244 h 18272"/>
                        <a:gd name="connsiteX10" fmla="*/ 1479 w 10001"/>
                        <a:gd name="connsiteY10" fmla="*/ 10849 h 18272"/>
                        <a:gd name="connsiteX11" fmla="*/ 4 w 10001"/>
                        <a:gd name="connsiteY11" fmla="*/ 7436 h 18272"/>
                        <a:gd name="connsiteX0" fmla="*/ 1 w 9998"/>
                        <a:gd name="connsiteY0" fmla="*/ 7436 h 18272"/>
                        <a:gd name="connsiteX1" fmla="*/ 3899 w 9998"/>
                        <a:gd name="connsiteY1" fmla="*/ 4440 h 18272"/>
                        <a:gd name="connsiteX2" fmla="*/ 6023 w 9998"/>
                        <a:gd name="connsiteY2" fmla="*/ 0 h 18272"/>
                        <a:gd name="connsiteX3" fmla="*/ 8375 w 9998"/>
                        <a:gd name="connsiteY3" fmla="*/ 4443 h 18272"/>
                        <a:gd name="connsiteX4" fmla="*/ 9995 w 9998"/>
                        <a:gd name="connsiteY4" fmla="*/ 9195 h 18272"/>
                        <a:gd name="connsiteX5" fmla="*/ 8718 w 9998"/>
                        <a:gd name="connsiteY5" fmla="*/ 12654 h 18272"/>
                        <a:gd name="connsiteX6" fmla="*/ 6008 w 9998"/>
                        <a:gd name="connsiteY6" fmla="*/ 18270 h 18272"/>
                        <a:gd name="connsiteX7" fmla="*/ 3911 w 9998"/>
                        <a:gd name="connsiteY7" fmla="*/ 13342 h 18272"/>
                        <a:gd name="connsiteX8" fmla="*/ 2713 w 9998"/>
                        <a:gd name="connsiteY8" fmla="*/ 11244 h 18272"/>
                        <a:gd name="connsiteX9" fmla="*/ 1476 w 9998"/>
                        <a:gd name="connsiteY9" fmla="*/ 10849 h 18272"/>
                        <a:gd name="connsiteX10" fmla="*/ 1 w 9998"/>
                        <a:gd name="connsiteY10" fmla="*/ 7436 h 18272"/>
                        <a:gd name="connsiteX0" fmla="*/ 35 w 8559"/>
                        <a:gd name="connsiteY0" fmla="*/ 5938 h 10000"/>
                        <a:gd name="connsiteX1" fmla="*/ 2459 w 8559"/>
                        <a:gd name="connsiteY1" fmla="*/ 2430 h 10000"/>
                        <a:gd name="connsiteX2" fmla="*/ 4583 w 8559"/>
                        <a:gd name="connsiteY2" fmla="*/ 0 h 10000"/>
                        <a:gd name="connsiteX3" fmla="*/ 6936 w 8559"/>
                        <a:gd name="connsiteY3" fmla="*/ 2432 h 10000"/>
                        <a:gd name="connsiteX4" fmla="*/ 8556 w 8559"/>
                        <a:gd name="connsiteY4" fmla="*/ 5032 h 10000"/>
                        <a:gd name="connsiteX5" fmla="*/ 7279 w 8559"/>
                        <a:gd name="connsiteY5" fmla="*/ 6925 h 10000"/>
                        <a:gd name="connsiteX6" fmla="*/ 4568 w 8559"/>
                        <a:gd name="connsiteY6" fmla="*/ 9999 h 10000"/>
                        <a:gd name="connsiteX7" fmla="*/ 2471 w 8559"/>
                        <a:gd name="connsiteY7" fmla="*/ 7302 h 10000"/>
                        <a:gd name="connsiteX8" fmla="*/ 1273 w 8559"/>
                        <a:gd name="connsiteY8" fmla="*/ 6154 h 10000"/>
                        <a:gd name="connsiteX9" fmla="*/ 35 w 8559"/>
                        <a:gd name="connsiteY9" fmla="*/ 5938 h 10000"/>
                        <a:gd name="connsiteX0" fmla="*/ 49 w 9820"/>
                        <a:gd name="connsiteY0" fmla="*/ 4655 h 10000"/>
                        <a:gd name="connsiteX1" fmla="*/ 2693 w 9820"/>
                        <a:gd name="connsiteY1" fmla="*/ 2430 h 10000"/>
                        <a:gd name="connsiteX2" fmla="*/ 5175 w 9820"/>
                        <a:gd name="connsiteY2" fmla="*/ 0 h 10000"/>
                        <a:gd name="connsiteX3" fmla="*/ 7924 w 9820"/>
                        <a:gd name="connsiteY3" fmla="*/ 2432 h 10000"/>
                        <a:gd name="connsiteX4" fmla="*/ 9816 w 9820"/>
                        <a:gd name="connsiteY4" fmla="*/ 5032 h 10000"/>
                        <a:gd name="connsiteX5" fmla="*/ 8324 w 9820"/>
                        <a:gd name="connsiteY5" fmla="*/ 6925 h 10000"/>
                        <a:gd name="connsiteX6" fmla="*/ 5157 w 9820"/>
                        <a:gd name="connsiteY6" fmla="*/ 9999 h 10000"/>
                        <a:gd name="connsiteX7" fmla="*/ 2707 w 9820"/>
                        <a:gd name="connsiteY7" fmla="*/ 7302 h 10000"/>
                        <a:gd name="connsiteX8" fmla="*/ 1307 w 9820"/>
                        <a:gd name="connsiteY8" fmla="*/ 6154 h 10000"/>
                        <a:gd name="connsiteX9" fmla="*/ 49 w 9820"/>
                        <a:gd name="connsiteY9" fmla="*/ 4655 h 10000"/>
                        <a:gd name="connsiteX0" fmla="*/ 45 w 9995"/>
                        <a:gd name="connsiteY0" fmla="*/ 4655 h 10000"/>
                        <a:gd name="connsiteX1" fmla="*/ 2737 w 9995"/>
                        <a:gd name="connsiteY1" fmla="*/ 2430 h 10000"/>
                        <a:gd name="connsiteX2" fmla="*/ 5265 w 9995"/>
                        <a:gd name="connsiteY2" fmla="*/ 0 h 10000"/>
                        <a:gd name="connsiteX3" fmla="*/ 8064 w 9995"/>
                        <a:gd name="connsiteY3" fmla="*/ 2432 h 10000"/>
                        <a:gd name="connsiteX4" fmla="*/ 9991 w 9995"/>
                        <a:gd name="connsiteY4" fmla="*/ 5032 h 10000"/>
                        <a:gd name="connsiteX5" fmla="*/ 8472 w 9995"/>
                        <a:gd name="connsiteY5" fmla="*/ 6925 h 10000"/>
                        <a:gd name="connsiteX6" fmla="*/ 5247 w 9995"/>
                        <a:gd name="connsiteY6" fmla="*/ 9999 h 10000"/>
                        <a:gd name="connsiteX7" fmla="*/ 2752 w 9995"/>
                        <a:gd name="connsiteY7" fmla="*/ 7302 h 10000"/>
                        <a:gd name="connsiteX8" fmla="*/ 1374 w 9995"/>
                        <a:gd name="connsiteY8" fmla="*/ 6984 h 10000"/>
                        <a:gd name="connsiteX9" fmla="*/ 45 w 9995"/>
                        <a:gd name="connsiteY9" fmla="*/ 4655 h 10000"/>
                        <a:gd name="connsiteX0" fmla="*/ 45 w 10000"/>
                        <a:gd name="connsiteY0" fmla="*/ 5032 h 10377"/>
                        <a:gd name="connsiteX1" fmla="*/ 2738 w 10000"/>
                        <a:gd name="connsiteY1" fmla="*/ 2807 h 10377"/>
                        <a:gd name="connsiteX2" fmla="*/ 4886 w 10000"/>
                        <a:gd name="connsiteY2" fmla="*/ 0 h 10377"/>
                        <a:gd name="connsiteX3" fmla="*/ 8068 w 10000"/>
                        <a:gd name="connsiteY3" fmla="*/ 2809 h 10377"/>
                        <a:gd name="connsiteX4" fmla="*/ 9996 w 10000"/>
                        <a:gd name="connsiteY4" fmla="*/ 5409 h 10377"/>
                        <a:gd name="connsiteX5" fmla="*/ 8476 w 10000"/>
                        <a:gd name="connsiteY5" fmla="*/ 7302 h 10377"/>
                        <a:gd name="connsiteX6" fmla="*/ 5250 w 10000"/>
                        <a:gd name="connsiteY6" fmla="*/ 10376 h 10377"/>
                        <a:gd name="connsiteX7" fmla="*/ 2753 w 10000"/>
                        <a:gd name="connsiteY7" fmla="*/ 7679 h 10377"/>
                        <a:gd name="connsiteX8" fmla="*/ 1375 w 10000"/>
                        <a:gd name="connsiteY8" fmla="*/ 7361 h 10377"/>
                        <a:gd name="connsiteX9" fmla="*/ 45 w 10000"/>
                        <a:gd name="connsiteY9" fmla="*/ 5032 h 10377"/>
                        <a:gd name="connsiteX0" fmla="*/ 45 w 10000"/>
                        <a:gd name="connsiteY0" fmla="*/ 5036 h 10381"/>
                        <a:gd name="connsiteX1" fmla="*/ 2738 w 10000"/>
                        <a:gd name="connsiteY1" fmla="*/ 2811 h 10381"/>
                        <a:gd name="connsiteX2" fmla="*/ 4886 w 10000"/>
                        <a:gd name="connsiteY2" fmla="*/ 4 h 10381"/>
                        <a:gd name="connsiteX3" fmla="*/ 8068 w 10000"/>
                        <a:gd name="connsiteY3" fmla="*/ 2813 h 10381"/>
                        <a:gd name="connsiteX4" fmla="*/ 9996 w 10000"/>
                        <a:gd name="connsiteY4" fmla="*/ 5413 h 10381"/>
                        <a:gd name="connsiteX5" fmla="*/ 8476 w 10000"/>
                        <a:gd name="connsiteY5" fmla="*/ 7306 h 10381"/>
                        <a:gd name="connsiteX6" fmla="*/ 5250 w 10000"/>
                        <a:gd name="connsiteY6" fmla="*/ 10380 h 10381"/>
                        <a:gd name="connsiteX7" fmla="*/ 2753 w 10000"/>
                        <a:gd name="connsiteY7" fmla="*/ 7683 h 10381"/>
                        <a:gd name="connsiteX8" fmla="*/ 1375 w 10000"/>
                        <a:gd name="connsiteY8" fmla="*/ 7365 h 10381"/>
                        <a:gd name="connsiteX9" fmla="*/ 45 w 10000"/>
                        <a:gd name="connsiteY9" fmla="*/ 5036 h 10381"/>
                        <a:gd name="connsiteX0" fmla="*/ 45 w 10000"/>
                        <a:gd name="connsiteY0" fmla="*/ 5036 h 10796"/>
                        <a:gd name="connsiteX1" fmla="*/ 2738 w 10000"/>
                        <a:gd name="connsiteY1" fmla="*/ 2811 h 10796"/>
                        <a:gd name="connsiteX2" fmla="*/ 4886 w 10000"/>
                        <a:gd name="connsiteY2" fmla="*/ 4 h 10796"/>
                        <a:gd name="connsiteX3" fmla="*/ 8068 w 10000"/>
                        <a:gd name="connsiteY3" fmla="*/ 2813 h 10796"/>
                        <a:gd name="connsiteX4" fmla="*/ 9996 w 10000"/>
                        <a:gd name="connsiteY4" fmla="*/ 5413 h 10796"/>
                        <a:gd name="connsiteX5" fmla="*/ 8476 w 10000"/>
                        <a:gd name="connsiteY5" fmla="*/ 7306 h 10796"/>
                        <a:gd name="connsiteX6" fmla="*/ 5202 w 10000"/>
                        <a:gd name="connsiteY6" fmla="*/ 10795 h 10796"/>
                        <a:gd name="connsiteX7" fmla="*/ 2753 w 10000"/>
                        <a:gd name="connsiteY7" fmla="*/ 7683 h 10796"/>
                        <a:gd name="connsiteX8" fmla="*/ 1375 w 10000"/>
                        <a:gd name="connsiteY8" fmla="*/ 7365 h 10796"/>
                        <a:gd name="connsiteX9" fmla="*/ 45 w 10000"/>
                        <a:gd name="connsiteY9" fmla="*/ 5036 h 10796"/>
                        <a:gd name="connsiteX0" fmla="*/ 45 w 10000"/>
                        <a:gd name="connsiteY0" fmla="*/ 5036 h 10795"/>
                        <a:gd name="connsiteX1" fmla="*/ 2738 w 10000"/>
                        <a:gd name="connsiteY1" fmla="*/ 2811 h 10795"/>
                        <a:gd name="connsiteX2" fmla="*/ 4886 w 10000"/>
                        <a:gd name="connsiteY2" fmla="*/ 4 h 10795"/>
                        <a:gd name="connsiteX3" fmla="*/ 8068 w 10000"/>
                        <a:gd name="connsiteY3" fmla="*/ 2813 h 10795"/>
                        <a:gd name="connsiteX4" fmla="*/ 9996 w 10000"/>
                        <a:gd name="connsiteY4" fmla="*/ 5413 h 10795"/>
                        <a:gd name="connsiteX5" fmla="*/ 8476 w 10000"/>
                        <a:gd name="connsiteY5" fmla="*/ 7306 h 10795"/>
                        <a:gd name="connsiteX6" fmla="*/ 5202 w 10000"/>
                        <a:gd name="connsiteY6" fmla="*/ 10795 h 10795"/>
                        <a:gd name="connsiteX7" fmla="*/ 2753 w 10000"/>
                        <a:gd name="connsiteY7" fmla="*/ 7683 h 10795"/>
                        <a:gd name="connsiteX8" fmla="*/ 1375 w 10000"/>
                        <a:gd name="connsiteY8" fmla="*/ 7365 h 10795"/>
                        <a:gd name="connsiteX9" fmla="*/ 45 w 10000"/>
                        <a:gd name="connsiteY9" fmla="*/ 5036 h 10795"/>
                        <a:gd name="connsiteX0" fmla="*/ 45 w 10000"/>
                        <a:gd name="connsiteY0" fmla="*/ 5036 h 10795"/>
                        <a:gd name="connsiteX1" fmla="*/ 2738 w 10000"/>
                        <a:gd name="connsiteY1" fmla="*/ 2811 h 10795"/>
                        <a:gd name="connsiteX2" fmla="*/ 4886 w 10000"/>
                        <a:gd name="connsiteY2" fmla="*/ 4 h 10795"/>
                        <a:gd name="connsiteX3" fmla="*/ 8068 w 10000"/>
                        <a:gd name="connsiteY3" fmla="*/ 2813 h 10795"/>
                        <a:gd name="connsiteX4" fmla="*/ 9996 w 10000"/>
                        <a:gd name="connsiteY4" fmla="*/ 5413 h 10795"/>
                        <a:gd name="connsiteX5" fmla="*/ 8476 w 10000"/>
                        <a:gd name="connsiteY5" fmla="*/ 7306 h 10795"/>
                        <a:gd name="connsiteX6" fmla="*/ 5202 w 10000"/>
                        <a:gd name="connsiteY6" fmla="*/ 10795 h 10795"/>
                        <a:gd name="connsiteX7" fmla="*/ 2753 w 10000"/>
                        <a:gd name="connsiteY7" fmla="*/ 7683 h 10795"/>
                        <a:gd name="connsiteX8" fmla="*/ 1375 w 10000"/>
                        <a:gd name="connsiteY8" fmla="*/ 7365 h 10795"/>
                        <a:gd name="connsiteX9" fmla="*/ 45 w 10000"/>
                        <a:gd name="connsiteY9" fmla="*/ 5036 h 10795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</a:cxnLst>
                      <a:rect l="l" t="t" r="r" b="b"/>
                      <a:pathLst>
                        <a:path w="10000" h="10795">
                          <a:moveTo>
                            <a:pt x="45" y="5036"/>
                          </a:moveTo>
                          <a:cubicBezTo>
                            <a:pt x="272" y="4277"/>
                            <a:pt x="1931" y="3650"/>
                            <a:pt x="2738" y="2811"/>
                          </a:cubicBezTo>
                          <a:cubicBezTo>
                            <a:pt x="3545" y="1972"/>
                            <a:pt x="3352" y="117"/>
                            <a:pt x="4886" y="4"/>
                          </a:cubicBezTo>
                          <a:cubicBezTo>
                            <a:pt x="6420" y="-109"/>
                            <a:pt x="7216" y="1912"/>
                            <a:pt x="8068" y="2813"/>
                          </a:cubicBezTo>
                          <a:cubicBezTo>
                            <a:pt x="8920" y="3715"/>
                            <a:pt x="9928" y="3420"/>
                            <a:pt x="9996" y="5413"/>
                          </a:cubicBezTo>
                          <a:cubicBezTo>
                            <a:pt x="10064" y="7406"/>
                            <a:pt x="9275" y="6409"/>
                            <a:pt x="8476" y="7306"/>
                          </a:cubicBezTo>
                          <a:cubicBezTo>
                            <a:pt x="7677" y="8203"/>
                            <a:pt x="7086" y="10770"/>
                            <a:pt x="5202" y="10795"/>
                          </a:cubicBezTo>
                          <a:cubicBezTo>
                            <a:pt x="3318" y="10820"/>
                            <a:pt x="3391" y="8255"/>
                            <a:pt x="2753" y="7683"/>
                          </a:cubicBezTo>
                          <a:cubicBezTo>
                            <a:pt x="2115" y="7111"/>
                            <a:pt x="2326" y="7496"/>
                            <a:pt x="1375" y="7365"/>
                          </a:cubicBezTo>
                          <a:cubicBezTo>
                            <a:pt x="493" y="6773"/>
                            <a:pt x="-182" y="5795"/>
                            <a:pt x="45" y="5036"/>
                          </a:cubicBezTo>
                          <a:close/>
                        </a:path>
                      </a:pathLst>
                    </a:custGeom>
                    <a:solidFill>
                      <a:srgbClr val="9CE0FA"/>
                    </a:solidFill>
                    <a:ln>
                      <a:noFill/>
                    </a:ln>
                    <a:extLst>
                      <a:ext uri="{91240B29-F687-4f45-9708-019B960494DF}">
                        <a14:hiddenLine xmlns=""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charset="0"/>
                        <a:ea typeface="ＭＳ Ｐゴシック" charset="0"/>
                        <a:cs typeface="+mn-cs"/>
                      </a:endParaRPr>
                    </a:p>
                  </p:txBody>
                </p:sp>
                <p:grpSp>
                  <p:nvGrpSpPr>
                    <p:cNvPr id="593" name="Group 592">
                      <a:extLst>
                        <a:ext uri="{FF2B5EF4-FFF2-40B4-BE49-F238E27FC236}">
                          <a16:creationId xmlns:a16="http://schemas.microsoft.com/office/drawing/2014/main" id="{4ED28EE5-EF0D-B001-C3D7-C75B7BF0D266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-1935370" y="2935816"/>
                      <a:ext cx="2333625" cy="1590649"/>
                      <a:chOff x="833331" y="2873352"/>
                      <a:chExt cx="2333625" cy="1590649"/>
                    </a:xfrm>
                  </p:grpSpPr>
                  <p:grpSp>
                    <p:nvGrpSpPr>
                      <p:cNvPr id="594" name="Group 593">
                        <a:extLst>
                          <a:ext uri="{FF2B5EF4-FFF2-40B4-BE49-F238E27FC236}">
                            <a16:creationId xmlns:a16="http://schemas.microsoft.com/office/drawing/2014/main" id="{4C1DD2A9-EF12-D62B-1E58-DF8B9A9CD99E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1736090" y="2873352"/>
                        <a:ext cx="565150" cy="369332"/>
                        <a:chOff x="1736090" y="2873352"/>
                        <a:chExt cx="565150" cy="369332"/>
                      </a:xfrm>
                    </p:grpSpPr>
                    <p:grpSp>
                      <p:nvGrpSpPr>
                        <p:cNvPr id="640" name="Group 327">
                          <a:extLst>
                            <a:ext uri="{FF2B5EF4-FFF2-40B4-BE49-F238E27FC236}">
                              <a16:creationId xmlns:a16="http://schemas.microsoft.com/office/drawing/2014/main" id="{2BCAB454-6817-F395-E637-79E79040B16B}"/>
                            </a:ext>
                          </a:extLst>
                        </p:cNvPr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1736090" y="2893762"/>
                          <a:ext cx="565150" cy="292100"/>
                          <a:chOff x="1871277" y="1576300"/>
                          <a:chExt cx="1128371" cy="437861"/>
                        </a:xfrm>
                      </p:grpSpPr>
                      <p:sp>
                        <p:nvSpPr>
                          <p:cNvPr id="644" name="Oval 643">
                            <a:extLst>
                              <a:ext uri="{FF2B5EF4-FFF2-40B4-BE49-F238E27FC236}">
                                <a16:creationId xmlns:a16="http://schemas.microsoft.com/office/drawing/2014/main" id="{E9387C58-2E05-1A8E-BEF3-113EC140FBC6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 flipV="1">
                            <a:off x="1874446" y="1692905"/>
                            <a:ext cx="1125202" cy="321256"/>
                          </a:xfrm>
                          <a:prstGeom prst="ellipse">
                            <a:avLst/>
                          </a:prstGeom>
                          <a:gradFill flip="none" rotWithShape="1">
                            <a:gsLst>
                              <a:gs pos="0">
                                <a:srgbClr val="3333CC">
                                  <a:lumMod val="75000"/>
                                </a:srgbClr>
                              </a:gs>
                              <a:gs pos="53000">
                                <a:srgbClr val="3333CC">
                                  <a:lumMod val="60000"/>
                                  <a:lumOff val="40000"/>
                                </a:srgbClr>
                              </a:gs>
                              <a:gs pos="100000">
                                <a:srgbClr val="3333CC">
                                  <a:lumMod val="75000"/>
                                </a:srgbClr>
                              </a:gs>
                            </a:gsLst>
                            <a:lin ang="0" scaled="1"/>
                            <a:tileRect/>
                          </a:gradFill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solidFill>
                                  <a:srgbClr val="000000"/>
                                </a:solidFill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645" name="Rectangle 644">
                            <a:extLst>
                              <a:ext uri="{FF2B5EF4-FFF2-40B4-BE49-F238E27FC236}">
                                <a16:creationId xmlns:a16="http://schemas.microsoft.com/office/drawing/2014/main" id="{2DBC8852-659F-3A0A-DA37-8A4C5248D759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1871277" y="1740499"/>
                            <a:ext cx="1128371" cy="114225"/>
                          </a:xfrm>
                          <a:prstGeom prst="rect">
                            <a:avLst/>
                          </a:prstGeom>
                          <a:gradFill rotWithShape="1">
                            <a:gsLst>
                              <a:gs pos="0">
                                <a:srgbClr val="3333CC">
                                  <a:lumMod val="75000"/>
                                </a:srgbClr>
                              </a:gs>
                              <a:gs pos="53000">
                                <a:srgbClr val="3333CC">
                                  <a:lumMod val="60000"/>
                                  <a:lumOff val="40000"/>
                                </a:srgbClr>
                              </a:gs>
                              <a:gs pos="100000">
                                <a:srgbClr val="3333CC">
                                  <a:lumMod val="75000"/>
                                </a:srgbClr>
                              </a:gs>
                            </a:gsLst>
                            <a:lin ang="10800000" scaled="0"/>
                          </a:gradFill>
                          <a:ln w="25400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646" name="Oval 645">
                            <a:extLst>
                              <a:ext uri="{FF2B5EF4-FFF2-40B4-BE49-F238E27FC236}">
                                <a16:creationId xmlns:a16="http://schemas.microsoft.com/office/drawing/2014/main" id="{F25A46FE-3734-C523-B1C7-1C32E01EF49F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 flipV="1">
                            <a:off x="1871277" y="1576300"/>
                            <a:ext cx="1125200" cy="321257"/>
                          </a:xfrm>
                          <a:prstGeom prst="ellipse">
                            <a:avLst/>
                          </a:prstGeom>
                          <a:solidFill>
                            <a:srgbClr val="FFFFFF">
                              <a:lumMod val="75000"/>
                            </a:srgbClr>
                          </a:solidFill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solidFill>
                                  <a:srgbClr val="000000"/>
                                </a:solidFill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647" name="Freeform 646">
                            <a:extLst>
                              <a:ext uri="{FF2B5EF4-FFF2-40B4-BE49-F238E27FC236}">
                                <a16:creationId xmlns:a16="http://schemas.microsoft.com/office/drawing/2014/main" id="{F7EE692F-BAF7-F360-700F-06F99A95A9A1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159708" y="1673868"/>
                            <a:ext cx="548339" cy="159438"/>
                          </a:xfrm>
                          <a:custGeom>
                            <a:avLst/>
                            <a:gdLst>
                              <a:gd name="connsiteX0" fmla="*/ 1486231 w 2944854"/>
                              <a:gd name="connsiteY0" fmla="*/ 727041 h 1302232"/>
                              <a:gd name="connsiteX1" fmla="*/ 257675 w 2944854"/>
                              <a:gd name="connsiteY1" fmla="*/ 1302232 h 1302232"/>
                              <a:gd name="connsiteX2" fmla="*/ 0 w 2944854"/>
                              <a:gd name="connsiteY2" fmla="*/ 1228607 h 1302232"/>
                              <a:gd name="connsiteX3" fmla="*/ 911064 w 2944854"/>
                              <a:gd name="connsiteY3" fmla="*/ 837478 h 1302232"/>
                              <a:gd name="connsiteX4" fmla="*/ 883456 w 2944854"/>
                              <a:gd name="connsiteY4" fmla="*/ 450949 h 1302232"/>
                              <a:gd name="connsiteX5" fmla="*/ 161047 w 2944854"/>
                              <a:gd name="connsiteY5" fmla="*/ 119640 h 1302232"/>
                              <a:gd name="connsiteX6" fmla="*/ 404917 w 2944854"/>
                              <a:gd name="connsiteY6" fmla="*/ 50617 h 1302232"/>
                              <a:gd name="connsiteX7" fmla="*/ 1477028 w 2944854"/>
                              <a:gd name="connsiteY7" fmla="*/ 501566 h 1302232"/>
                              <a:gd name="connsiteX8" fmla="*/ 2572146 w 2944854"/>
                              <a:gd name="connsiteY8" fmla="*/ 0 h 1302232"/>
                              <a:gd name="connsiteX9" fmla="*/ 2875834 w 2944854"/>
                              <a:gd name="connsiteY9" fmla="*/ 96632 h 1302232"/>
                              <a:gd name="connsiteX10" fmla="*/ 2079803 w 2944854"/>
                              <a:gd name="connsiteY10" fmla="*/ 432543 h 1302232"/>
                              <a:gd name="connsiteX11" fmla="*/ 2240850 w 2944854"/>
                              <a:gd name="connsiteY11" fmla="*/ 920305 h 1302232"/>
                              <a:gd name="connsiteX12" fmla="*/ 2944854 w 2944854"/>
                              <a:gd name="connsiteY12" fmla="*/ 1228607 h 1302232"/>
                              <a:gd name="connsiteX13" fmla="*/ 2733192 w 2944854"/>
                              <a:gd name="connsiteY13" fmla="*/ 1297630 h 1302232"/>
                              <a:gd name="connsiteX14" fmla="*/ 1486231 w 2944854"/>
                              <a:gd name="connsiteY14" fmla="*/ 727041 h 1302232"/>
                              <a:gd name="connsiteX0" fmla="*/ 1486231 w 2944854"/>
                              <a:gd name="connsiteY0" fmla="*/ 727041 h 1316375"/>
                              <a:gd name="connsiteX1" fmla="*/ 257675 w 2944854"/>
                              <a:gd name="connsiteY1" fmla="*/ 1302232 h 1316375"/>
                              <a:gd name="connsiteX2" fmla="*/ 0 w 2944854"/>
                              <a:gd name="connsiteY2" fmla="*/ 1228607 h 1316375"/>
                              <a:gd name="connsiteX3" fmla="*/ 911064 w 2944854"/>
                              <a:gd name="connsiteY3" fmla="*/ 837478 h 1316375"/>
                              <a:gd name="connsiteX4" fmla="*/ 883456 w 2944854"/>
                              <a:gd name="connsiteY4" fmla="*/ 450949 h 1316375"/>
                              <a:gd name="connsiteX5" fmla="*/ 161047 w 2944854"/>
                              <a:gd name="connsiteY5" fmla="*/ 119640 h 1316375"/>
                              <a:gd name="connsiteX6" fmla="*/ 404917 w 2944854"/>
                              <a:gd name="connsiteY6" fmla="*/ 50617 h 1316375"/>
                              <a:gd name="connsiteX7" fmla="*/ 1477028 w 2944854"/>
                              <a:gd name="connsiteY7" fmla="*/ 501566 h 1316375"/>
                              <a:gd name="connsiteX8" fmla="*/ 2572146 w 2944854"/>
                              <a:gd name="connsiteY8" fmla="*/ 0 h 1316375"/>
                              <a:gd name="connsiteX9" fmla="*/ 2875834 w 2944854"/>
                              <a:gd name="connsiteY9" fmla="*/ 96632 h 1316375"/>
                              <a:gd name="connsiteX10" fmla="*/ 2079803 w 2944854"/>
                              <a:gd name="connsiteY10" fmla="*/ 432543 h 1316375"/>
                              <a:gd name="connsiteX11" fmla="*/ 2240850 w 2944854"/>
                              <a:gd name="connsiteY11" fmla="*/ 920305 h 1316375"/>
                              <a:gd name="connsiteX12" fmla="*/ 2944854 w 2944854"/>
                              <a:gd name="connsiteY12" fmla="*/ 1228607 h 1316375"/>
                              <a:gd name="connsiteX13" fmla="*/ 2756623 w 2944854"/>
                              <a:gd name="connsiteY13" fmla="*/ 1316375 h 1316375"/>
                              <a:gd name="connsiteX14" fmla="*/ 1486231 w 2944854"/>
                              <a:gd name="connsiteY14" fmla="*/ 727041 h 1316375"/>
                              <a:gd name="connsiteX0" fmla="*/ 1486231 w 3024520"/>
                              <a:gd name="connsiteY0" fmla="*/ 727041 h 1316375"/>
                              <a:gd name="connsiteX1" fmla="*/ 257675 w 3024520"/>
                              <a:gd name="connsiteY1" fmla="*/ 1302232 h 1316375"/>
                              <a:gd name="connsiteX2" fmla="*/ 0 w 3024520"/>
                              <a:gd name="connsiteY2" fmla="*/ 1228607 h 1316375"/>
                              <a:gd name="connsiteX3" fmla="*/ 911064 w 3024520"/>
                              <a:gd name="connsiteY3" fmla="*/ 837478 h 1316375"/>
                              <a:gd name="connsiteX4" fmla="*/ 883456 w 3024520"/>
                              <a:gd name="connsiteY4" fmla="*/ 450949 h 1316375"/>
                              <a:gd name="connsiteX5" fmla="*/ 161047 w 3024520"/>
                              <a:gd name="connsiteY5" fmla="*/ 119640 h 1316375"/>
                              <a:gd name="connsiteX6" fmla="*/ 404917 w 3024520"/>
                              <a:gd name="connsiteY6" fmla="*/ 50617 h 1316375"/>
                              <a:gd name="connsiteX7" fmla="*/ 1477028 w 3024520"/>
                              <a:gd name="connsiteY7" fmla="*/ 501566 h 1316375"/>
                              <a:gd name="connsiteX8" fmla="*/ 2572146 w 3024520"/>
                              <a:gd name="connsiteY8" fmla="*/ 0 h 1316375"/>
                              <a:gd name="connsiteX9" fmla="*/ 2875834 w 3024520"/>
                              <a:gd name="connsiteY9" fmla="*/ 96632 h 1316375"/>
                              <a:gd name="connsiteX10" fmla="*/ 2079803 w 3024520"/>
                              <a:gd name="connsiteY10" fmla="*/ 432543 h 1316375"/>
                              <a:gd name="connsiteX11" fmla="*/ 2240850 w 3024520"/>
                              <a:gd name="connsiteY11" fmla="*/ 920305 h 1316375"/>
                              <a:gd name="connsiteX12" fmla="*/ 3024520 w 3024520"/>
                              <a:gd name="connsiteY12" fmla="*/ 1228607 h 1316375"/>
                              <a:gd name="connsiteX13" fmla="*/ 2756623 w 3024520"/>
                              <a:gd name="connsiteY13" fmla="*/ 1316375 h 1316375"/>
                              <a:gd name="connsiteX14" fmla="*/ 1486231 w 3024520"/>
                              <a:gd name="connsiteY14" fmla="*/ 727041 h 1316375"/>
                              <a:gd name="connsiteX0" fmla="*/ 1537780 w 3076069"/>
                              <a:gd name="connsiteY0" fmla="*/ 727041 h 1316375"/>
                              <a:gd name="connsiteX1" fmla="*/ 309224 w 3076069"/>
                              <a:gd name="connsiteY1" fmla="*/ 1302232 h 1316375"/>
                              <a:gd name="connsiteX2" fmla="*/ 0 w 3076069"/>
                              <a:gd name="connsiteY2" fmla="*/ 1228607 h 1316375"/>
                              <a:gd name="connsiteX3" fmla="*/ 962613 w 3076069"/>
                              <a:gd name="connsiteY3" fmla="*/ 837478 h 1316375"/>
                              <a:gd name="connsiteX4" fmla="*/ 935005 w 3076069"/>
                              <a:gd name="connsiteY4" fmla="*/ 450949 h 1316375"/>
                              <a:gd name="connsiteX5" fmla="*/ 212596 w 3076069"/>
                              <a:gd name="connsiteY5" fmla="*/ 119640 h 1316375"/>
                              <a:gd name="connsiteX6" fmla="*/ 456466 w 3076069"/>
                              <a:gd name="connsiteY6" fmla="*/ 50617 h 1316375"/>
                              <a:gd name="connsiteX7" fmla="*/ 1528577 w 3076069"/>
                              <a:gd name="connsiteY7" fmla="*/ 501566 h 1316375"/>
                              <a:gd name="connsiteX8" fmla="*/ 2623695 w 3076069"/>
                              <a:gd name="connsiteY8" fmla="*/ 0 h 1316375"/>
                              <a:gd name="connsiteX9" fmla="*/ 2927383 w 3076069"/>
                              <a:gd name="connsiteY9" fmla="*/ 96632 h 1316375"/>
                              <a:gd name="connsiteX10" fmla="*/ 2131352 w 3076069"/>
                              <a:gd name="connsiteY10" fmla="*/ 432543 h 1316375"/>
                              <a:gd name="connsiteX11" fmla="*/ 2292399 w 3076069"/>
                              <a:gd name="connsiteY11" fmla="*/ 920305 h 1316375"/>
                              <a:gd name="connsiteX12" fmla="*/ 3076069 w 3076069"/>
                              <a:gd name="connsiteY12" fmla="*/ 1228607 h 1316375"/>
                              <a:gd name="connsiteX13" fmla="*/ 2808172 w 3076069"/>
                              <a:gd name="connsiteY13" fmla="*/ 1316375 h 1316375"/>
                              <a:gd name="connsiteX14" fmla="*/ 1537780 w 3076069"/>
                              <a:gd name="connsiteY14" fmla="*/ 727041 h 1316375"/>
                              <a:gd name="connsiteX0" fmla="*/ 1537780 w 3076069"/>
                              <a:gd name="connsiteY0" fmla="*/ 727041 h 1321259"/>
                              <a:gd name="connsiteX1" fmla="*/ 313981 w 3076069"/>
                              <a:gd name="connsiteY1" fmla="*/ 1321259 h 1321259"/>
                              <a:gd name="connsiteX2" fmla="*/ 0 w 3076069"/>
                              <a:gd name="connsiteY2" fmla="*/ 1228607 h 1321259"/>
                              <a:gd name="connsiteX3" fmla="*/ 962613 w 3076069"/>
                              <a:gd name="connsiteY3" fmla="*/ 837478 h 1321259"/>
                              <a:gd name="connsiteX4" fmla="*/ 935005 w 3076069"/>
                              <a:gd name="connsiteY4" fmla="*/ 450949 h 1321259"/>
                              <a:gd name="connsiteX5" fmla="*/ 212596 w 3076069"/>
                              <a:gd name="connsiteY5" fmla="*/ 119640 h 1321259"/>
                              <a:gd name="connsiteX6" fmla="*/ 456466 w 3076069"/>
                              <a:gd name="connsiteY6" fmla="*/ 50617 h 1321259"/>
                              <a:gd name="connsiteX7" fmla="*/ 1528577 w 3076069"/>
                              <a:gd name="connsiteY7" fmla="*/ 501566 h 1321259"/>
                              <a:gd name="connsiteX8" fmla="*/ 2623695 w 3076069"/>
                              <a:gd name="connsiteY8" fmla="*/ 0 h 1321259"/>
                              <a:gd name="connsiteX9" fmla="*/ 2927383 w 3076069"/>
                              <a:gd name="connsiteY9" fmla="*/ 96632 h 1321259"/>
                              <a:gd name="connsiteX10" fmla="*/ 2131352 w 3076069"/>
                              <a:gd name="connsiteY10" fmla="*/ 432543 h 1321259"/>
                              <a:gd name="connsiteX11" fmla="*/ 2292399 w 3076069"/>
                              <a:gd name="connsiteY11" fmla="*/ 920305 h 1321259"/>
                              <a:gd name="connsiteX12" fmla="*/ 3076069 w 3076069"/>
                              <a:gd name="connsiteY12" fmla="*/ 1228607 h 1321259"/>
                              <a:gd name="connsiteX13" fmla="*/ 2808172 w 3076069"/>
                              <a:gd name="connsiteY13" fmla="*/ 1316375 h 1321259"/>
                              <a:gd name="connsiteX14" fmla="*/ 1537780 w 3076069"/>
                              <a:gd name="connsiteY14" fmla="*/ 727041 h 1321259"/>
                              <a:gd name="connsiteX0" fmla="*/ 1537780 w 3076069"/>
                              <a:gd name="connsiteY0" fmla="*/ 750825 h 1321259"/>
                              <a:gd name="connsiteX1" fmla="*/ 313981 w 3076069"/>
                              <a:gd name="connsiteY1" fmla="*/ 1321259 h 1321259"/>
                              <a:gd name="connsiteX2" fmla="*/ 0 w 3076069"/>
                              <a:gd name="connsiteY2" fmla="*/ 1228607 h 1321259"/>
                              <a:gd name="connsiteX3" fmla="*/ 962613 w 3076069"/>
                              <a:gd name="connsiteY3" fmla="*/ 837478 h 1321259"/>
                              <a:gd name="connsiteX4" fmla="*/ 935005 w 3076069"/>
                              <a:gd name="connsiteY4" fmla="*/ 450949 h 1321259"/>
                              <a:gd name="connsiteX5" fmla="*/ 212596 w 3076069"/>
                              <a:gd name="connsiteY5" fmla="*/ 119640 h 1321259"/>
                              <a:gd name="connsiteX6" fmla="*/ 456466 w 3076069"/>
                              <a:gd name="connsiteY6" fmla="*/ 50617 h 1321259"/>
                              <a:gd name="connsiteX7" fmla="*/ 1528577 w 3076069"/>
                              <a:gd name="connsiteY7" fmla="*/ 501566 h 1321259"/>
                              <a:gd name="connsiteX8" fmla="*/ 2623695 w 3076069"/>
                              <a:gd name="connsiteY8" fmla="*/ 0 h 1321259"/>
                              <a:gd name="connsiteX9" fmla="*/ 2927383 w 3076069"/>
                              <a:gd name="connsiteY9" fmla="*/ 96632 h 1321259"/>
                              <a:gd name="connsiteX10" fmla="*/ 2131352 w 3076069"/>
                              <a:gd name="connsiteY10" fmla="*/ 432543 h 1321259"/>
                              <a:gd name="connsiteX11" fmla="*/ 2292399 w 3076069"/>
                              <a:gd name="connsiteY11" fmla="*/ 920305 h 1321259"/>
                              <a:gd name="connsiteX12" fmla="*/ 3076069 w 3076069"/>
                              <a:gd name="connsiteY12" fmla="*/ 1228607 h 1321259"/>
                              <a:gd name="connsiteX13" fmla="*/ 2808172 w 3076069"/>
                              <a:gd name="connsiteY13" fmla="*/ 1316375 h 1321259"/>
                              <a:gd name="connsiteX14" fmla="*/ 1537780 w 3076069"/>
                              <a:gd name="connsiteY14" fmla="*/ 750825 h 1321259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  <a:cxn ang="0">
                                <a:pos x="connsiteX5" y="connsiteY5"/>
                              </a:cxn>
                              <a:cxn ang="0">
                                <a:pos x="connsiteX6" y="connsiteY6"/>
                              </a:cxn>
                              <a:cxn ang="0">
                                <a:pos x="connsiteX7" y="connsiteY7"/>
                              </a:cxn>
                              <a:cxn ang="0">
                                <a:pos x="connsiteX8" y="connsiteY8"/>
                              </a:cxn>
                              <a:cxn ang="0">
                                <a:pos x="connsiteX9" y="connsiteY9"/>
                              </a:cxn>
                              <a:cxn ang="0">
                                <a:pos x="connsiteX10" y="connsiteY10"/>
                              </a:cxn>
                              <a:cxn ang="0">
                                <a:pos x="connsiteX11" y="connsiteY11"/>
                              </a:cxn>
                              <a:cxn ang="0">
                                <a:pos x="connsiteX12" y="connsiteY12"/>
                              </a:cxn>
                              <a:cxn ang="0">
                                <a:pos x="connsiteX13" y="connsiteY13"/>
                              </a:cxn>
                              <a:cxn ang="0">
                                <a:pos x="connsiteX14" y="connsiteY14"/>
                              </a:cxn>
                            </a:cxnLst>
                            <a:rect l="l" t="t" r="r" b="b"/>
                            <a:pathLst>
                              <a:path w="3076069" h="1321259">
                                <a:moveTo>
                                  <a:pt x="1537780" y="750825"/>
                                </a:moveTo>
                                <a:lnTo>
                                  <a:pt x="313981" y="1321259"/>
                                </a:lnTo>
                                <a:lnTo>
                                  <a:pt x="0" y="1228607"/>
                                </a:lnTo>
                                <a:lnTo>
                                  <a:pt x="962613" y="837478"/>
                                </a:lnTo>
                                <a:lnTo>
                                  <a:pt x="935005" y="450949"/>
                                </a:lnTo>
                                <a:lnTo>
                                  <a:pt x="212596" y="119640"/>
                                </a:lnTo>
                                <a:lnTo>
                                  <a:pt x="456466" y="50617"/>
                                </a:lnTo>
                                <a:lnTo>
                                  <a:pt x="1528577" y="501566"/>
                                </a:lnTo>
                                <a:lnTo>
                                  <a:pt x="2623695" y="0"/>
                                </a:lnTo>
                                <a:lnTo>
                                  <a:pt x="2927383" y="96632"/>
                                </a:lnTo>
                                <a:lnTo>
                                  <a:pt x="2131352" y="432543"/>
                                </a:lnTo>
                                <a:lnTo>
                                  <a:pt x="2292399" y="920305"/>
                                </a:lnTo>
                                <a:lnTo>
                                  <a:pt x="3076069" y="1228607"/>
                                </a:lnTo>
                                <a:lnTo>
                                  <a:pt x="2808172" y="1316375"/>
                                </a:lnTo>
                                <a:lnTo>
                                  <a:pt x="1537780" y="750825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60000"/>
                              <a:lumOff val="40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648" name="Freeform 647">
                            <a:extLst>
                              <a:ext uri="{FF2B5EF4-FFF2-40B4-BE49-F238E27FC236}">
                                <a16:creationId xmlns:a16="http://schemas.microsoft.com/office/drawing/2014/main" id="{5E7B4862-D342-56DF-4DA6-57D456275E8E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102655" y="1633412"/>
                            <a:ext cx="662444" cy="111846"/>
                          </a:xfrm>
                          <a:custGeom>
                            <a:avLst/>
                            <a:gdLst>
                              <a:gd name="connsiteX0" fmla="*/ 0 w 3645229"/>
                              <a:gd name="connsiteY0" fmla="*/ 214441 h 923747"/>
                              <a:gd name="connsiteX1" fmla="*/ 659770 w 3645229"/>
                              <a:gd name="connsiteY1" fmla="*/ 16495 h 923747"/>
                              <a:gd name="connsiteX2" fmla="*/ 1814367 w 3645229"/>
                              <a:gd name="connsiteY2" fmla="*/ 511360 h 923747"/>
                              <a:gd name="connsiteX3" fmla="*/ 2968965 w 3645229"/>
                              <a:gd name="connsiteY3" fmla="*/ 0 h 923747"/>
                              <a:gd name="connsiteX4" fmla="*/ 3645229 w 3645229"/>
                              <a:gd name="connsiteY4" fmla="*/ 197946 h 923747"/>
                              <a:gd name="connsiteX5" fmla="*/ 3199884 w 3645229"/>
                              <a:gd name="connsiteY5" fmla="*/ 461874 h 923747"/>
                              <a:gd name="connsiteX6" fmla="*/ 2985459 w 3645229"/>
                              <a:gd name="connsiteY6" fmla="*/ 379396 h 923747"/>
                              <a:gd name="connsiteX7" fmla="*/ 1830861 w 3645229"/>
                              <a:gd name="connsiteY7" fmla="*/ 923747 h 923747"/>
                              <a:gd name="connsiteX8" fmla="*/ 676264 w 3645229"/>
                              <a:gd name="connsiteY8" fmla="*/ 412387 h 923747"/>
                              <a:gd name="connsiteX9" fmla="*/ 527816 w 3645229"/>
                              <a:gd name="connsiteY9" fmla="*/ 478369 h 923747"/>
                              <a:gd name="connsiteX10" fmla="*/ 0 w 3645229"/>
                              <a:gd name="connsiteY10" fmla="*/ 21444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71662 w 3640627"/>
                              <a:gd name="connsiteY8" fmla="*/ 412387 h 923747"/>
                              <a:gd name="connsiteX9" fmla="*/ 523214 w 3640627"/>
                              <a:gd name="connsiteY9" fmla="*/ 478369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71662 w 3640627"/>
                              <a:gd name="connsiteY8" fmla="*/ 412387 h 923747"/>
                              <a:gd name="connsiteX9" fmla="*/ 523214 w 3640627"/>
                              <a:gd name="connsiteY9" fmla="*/ 482971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90067 w 3640627"/>
                              <a:gd name="connsiteY8" fmla="*/ 412387 h 923747"/>
                              <a:gd name="connsiteX9" fmla="*/ 523214 w 3640627"/>
                              <a:gd name="connsiteY9" fmla="*/ 482971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09765 w 3640627"/>
                              <a:gd name="connsiteY2" fmla="*/ 511360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2980857 w 3640627"/>
                              <a:gd name="connsiteY6" fmla="*/ 379396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55778 w 3640627"/>
                              <a:gd name="connsiteY2" fmla="*/ 534367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2980857 w 3640627"/>
                              <a:gd name="connsiteY6" fmla="*/ 379396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55778 w 3640627"/>
                              <a:gd name="connsiteY2" fmla="*/ 534367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3008465 w 3640627"/>
                              <a:gd name="connsiteY6" fmla="*/ 402404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723451"/>
                              <a:gd name="connsiteY0" fmla="*/ 242051 h 946755"/>
                              <a:gd name="connsiteX1" fmla="*/ 655168 w 3723451"/>
                              <a:gd name="connsiteY1" fmla="*/ 16495 h 946755"/>
                              <a:gd name="connsiteX2" fmla="*/ 1855778 w 3723451"/>
                              <a:gd name="connsiteY2" fmla="*/ 534367 h 946755"/>
                              <a:gd name="connsiteX3" fmla="*/ 2964363 w 3723451"/>
                              <a:gd name="connsiteY3" fmla="*/ 0 h 946755"/>
                              <a:gd name="connsiteX4" fmla="*/ 3723451 w 3723451"/>
                              <a:gd name="connsiteY4" fmla="*/ 220954 h 946755"/>
                              <a:gd name="connsiteX5" fmla="*/ 3195282 w 3723451"/>
                              <a:gd name="connsiteY5" fmla="*/ 461874 h 946755"/>
                              <a:gd name="connsiteX6" fmla="*/ 3008465 w 3723451"/>
                              <a:gd name="connsiteY6" fmla="*/ 402404 h 946755"/>
                              <a:gd name="connsiteX7" fmla="*/ 1876873 w 3723451"/>
                              <a:gd name="connsiteY7" fmla="*/ 946755 h 946755"/>
                              <a:gd name="connsiteX8" fmla="*/ 690067 w 3723451"/>
                              <a:gd name="connsiteY8" fmla="*/ 412387 h 946755"/>
                              <a:gd name="connsiteX9" fmla="*/ 523214 w 3723451"/>
                              <a:gd name="connsiteY9" fmla="*/ 482971 h 946755"/>
                              <a:gd name="connsiteX10" fmla="*/ 0 w 3723451"/>
                              <a:gd name="connsiteY10" fmla="*/ 242051 h 946755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95282 w 3723451"/>
                              <a:gd name="connsiteY5" fmla="*/ 448069 h 932950"/>
                              <a:gd name="connsiteX6" fmla="*/ 3008465 w 3723451"/>
                              <a:gd name="connsiteY6" fmla="*/ 388599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95282 w 3723451"/>
                              <a:gd name="connsiteY5" fmla="*/ 448069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86079 w 3723451"/>
                              <a:gd name="connsiteY5" fmla="*/ 461874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86079 w 3723451"/>
                              <a:gd name="connsiteY5" fmla="*/ 461874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711613 w 3723451"/>
                              <a:gd name="connsiteY8" fmla="*/ 413055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  <a:cxn ang="0">
                                <a:pos x="connsiteX5" y="connsiteY5"/>
                              </a:cxn>
                              <a:cxn ang="0">
                                <a:pos x="connsiteX6" y="connsiteY6"/>
                              </a:cxn>
                              <a:cxn ang="0">
                                <a:pos x="connsiteX7" y="connsiteY7"/>
                              </a:cxn>
                              <a:cxn ang="0">
                                <a:pos x="connsiteX8" y="connsiteY8"/>
                              </a:cxn>
                              <a:cxn ang="0">
                                <a:pos x="connsiteX9" y="connsiteY9"/>
                              </a:cxn>
                              <a:cxn ang="0">
                                <a:pos x="connsiteX10" y="connsiteY10"/>
                              </a:cxn>
                            </a:cxnLst>
                            <a:rect l="l" t="t" r="r" b="b"/>
                            <a:pathLst>
                              <a:path w="3723451" h="932950">
                                <a:moveTo>
                                  <a:pt x="0" y="228246"/>
                                </a:moveTo>
                                <a:lnTo>
                                  <a:pt x="655168" y="2690"/>
                                </a:lnTo>
                                <a:lnTo>
                                  <a:pt x="1855778" y="520562"/>
                                </a:lnTo>
                                <a:lnTo>
                                  <a:pt x="3001174" y="0"/>
                                </a:lnTo>
                                <a:lnTo>
                                  <a:pt x="3723451" y="207149"/>
                                </a:lnTo>
                                <a:lnTo>
                                  <a:pt x="3186079" y="461874"/>
                                </a:lnTo>
                                <a:lnTo>
                                  <a:pt x="3013067" y="393200"/>
                                </a:lnTo>
                                <a:lnTo>
                                  <a:pt x="1876873" y="932950"/>
                                </a:lnTo>
                                <a:lnTo>
                                  <a:pt x="711613" y="413055"/>
                                </a:lnTo>
                                <a:lnTo>
                                  <a:pt x="523214" y="469166"/>
                                </a:lnTo>
                                <a:lnTo>
                                  <a:pt x="0" y="228246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649" name="Freeform 648">
                            <a:extLst>
                              <a:ext uri="{FF2B5EF4-FFF2-40B4-BE49-F238E27FC236}">
                                <a16:creationId xmlns:a16="http://schemas.microsoft.com/office/drawing/2014/main" id="{9EB841AE-9A3D-2CEA-8FB5-2AB5E80DCD47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536889" y="1728599"/>
                            <a:ext cx="244057" cy="97568"/>
                          </a:xfrm>
                          <a:custGeom>
                            <a:avLst/>
                            <a:gdLst>
                              <a:gd name="connsiteX0" fmla="*/ 55216 w 1421812"/>
                              <a:gd name="connsiteY0" fmla="*/ 0 h 800665"/>
                              <a:gd name="connsiteX1" fmla="*/ 1421812 w 1421812"/>
                              <a:gd name="connsiteY1" fmla="*/ 625807 h 800665"/>
                              <a:gd name="connsiteX2" fmla="*/ 947874 w 1421812"/>
                              <a:gd name="connsiteY2" fmla="*/ 800665 h 800665"/>
                              <a:gd name="connsiteX3" fmla="*/ 50614 w 1421812"/>
                              <a:gd name="connsiteY3" fmla="*/ 404934 h 800665"/>
                              <a:gd name="connsiteX4" fmla="*/ 0 w 1421812"/>
                              <a:gd name="connsiteY4" fmla="*/ 404934 h 800665"/>
                              <a:gd name="connsiteX5" fmla="*/ 55216 w 1421812"/>
                              <a:gd name="connsiteY5" fmla="*/ 0 h 800665"/>
                              <a:gd name="connsiteX0" fmla="*/ 4602 w 1371198"/>
                              <a:gd name="connsiteY0" fmla="*/ 0 h 800665"/>
                              <a:gd name="connsiteX1" fmla="*/ 1371198 w 1371198"/>
                              <a:gd name="connsiteY1" fmla="*/ 625807 h 800665"/>
                              <a:gd name="connsiteX2" fmla="*/ 897260 w 1371198"/>
                              <a:gd name="connsiteY2" fmla="*/ 800665 h 800665"/>
                              <a:gd name="connsiteX3" fmla="*/ 0 w 1371198"/>
                              <a:gd name="connsiteY3" fmla="*/ 404934 h 800665"/>
                              <a:gd name="connsiteX4" fmla="*/ 4602 w 1371198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9868"/>
                              <a:gd name="connsiteX1" fmla="*/ 1366596 w 1366596"/>
                              <a:gd name="connsiteY1" fmla="*/ 625807 h 809868"/>
                              <a:gd name="connsiteX2" fmla="*/ 865050 w 1366596"/>
                              <a:gd name="connsiteY2" fmla="*/ 809868 h 809868"/>
                              <a:gd name="connsiteX3" fmla="*/ 4601 w 1366596"/>
                              <a:gd name="connsiteY3" fmla="*/ 427942 h 809868"/>
                              <a:gd name="connsiteX4" fmla="*/ 0 w 1366596"/>
                              <a:gd name="connsiteY4" fmla="*/ 0 h 809868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</a:cxnLst>
                            <a:rect l="l" t="t" r="r" b="b"/>
                            <a:pathLst>
                              <a:path w="1366596" h="809868">
                                <a:moveTo>
                                  <a:pt x="0" y="0"/>
                                </a:moveTo>
                                <a:lnTo>
                                  <a:pt x="1366596" y="625807"/>
                                </a:lnTo>
                                <a:lnTo>
                                  <a:pt x="865050" y="809868"/>
                                </a:lnTo>
                                <a:lnTo>
                                  <a:pt x="4601" y="427942"/>
                                </a:lnTo>
                                <a:cubicBezTo>
                                  <a:pt x="-1535" y="105836"/>
                                  <a:pt x="1534" y="142647"/>
                                  <a:pt x="0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650" name="Freeform 649">
                            <a:extLst>
                              <a:ext uri="{FF2B5EF4-FFF2-40B4-BE49-F238E27FC236}">
                                <a16:creationId xmlns:a16="http://schemas.microsoft.com/office/drawing/2014/main" id="{A0989DD4-C22C-EE63-6464-F95BC55ACF31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089977" y="1730980"/>
                            <a:ext cx="240888" cy="95187"/>
                          </a:xfrm>
                          <a:custGeom>
                            <a:avLst/>
                            <a:gdLst>
                              <a:gd name="connsiteX0" fmla="*/ 1329786 w 1348191"/>
                              <a:gd name="connsiteY0" fmla="*/ 0 h 809869"/>
                              <a:gd name="connsiteX1" fmla="*/ 1348191 w 1348191"/>
                              <a:gd name="connsiteY1" fmla="*/ 400333 h 809869"/>
                              <a:gd name="connsiteX2" fmla="*/ 487742 w 1348191"/>
                              <a:gd name="connsiteY2" fmla="*/ 809869 h 809869"/>
                              <a:gd name="connsiteX3" fmla="*/ 0 w 1348191"/>
                              <a:gd name="connsiteY3" fmla="*/ 630409 h 809869"/>
                              <a:gd name="connsiteX4" fmla="*/ 1329786 w 1348191"/>
                              <a:gd name="connsiteY4" fmla="*/ 0 h 809869"/>
                              <a:gd name="connsiteX0" fmla="*/ 1329786 w 1348191"/>
                              <a:gd name="connsiteY0" fmla="*/ 0 h 791462"/>
                              <a:gd name="connsiteX1" fmla="*/ 1348191 w 1348191"/>
                              <a:gd name="connsiteY1" fmla="*/ 381926 h 791462"/>
                              <a:gd name="connsiteX2" fmla="*/ 487742 w 1348191"/>
                              <a:gd name="connsiteY2" fmla="*/ 791462 h 791462"/>
                              <a:gd name="connsiteX3" fmla="*/ 0 w 1348191"/>
                              <a:gd name="connsiteY3" fmla="*/ 612002 h 791462"/>
                              <a:gd name="connsiteX4" fmla="*/ 1329786 w 1348191"/>
                              <a:gd name="connsiteY4" fmla="*/ 0 h 791462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</a:cxnLst>
                            <a:rect l="l" t="t" r="r" b="b"/>
                            <a:pathLst>
                              <a:path w="1348191" h="791462">
                                <a:moveTo>
                                  <a:pt x="1329786" y="0"/>
                                </a:moveTo>
                                <a:lnTo>
                                  <a:pt x="1348191" y="381926"/>
                                </a:lnTo>
                                <a:lnTo>
                                  <a:pt x="487742" y="791462"/>
                                </a:lnTo>
                                <a:lnTo>
                                  <a:pt x="0" y="612002"/>
                                </a:lnTo>
                                <a:lnTo>
                                  <a:pt x="1329786" y="0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cxnSp>
                        <p:nvCxnSpPr>
                          <p:cNvPr id="651" name="Straight Connector 650">
                            <a:extLst>
                              <a:ext uri="{FF2B5EF4-FFF2-40B4-BE49-F238E27FC236}">
                                <a16:creationId xmlns:a16="http://schemas.microsoft.com/office/drawing/2014/main" id="{F1FD9247-8F7C-3E14-EAC2-87076F2B59F8}"/>
                              </a:ext>
                            </a:extLst>
                          </p:cNvPr>
                          <p:cNvCxnSpPr>
                            <a:endCxn id="646" idx="2"/>
                          </p:cNvCxnSpPr>
                          <p:nvPr/>
                        </p:nvCxnSpPr>
                        <p:spPr bwMode="auto">
                          <a:xfrm flipH="1" flipV="1">
                            <a:off x="1871277" y="1735739"/>
                            <a:ext cx="3169" cy="123743"/>
                          </a:xfrm>
                          <a:prstGeom prst="line">
                            <a:avLst/>
                          </a:prstGeom>
                          <a:noFill/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5" dist="19939" dir="5400000" algn="tl" rotWithShape="0">
                              <a:srgbClr val="000000">
                                <a:alpha val="38000"/>
                              </a:srgbClr>
                            </a:outerShdw>
                          </a:effectLst>
                        </p:spPr>
                      </p:cxnSp>
                      <p:cxnSp>
                        <p:nvCxnSpPr>
                          <p:cNvPr id="652" name="Straight Connector 651">
                            <a:extLst>
                              <a:ext uri="{FF2B5EF4-FFF2-40B4-BE49-F238E27FC236}">
                                <a16:creationId xmlns:a16="http://schemas.microsoft.com/office/drawing/2014/main" id="{068D9885-DDA4-C930-5325-10A5EB54EE2C}"/>
                              </a:ext>
                            </a:extLst>
                          </p:cNvPr>
                          <p:cNvCxnSpPr/>
                          <p:nvPr/>
                        </p:nvCxnSpPr>
                        <p:spPr bwMode="auto">
                          <a:xfrm flipH="1" flipV="1">
                            <a:off x="2996477" y="1733359"/>
                            <a:ext cx="3171" cy="123743"/>
                          </a:xfrm>
                          <a:prstGeom prst="line">
                            <a:avLst/>
                          </a:prstGeom>
                          <a:noFill/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5" dist="19939" dir="5400000" algn="tl" rotWithShape="0">
                              <a:srgbClr val="000000">
                                <a:alpha val="38000"/>
                              </a:srgbClr>
                            </a:outerShdw>
                          </a:effectLst>
                        </p:spPr>
                      </p:cxnSp>
                    </p:grpSp>
                    <p:grpSp>
                      <p:nvGrpSpPr>
                        <p:cNvPr id="641" name="Group 640">
                          <a:extLst>
                            <a:ext uri="{FF2B5EF4-FFF2-40B4-BE49-F238E27FC236}">
                              <a16:creationId xmlns:a16="http://schemas.microsoft.com/office/drawing/2014/main" id="{1B93285C-2A36-735C-D4AC-B51B69137B88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1770362" y="2873352"/>
                          <a:ext cx="441422" cy="369332"/>
                          <a:chOff x="667045" y="1708643"/>
                          <a:chExt cx="441422" cy="369332"/>
                        </a:xfrm>
                      </p:grpSpPr>
                      <p:sp>
                        <p:nvSpPr>
                          <p:cNvPr id="642" name="Oval 641">
                            <a:extLst>
                              <a:ext uri="{FF2B5EF4-FFF2-40B4-BE49-F238E27FC236}">
                                <a16:creationId xmlns:a16="http://schemas.microsoft.com/office/drawing/2014/main" id="{C8544336-25AD-9560-42D2-E60AE6E60EEA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725417" y="1787240"/>
                            <a:ext cx="356365" cy="231962"/>
                          </a:xfrm>
                          <a:prstGeom prst="ellipse">
                            <a:avLst/>
                          </a:prstGeom>
                          <a:solidFill>
                            <a:srgbClr val="FFFFFF">
                              <a:alpha val="76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rtlCol="0"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643" name="TextBox 642">
                            <a:extLst>
                              <a:ext uri="{FF2B5EF4-FFF2-40B4-BE49-F238E27FC236}">
                                <a16:creationId xmlns:a16="http://schemas.microsoft.com/office/drawing/2014/main" id="{653E357B-064B-C3AB-773F-445265E9A64A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667045" y="1708643"/>
                            <a:ext cx="441422" cy="369332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none" rtlCol="0">
                            <a:spAutoFit/>
                          </a:bodyPr>
                          <a:lstStyle/>
                          <a:p>
                            <a:pPr marL="0" marR="0" lvl="0" indent="0" algn="l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en-US" sz="1800" b="0" i="0" u="none" strike="noStrike" kern="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0000"/>
                                </a:solidFill>
                                <a:effectLst/>
                                <a:uLnTx/>
                                <a:uFillTx/>
                                <a:latin typeface="Arial" charset="0"/>
                                <a:ea typeface="ＭＳ Ｐゴシック" charset="0"/>
                                <a:cs typeface="+mn-cs"/>
                              </a:rPr>
                              <a:t>2b</a:t>
                            </a:r>
                          </a:p>
                        </p:txBody>
                      </p:sp>
                    </p:grpSp>
                  </p:grpSp>
                  <p:grpSp>
                    <p:nvGrpSpPr>
                      <p:cNvPr id="595" name="Group 594">
                        <a:extLst>
                          <a:ext uri="{FF2B5EF4-FFF2-40B4-BE49-F238E27FC236}">
                            <a16:creationId xmlns:a16="http://schemas.microsoft.com/office/drawing/2014/main" id="{EBD981EB-FDEE-9D04-C6EC-46131994824A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1740320" y="4094669"/>
                        <a:ext cx="565150" cy="369332"/>
                        <a:chOff x="1736090" y="2873352"/>
                        <a:chExt cx="565150" cy="369332"/>
                      </a:xfrm>
                    </p:grpSpPr>
                    <p:grpSp>
                      <p:nvGrpSpPr>
                        <p:cNvPr id="627" name="Group 327">
                          <a:extLst>
                            <a:ext uri="{FF2B5EF4-FFF2-40B4-BE49-F238E27FC236}">
                              <a16:creationId xmlns:a16="http://schemas.microsoft.com/office/drawing/2014/main" id="{905D1F59-617E-AA35-999B-1D9CE744B881}"/>
                            </a:ext>
                          </a:extLst>
                        </p:cNvPr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1736090" y="2893762"/>
                          <a:ext cx="565150" cy="292100"/>
                          <a:chOff x="1871277" y="1576300"/>
                          <a:chExt cx="1128371" cy="437861"/>
                        </a:xfrm>
                      </p:grpSpPr>
                      <p:sp>
                        <p:nvSpPr>
                          <p:cNvPr id="631" name="Oval 630">
                            <a:extLst>
                              <a:ext uri="{FF2B5EF4-FFF2-40B4-BE49-F238E27FC236}">
                                <a16:creationId xmlns:a16="http://schemas.microsoft.com/office/drawing/2014/main" id="{71068FCD-1AE2-9CE5-E89A-604555C30A91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 flipV="1">
                            <a:off x="1874446" y="1692905"/>
                            <a:ext cx="1125202" cy="321256"/>
                          </a:xfrm>
                          <a:prstGeom prst="ellipse">
                            <a:avLst/>
                          </a:prstGeom>
                          <a:gradFill flip="none" rotWithShape="1">
                            <a:gsLst>
                              <a:gs pos="0">
                                <a:srgbClr val="3333CC">
                                  <a:lumMod val="75000"/>
                                </a:srgbClr>
                              </a:gs>
                              <a:gs pos="53000">
                                <a:srgbClr val="3333CC">
                                  <a:lumMod val="60000"/>
                                  <a:lumOff val="40000"/>
                                </a:srgbClr>
                              </a:gs>
                              <a:gs pos="100000">
                                <a:srgbClr val="3333CC">
                                  <a:lumMod val="75000"/>
                                </a:srgbClr>
                              </a:gs>
                            </a:gsLst>
                            <a:lin ang="0" scaled="1"/>
                            <a:tileRect/>
                          </a:gradFill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solidFill>
                                  <a:srgbClr val="000000"/>
                                </a:solidFill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632" name="Rectangle 631">
                            <a:extLst>
                              <a:ext uri="{FF2B5EF4-FFF2-40B4-BE49-F238E27FC236}">
                                <a16:creationId xmlns:a16="http://schemas.microsoft.com/office/drawing/2014/main" id="{A4BF25C6-E7CD-795E-C188-5E2FDA4C56CA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1871277" y="1740499"/>
                            <a:ext cx="1128371" cy="114225"/>
                          </a:xfrm>
                          <a:prstGeom prst="rect">
                            <a:avLst/>
                          </a:prstGeom>
                          <a:gradFill rotWithShape="1">
                            <a:gsLst>
                              <a:gs pos="0">
                                <a:srgbClr val="3333CC">
                                  <a:lumMod val="75000"/>
                                </a:srgbClr>
                              </a:gs>
                              <a:gs pos="53000">
                                <a:srgbClr val="3333CC">
                                  <a:lumMod val="60000"/>
                                  <a:lumOff val="40000"/>
                                </a:srgbClr>
                              </a:gs>
                              <a:gs pos="100000">
                                <a:srgbClr val="3333CC">
                                  <a:lumMod val="75000"/>
                                </a:srgbClr>
                              </a:gs>
                            </a:gsLst>
                            <a:lin ang="10800000" scaled="0"/>
                          </a:gradFill>
                          <a:ln w="25400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633" name="Oval 632">
                            <a:extLst>
                              <a:ext uri="{FF2B5EF4-FFF2-40B4-BE49-F238E27FC236}">
                                <a16:creationId xmlns:a16="http://schemas.microsoft.com/office/drawing/2014/main" id="{1CD85D3F-573D-6921-A0CD-B9BACB6D97AC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 flipV="1">
                            <a:off x="1871277" y="1576300"/>
                            <a:ext cx="1125200" cy="321257"/>
                          </a:xfrm>
                          <a:prstGeom prst="ellipse">
                            <a:avLst/>
                          </a:prstGeom>
                          <a:solidFill>
                            <a:srgbClr val="FFFFFF">
                              <a:lumMod val="75000"/>
                            </a:srgbClr>
                          </a:solidFill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solidFill>
                                  <a:srgbClr val="000000"/>
                                </a:solidFill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634" name="Freeform 633">
                            <a:extLst>
                              <a:ext uri="{FF2B5EF4-FFF2-40B4-BE49-F238E27FC236}">
                                <a16:creationId xmlns:a16="http://schemas.microsoft.com/office/drawing/2014/main" id="{9504D85F-A9F5-66A6-6476-DA8FB3B2758B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159708" y="1673868"/>
                            <a:ext cx="548339" cy="159438"/>
                          </a:xfrm>
                          <a:custGeom>
                            <a:avLst/>
                            <a:gdLst>
                              <a:gd name="connsiteX0" fmla="*/ 1486231 w 2944854"/>
                              <a:gd name="connsiteY0" fmla="*/ 727041 h 1302232"/>
                              <a:gd name="connsiteX1" fmla="*/ 257675 w 2944854"/>
                              <a:gd name="connsiteY1" fmla="*/ 1302232 h 1302232"/>
                              <a:gd name="connsiteX2" fmla="*/ 0 w 2944854"/>
                              <a:gd name="connsiteY2" fmla="*/ 1228607 h 1302232"/>
                              <a:gd name="connsiteX3" fmla="*/ 911064 w 2944854"/>
                              <a:gd name="connsiteY3" fmla="*/ 837478 h 1302232"/>
                              <a:gd name="connsiteX4" fmla="*/ 883456 w 2944854"/>
                              <a:gd name="connsiteY4" fmla="*/ 450949 h 1302232"/>
                              <a:gd name="connsiteX5" fmla="*/ 161047 w 2944854"/>
                              <a:gd name="connsiteY5" fmla="*/ 119640 h 1302232"/>
                              <a:gd name="connsiteX6" fmla="*/ 404917 w 2944854"/>
                              <a:gd name="connsiteY6" fmla="*/ 50617 h 1302232"/>
                              <a:gd name="connsiteX7" fmla="*/ 1477028 w 2944854"/>
                              <a:gd name="connsiteY7" fmla="*/ 501566 h 1302232"/>
                              <a:gd name="connsiteX8" fmla="*/ 2572146 w 2944854"/>
                              <a:gd name="connsiteY8" fmla="*/ 0 h 1302232"/>
                              <a:gd name="connsiteX9" fmla="*/ 2875834 w 2944854"/>
                              <a:gd name="connsiteY9" fmla="*/ 96632 h 1302232"/>
                              <a:gd name="connsiteX10" fmla="*/ 2079803 w 2944854"/>
                              <a:gd name="connsiteY10" fmla="*/ 432543 h 1302232"/>
                              <a:gd name="connsiteX11" fmla="*/ 2240850 w 2944854"/>
                              <a:gd name="connsiteY11" fmla="*/ 920305 h 1302232"/>
                              <a:gd name="connsiteX12" fmla="*/ 2944854 w 2944854"/>
                              <a:gd name="connsiteY12" fmla="*/ 1228607 h 1302232"/>
                              <a:gd name="connsiteX13" fmla="*/ 2733192 w 2944854"/>
                              <a:gd name="connsiteY13" fmla="*/ 1297630 h 1302232"/>
                              <a:gd name="connsiteX14" fmla="*/ 1486231 w 2944854"/>
                              <a:gd name="connsiteY14" fmla="*/ 727041 h 1302232"/>
                              <a:gd name="connsiteX0" fmla="*/ 1486231 w 2944854"/>
                              <a:gd name="connsiteY0" fmla="*/ 727041 h 1316375"/>
                              <a:gd name="connsiteX1" fmla="*/ 257675 w 2944854"/>
                              <a:gd name="connsiteY1" fmla="*/ 1302232 h 1316375"/>
                              <a:gd name="connsiteX2" fmla="*/ 0 w 2944854"/>
                              <a:gd name="connsiteY2" fmla="*/ 1228607 h 1316375"/>
                              <a:gd name="connsiteX3" fmla="*/ 911064 w 2944854"/>
                              <a:gd name="connsiteY3" fmla="*/ 837478 h 1316375"/>
                              <a:gd name="connsiteX4" fmla="*/ 883456 w 2944854"/>
                              <a:gd name="connsiteY4" fmla="*/ 450949 h 1316375"/>
                              <a:gd name="connsiteX5" fmla="*/ 161047 w 2944854"/>
                              <a:gd name="connsiteY5" fmla="*/ 119640 h 1316375"/>
                              <a:gd name="connsiteX6" fmla="*/ 404917 w 2944854"/>
                              <a:gd name="connsiteY6" fmla="*/ 50617 h 1316375"/>
                              <a:gd name="connsiteX7" fmla="*/ 1477028 w 2944854"/>
                              <a:gd name="connsiteY7" fmla="*/ 501566 h 1316375"/>
                              <a:gd name="connsiteX8" fmla="*/ 2572146 w 2944854"/>
                              <a:gd name="connsiteY8" fmla="*/ 0 h 1316375"/>
                              <a:gd name="connsiteX9" fmla="*/ 2875834 w 2944854"/>
                              <a:gd name="connsiteY9" fmla="*/ 96632 h 1316375"/>
                              <a:gd name="connsiteX10" fmla="*/ 2079803 w 2944854"/>
                              <a:gd name="connsiteY10" fmla="*/ 432543 h 1316375"/>
                              <a:gd name="connsiteX11" fmla="*/ 2240850 w 2944854"/>
                              <a:gd name="connsiteY11" fmla="*/ 920305 h 1316375"/>
                              <a:gd name="connsiteX12" fmla="*/ 2944854 w 2944854"/>
                              <a:gd name="connsiteY12" fmla="*/ 1228607 h 1316375"/>
                              <a:gd name="connsiteX13" fmla="*/ 2756623 w 2944854"/>
                              <a:gd name="connsiteY13" fmla="*/ 1316375 h 1316375"/>
                              <a:gd name="connsiteX14" fmla="*/ 1486231 w 2944854"/>
                              <a:gd name="connsiteY14" fmla="*/ 727041 h 1316375"/>
                              <a:gd name="connsiteX0" fmla="*/ 1486231 w 3024520"/>
                              <a:gd name="connsiteY0" fmla="*/ 727041 h 1316375"/>
                              <a:gd name="connsiteX1" fmla="*/ 257675 w 3024520"/>
                              <a:gd name="connsiteY1" fmla="*/ 1302232 h 1316375"/>
                              <a:gd name="connsiteX2" fmla="*/ 0 w 3024520"/>
                              <a:gd name="connsiteY2" fmla="*/ 1228607 h 1316375"/>
                              <a:gd name="connsiteX3" fmla="*/ 911064 w 3024520"/>
                              <a:gd name="connsiteY3" fmla="*/ 837478 h 1316375"/>
                              <a:gd name="connsiteX4" fmla="*/ 883456 w 3024520"/>
                              <a:gd name="connsiteY4" fmla="*/ 450949 h 1316375"/>
                              <a:gd name="connsiteX5" fmla="*/ 161047 w 3024520"/>
                              <a:gd name="connsiteY5" fmla="*/ 119640 h 1316375"/>
                              <a:gd name="connsiteX6" fmla="*/ 404917 w 3024520"/>
                              <a:gd name="connsiteY6" fmla="*/ 50617 h 1316375"/>
                              <a:gd name="connsiteX7" fmla="*/ 1477028 w 3024520"/>
                              <a:gd name="connsiteY7" fmla="*/ 501566 h 1316375"/>
                              <a:gd name="connsiteX8" fmla="*/ 2572146 w 3024520"/>
                              <a:gd name="connsiteY8" fmla="*/ 0 h 1316375"/>
                              <a:gd name="connsiteX9" fmla="*/ 2875834 w 3024520"/>
                              <a:gd name="connsiteY9" fmla="*/ 96632 h 1316375"/>
                              <a:gd name="connsiteX10" fmla="*/ 2079803 w 3024520"/>
                              <a:gd name="connsiteY10" fmla="*/ 432543 h 1316375"/>
                              <a:gd name="connsiteX11" fmla="*/ 2240850 w 3024520"/>
                              <a:gd name="connsiteY11" fmla="*/ 920305 h 1316375"/>
                              <a:gd name="connsiteX12" fmla="*/ 3024520 w 3024520"/>
                              <a:gd name="connsiteY12" fmla="*/ 1228607 h 1316375"/>
                              <a:gd name="connsiteX13" fmla="*/ 2756623 w 3024520"/>
                              <a:gd name="connsiteY13" fmla="*/ 1316375 h 1316375"/>
                              <a:gd name="connsiteX14" fmla="*/ 1486231 w 3024520"/>
                              <a:gd name="connsiteY14" fmla="*/ 727041 h 1316375"/>
                              <a:gd name="connsiteX0" fmla="*/ 1537780 w 3076069"/>
                              <a:gd name="connsiteY0" fmla="*/ 727041 h 1316375"/>
                              <a:gd name="connsiteX1" fmla="*/ 309224 w 3076069"/>
                              <a:gd name="connsiteY1" fmla="*/ 1302232 h 1316375"/>
                              <a:gd name="connsiteX2" fmla="*/ 0 w 3076069"/>
                              <a:gd name="connsiteY2" fmla="*/ 1228607 h 1316375"/>
                              <a:gd name="connsiteX3" fmla="*/ 962613 w 3076069"/>
                              <a:gd name="connsiteY3" fmla="*/ 837478 h 1316375"/>
                              <a:gd name="connsiteX4" fmla="*/ 935005 w 3076069"/>
                              <a:gd name="connsiteY4" fmla="*/ 450949 h 1316375"/>
                              <a:gd name="connsiteX5" fmla="*/ 212596 w 3076069"/>
                              <a:gd name="connsiteY5" fmla="*/ 119640 h 1316375"/>
                              <a:gd name="connsiteX6" fmla="*/ 456466 w 3076069"/>
                              <a:gd name="connsiteY6" fmla="*/ 50617 h 1316375"/>
                              <a:gd name="connsiteX7" fmla="*/ 1528577 w 3076069"/>
                              <a:gd name="connsiteY7" fmla="*/ 501566 h 1316375"/>
                              <a:gd name="connsiteX8" fmla="*/ 2623695 w 3076069"/>
                              <a:gd name="connsiteY8" fmla="*/ 0 h 1316375"/>
                              <a:gd name="connsiteX9" fmla="*/ 2927383 w 3076069"/>
                              <a:gd name="connsiteY9" fmla="*/ 96632 h 1316375"/>
                              <a:gd name="connsiteX10" fmla="*/ 2131352 w 3076069"/>
                              <a:gd name="connsiteY10" fmla="*/ 432543 h 1316375"/>
                              <a:gd name="connsiteX11" fmla="*/ 2292399 w 3076069"/>
                              <a:gd name="connsiteY11" fmla="*/ 920305 h 1316375"/>
                              <a:gd name="connsiteX12" fmla="*/ 3076069 w 3076069"/>
                              <a:gd name="connsiteY12" fmla="*/ 1228607 h 1316375"/>
                              <a:gd name="connsiteX13" fmla="*/ 2808172 w 3076069"/>
                              <a:gd name="connsiteY13" fmla="*/ 1316375 h 1316375"/>
                              <a:gd name="connsiteX14" fmla="*/ 1537780 w 3076069"/>
                              <a:gd name="connsiteY14" fmla="*/ 727041 h 1316375"/>
                              <a:gd name="connsiteX0" fmla="*/ 1537780 w 3076069"/>
                              <a:gd name="connsiteY0" fmla="*/ 727041 h 1321259"/>
                              <a:gd name="connsiteX1" fmla="*/ 313981 w 3076069"/>
                              <a:gd name="connsiteY1" fmla="*/ 1321259 h 1321259"/>
                              <a:gd name="connsiteX2" fmla="*/ 0 w 3076069"/>
                              <a:gd name="connsiteY2" fmla="*/ 1228607 h 1321259"/>
                              <a:gd name="connsiteX3" fmla="*/ 962613 w 3076069"/>
                              <a:gd name="connsiteY3" fmla="*/ 837478 h 1321259"/>
                              <a:gd name="connsiteX4" fmla="*/ 935005 w 3076069"/>
                              <a:gd name="connsiteY4" fmla="*/ 450949 h 1321259"/>
                              <a:gd name="connsiteX5" fmla="*/ 212596 w 3076069"/>
                              <a:gd name="connsiteY5" fmla="*/ 119640 h 1321259"/>
                              <a:gd name="connsiteX6" fmla="*/ 456466 w 3076069"/>
                              <a:gd name="connsiteY6" fmla="*/ 50617 h 1321259"/>
                              <a:gd name="connsiteX7" fmla="*/ 1528577 w 3076069"/>
                              <a:gd name="connsiteY7" fmla="*/ 501566 h 1321259"/>
                              <a:gd name="connsiteX8" fmla="*/ 2623695 w 3076069"/>
                              <a:gd name="connsiteY8" fmla="*/ 0 h 1321259"/>
                              <a:gd name="connsiteX9" fmla="*/ 2927383 w 3076069"/>
                              <a:gd name="connsiteY9" fmla="*/ 96632 h 1321259"/>
                              <a:gd name="connsiteX10" fmla="*/ 2131352 w 3076069"/>
                              <a:gd name="connsiteY10" fmla="*/ 432543 h 1321259"/>
                              <a:gd name="connsiteX11" fmla="*/ 2292399 w 3076069"/>
                              <a:gd name="connsiteY11" fmla="*/ 920305 h 1321259"/>
                              <a:gd name="connsiteX12" fmla="*/ 3076069 w 3076069"/>
                              <a:gd name="connsiteY12" fmla="*/ 1228607 h 1321259"/>
                              <a:gd name="connsiteX13" fmla="*/ 2808172 w 3076069"/>
                              <a:gd name="connsiteY13" fmla="*/ 1316375 h 1321259"/>
                              <a:gd name="connsiteX14" fmla="*/ 1537780 w 3076069"/>
                              <a:gd name="connsiteY14" fmla="*/ 727041 h 1321259"/>
                              <a:gd name="connsiteX0" fmla="*/ 1537780 w 3076069"/>
                              <a:gd name="connsiteY0" fmla="*/ 750825 h 1321259"/>
                              <a:gd name="connsiteX1" fmla="*/ 313981 w 3076069"/>
                              <a:gd name="connsiteY1" fmla="*/ 1321259 h 1321259"/>
                              <a:gd name="connsiteX2" fmla="*/ 0 w 3076069"/>
                              <a:gd name="connsiteY2" fmla="*/ 1228607 h 1321259"/>
                              <a:gd name="connsiteX3" fmla="*/ 962613 w 3076069"/>
                              <a:gd name="connsiteY3" fmla="*/ 837478 h 1321259"/>
                              <a:gd name="connsiteX4" fmla="*/ 935005 w 3076069"/>
                              <a:gd name="connsiteY4" fmla="*/ 450949 h 1321259"/>
                              <a:gd name="connsiteX5" fmla="*/ 212596 w 3076069"/>
                              <a:gd name="connsiteY5" fmla="*/ 119640 h 1321259"/>
                              <a:gd name="connsiteX6" fmla="*/ 456466 w 3076069"/>
                              <a:gd name="connsiteY6" fmla="*/ 50617 h 1321259"/>
                              <a:gd name="connsiteX7" fmla="*/ 1528577 w 3076069"/>
                              <a:gd name="connsiteY7" fmla="*/ 501566 h 1321259"/>
                              <a:gd name="connsiteX8" fmla="*/ 2623695 w 3076069"/>
                              <a:gd name="connsiteY8" fmla="*/ 0 h 1321259"/>
                              <a:gd name="connsiteX9" fmla="*/ 2927383 w 3076069"/>
                              <a:gd name="connsiteY9" fmla="*/ 96632 h 1321259"/>
                              <a:gd name="connsiteX10" fmla="*/ 2131352 w 3076069"/>
                              <a:gd name="connsiteY10" fmla="*/ 432543 h 1321259"/>
                              <a:gd name="connsiteX11" fmla="*/ 2292399 w 3076069"/>
                              <a:gd name="connsiteY11" fmla="*/ 920305 h 1321259"/>
                              <a:gd name="connsiteX12" fmla="*/ 3076069 w 3076069"/>
                              <a:gd name="connsiteY12" fmla="*/ 1228607 h 1321259"/>
                              <a:gd name="connsiteX13" fmla="*/ 2808172 w 3076069"/>
                              <a:gd name="connsiteY13" fmla="*/ 1316375 h 1321259"/>
                              <a:gd name="connsiteX14" fmla="*/ 1537780 w 3076069"/>
                              <a:gd name="connsiteY14" fmla="*/ 750825 h 1321259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  <a:cxn ang="0">
                                <a:pos x="connsiteX5" y="connsiteY5"/>
                              </a:cxn>
                              <a:cxn ang="0">
                                <a:pos x="connsiteX6" y="connsiteY6"/>
                              </a:cxn>
                              <a:cxn ang="0">
                                <a:pos x="connsiteX7" y="connsiteY7"/>
                              </a:cxn>
                              <a:cxn ang="0">
                                <a:pos x="connsiteX8" y="connsiteY8"/>
                              </a:cxn>
                              <a:cxn ang="0">
                                <a:pos x="connsiteX9" y="connsiteY9"/>
                              </a:cxn>
                              <a:cxn ang="0">
                                <a:pos x="connsiteX10" y="connsiteY10"/>
                              </a:cxn>
                              <a:cxn ang="0">
                                <a:pos x="connsiteX11" y="connsiteY11"/>
                              </a:cxn>
                              <a:cxn ang="0">
                                <a:pos x="connsiteX12" y="connsiteY12"/>
                              </a:cxn>
                              <a:cxn ang="0">
                                <a:pos x="connsiteX13" y="connsiteY13"/>
                              </a:cxn>
                              <a:cxn ang="0">
                                <a:pos x="connsiteX14" y="connsiteY14"/>
                              </a:cxn>
                            </a:cxnLst>
                            <a:rect l="l" t="t" r="r" b="b"/>
                            <a:pathLst>
                              <a:path w="3076069" h="1321259">
                                <a:moveTo>
                                  <a:pt x="1537780" y="750825"/>
                                </a:moveTo>
                                <a:lnTo>
                                  <a:pt x="313981" y="1321259"/>
                                </a:lnTo>
                                <a:lnTo>
                                  <a:pt x="0" y="1228607"/>
                                </a:lnTo>
                                <a:lnTo>
                                  <a:pt x="962613" y="837478"/>
                                </a:lnTo>
                                <a:lnTo>
                                  <a:pt x="935005" y="450949"/>
                                </a:lnTo>
                                <a:lnTo>
                                  <a:pt x="212596" y="119640"/>
                                </a:lnTo>
                                <a:lnTo>
                                  <a:pt x="456466" y="50617"/>
                                </a:lnTo>
                                <a:lnTo>
                                  <a:pt x="1528577" y="501566"/>
                                </a:lnTo>
                                <a:lnTo>
                                  <a:pt x="2623695" y="0"/>
                                </a:lnTo>
                                <a:lnTo>
                                  <a:pt x="2927383" y="96632"/>
                                </a:lnTo>
                                <a:lnTo>
                                  <a:pt x="2131352" y="432543"/>
                                </a:lnTo>
                                <a:lnTo>
                                  <a:pt x="2292399" y="920305"/>
                                </a:lnTo>
                                <a:lnTo>
                                  <a:pt x="3076069" y="1228607"/>
                                </a:lnTo>
                                <a:lnTo>
                                  <a:pt x="2808172" y="1316375"/>
                                </a:lnTo>
                                <a:lnTo>
                                  <a:pt x="1537780" y="750825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60000"/>
                              <a:lumOff val="40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635" name="Freeform 634">
                            <a:extLst>
                              <a:ext uri="{FF2B5EF4-FFF2-40B4-BE49-F238E27FC236}">
                                <a16:creationId xmlns:a16="http://schemas.microsoft.com/office/drawing/2014/main" id="{922D576E-AAF7-86DB-BAE7-81D7C3638204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102655" y="1633412"/>
                            <a:ext cx="662444" cy="111846"/>
                          </a:xfrm>
                          <a:custGeom>
                            <a:avLst/>
                            <a:gdLst>
                              <a:gd name="connsiteX0" fmla="*/ 0 w 3645229"/>
                              <a:gd name="connsiteY0" fmla="*/ 214441 h 923747"/>
                              <a:gd name="connsiteX1" fmla="*/ 659770 w 3645229"/>
                              <a:gd name="connsiteY1" fmla="*/ 16495 h 923747"/>
                              <a:gd name="connsiteX2" fmla="*/ 1814367 w 3645229"/>
                              <a:gd name="connsiteY2" fmla="*/ 511360 h 923747"/>
                              <a:gd name="connsiteX3" fmla="*/ 2968965 w 3645229"/>
                              <a:gd name="connsiteY3" fmla="*/ 0 h 923747"/>
                              <a:gd name="connsiteX4" fmla="*/ 3645229 w 3645229"/>
                              <a:gd name="connsiteY4" fmla="*/ 197946 h 923747"/>
                              <a:gd name="connsiteX5" fmla="*/ 3199884 w 3645229"/>
                              <a:gd name="connsiteY5" fmla="*/ 461874 h 923747"/>
                              <a:gd name="connsiteX6" fmla="*/ 2985459 w 3645229"/>
                              <a:gd name="connsiteY6" fmla="*/ 379396 h 923747"/>
                              <a:gd name="connsiteX7" fmla="*/ 1830861 w 3645229"/>
                              <a:gd name="connsiteY7" fmla="*/ 923747 h 923747"/>
                              <a:gd name="connsiteX8" fmla="*/ 676264 w 3645229"/>
                              <a:gd name="connsiteY8" fmla="*/ 412387 h 923747"/>
                              <a:gd name="connsiteX9" fmla="*/ 527816 w 3645229"/>
                              <a:gd name="connsiteY9" fmla="*/ 478369 h 923747"/>
                              <a:gd name="connsiteX10" fmla="*/ 0 w 3645229"/>
                              <a:gd name="connsiteY10" fmla="*/ 21444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71662 w 3640627"/>
                              <a:gd name="connsiteY8" fmla="*/ 412387 h 923747"/>
                              <a:gd name="connsiteX9" fmla="*/ 523214 w 3640627"/>
                              <a:gd name="connsiteY9" fmla="*/ 478369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71662 w 3640627"/>
                              <a:gd name="connsiteY8" fmla="*/ 412387 h 923747"/>
                              <a:gd name="connsiteX9" fmla="*/ 523214 w 3640627"/>
                              <a:gd name="connsiteY9" fmla="*/ 482971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90067 w 3640627"/>
                              <a:gd name="connsiteY8" fmla="*/ 412387 h 923747"/>
                              <a:gd name="connsiteX9" fmla="*/ 523214 w 3640627"/>
                              <a:gd name="connsiteY9" fmla="*/ 482971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09765 w 3640627"/>
                              <a:gd name="connsiteY2" fmla="*/ 511360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2980857 w 3640627"/>
                              <a:gd name="connsiteY6" fmla="*/ 379396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55778 w 3640627"/>
                              <a:gd name="connsiteY2" fmla="*/ 534367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2980857 w 3640627"/>
                              <a:gd name="connsiteY6" fmla="*/ 379396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55778 w 3640627"/>
                              <a:gd name="connsiteY2" fmla="*/ 534367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3008465 w 3640627"/>
                              <a:gd name="connsiteY6" fmla="*/ 402404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723451"/>
                              <a:gd name="connsiteY0" fmla="*/ 242051 h 946755"/>
                              <a:gd name="connsiteX1" fmla="*/ 655168 w 3723451"/>
                              <a:gd name="connsiteY1" fmla="*/ 16495 h 946755"/>
                              <a:gd name="connsiteX2" fmla="*/ 1855778 w 3723451"/>
                              <a:gd name="connsiteY2" fmla="*/ 534367 h 946755"/>
                              <a:gd name="connsiteX3" fmla="*/ 2964363 w 3723451"/>
                              <a:gd name="connsiteY3" fmla="*/ 0 h 946755"/>
                              <a:gd name="connsiteX4" fmla="*/ 3723451 w 3723451"/>
                              <a:gd name="connsiteY4" fmla="*/ 220954 h 946755"/>
                              <a:gd name="connsiteX5" fmla="*/ 3195282 w 3723451"/>
                              <a:gd name="connsiteY5" fmla="*/ 461874 h 946755"/>
                              <a:gd name="connsiteX6" fmla="*/ 3008465 w 3723451"/>
                              <a:gd name="connsiteY6" fmla="*/ 402404 h 946755"/>
                              <a:gd name="connsiteX7" fmla="*/ 1876873 w 3723451"/>
                              <a:gd name="connsiteY7" fmla="*/ 946755 h 946755"/>
                              <a:gd name="connsiteX8" fmla="*/ 690067 w 3723451"/>
                              <a:gd name="connsiteY8" fmla="*/ 412387 h 946755"/>
                              <a:gd name="connsiteX9" fmla="*/ 523214 w 3723451"/>
                              <a:gd name="connsiteY9" fmla="*/ 482971 h 946755"/>
                              <a:gd name="connsiteX10" fmla="*/ 0 w 3723451"/>
                              <a:gd name="connsiteY10" fmla="*/ 242051 h 946755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95282 w 3723451"/>
                              <a:gd name="connsiteY5" fmla="*/ 448069 h 932950"/>
                              <a:gd name="connsiteX6" fmla="*/ 3008465 w 3723451"/>
                              <a:gd name="connsiteY6" fmla="*/ 388599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95282 w 3723451"/>
                              <a:gd name="connsiteY5" fmla="*/ 448069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86079 w 3723451"/>
                              <a:gd name="connsiteY5" fmla="*/ 461874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86079 w 3723451"/>
                              <a:gd name="connsiteY5" fmla="*/ 461874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711613 w 3723451"/>
                              <a:gd name="connsiteY8" fmla="*/ 413055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  <a:cxn ang="0">
                                <a:pos x="connsiteX5" y="connsiteY5"/>
                              </a:cxn>
                              <a:cxn ang="0">
                                <a:pos x="connsiteX6" y="connsiteY6"/>
                              </a:cxn>
                              <a:cxn ang="0">
                                <a:pos x="connsiteX7" y="connsiteY7"/>
                              </a:cxn>
                              <a:cxn ang="0">
                                <a:pos x="connsiteX8" y="connsiteY8"/>
                              </a:cxn>
                              <a:cxn ang="0">
                                <a:pos x="connsiteX9" y="connsiteY9"/>
                              </a:cxn>
                              <a:cxn ang="0">
                                <a:pos x="connsiteX10" y="connsiteY10"/>
                              </a:cxn>
                            </a:cxnLst>
                            <a:rect l="l" t="t" r="r" b="b"/>
                            <a:pathLst>
                              <a:path w="3723451" h="932950">
                                <a:moveTo>
                                  <a:pt x="0" y="228246"/>
                                </a:moveTo>
                                <a:lnTo>
                                  <a:pt x="655168" y="2690"/>
                                </a:lnTo>
                                <a:lnTo>
                                  <a:pt x="1855778" y="520562"/>
                                </a:lnTo>
                                <a:lnTo>
                                  <a:pt x="3001174" y="0"/>
                                </a:lnTo>
                                <a:lnTo>
                                  <a:pt x="3723451" y="207149"/>
                                </a:lnTo>
                                <a:lnTo>
                                  <a:pt x="3186079" y="461874"/>
                                </a:lnTo>
                                <a:lnTo>
                                  <a:pt x="3013067" y="393200"/>
                                </a:lnTo>
                                <a:lnTo>
                                  <a:pt x="1876873" y="932950"/>
                                </a:lnTo>
                                <a:lnTo>
                                  <a:pt x="711613" y="413055"/>
                                </a:lnTo>
                                <a:lnTo>
                                  <a:pt x="523214" y="469166"/>
                                </a:lnTo>
                                <a:lnTo>
                                  <a:pt x="0" y="228246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636" name="Freeform 635">
                            <a:extLst>
                              <a:ext uri="{FF2B5EF4-FFF2-40B4-BE49-F238E27FC236}">
                                <a16:creationId xmlns:a16="http://schemas.microsoft.com/office/drawing/2014/main" id="{D2F9FA05-9709-8772-1AC2-2331B66BE094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536889" y="1728599"/>
                            <a:ext cx="244057" cy="97568"/>
                          </a:xfrm>
                          <a:custGeom>
                            <a:avLst/>
                            <a:gdLst>
                              <a:gd name="connsiteX0" fmla="*/ 55216 w 1421812"/>
                              <a:gd name="connsiteY0" fmla="*/ 0 h 800665"/>
                              <a:gd name="connsiteX1" fmla="*/ 1421812 w 1421812"/>
                              <a:gd name="connsiteY1" fmla="*/ 625807 h 800665"/>
                              <a:gd name="connsiteX2" fmla="*/ 947874 w 1421812"/>
                              <a:gd name="connsiteY2" fmla="*/ 800665 h 800665"/>
                              <a:gd name="connsiteX3" fmla="*/ 50614 w 1421812"/>
                              <a:gd name="connsiteY3" fmla="*/ 404934 h 800665"/>
                              <a:gd name="connsiteX4" fmla="*/ 0 w 1421812"/>
                              <a:gd name="connsiteY4" fmla="*/ 404934 h 800665"/>
                              <a:gd name="connsiteX5" fmla="*/ 55216 w 1421812"/>
                              <a:gd name="connsiteY5" fmla="*/ 0 h 800665"/>
                              <a:gd name="connsiteX0" fmla="*/ 4602 w 1371198"/>
                              <a:gd name="connsiteY0" fmla="*/ 0 h 800665"/>
                              <a:gd name="connsiteX1" fmla="*/ 1371198 w 1371198"/>
                              <a:gd name="connsiteY1" fmla="*/ 625807 h 800665"/>
                              <a:gd name="connsiteX2" fmla="*/ 897260 w 1371198"/>
                              <a:gd name="connsiteY2" fmla="*/ 800665 h 800665"/>
                              <a:gd name="connsiteX3" fmla="*/ 0 w 1371198"/>
                              <a:gd name="connsiteY3" fmla="*/ 404934 h 800665"/>
                              <a:gd name="connsiteX4" fmla="*/ 4602 w 1371198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9868"/>
                              <a:gd name="connsiteX1" fmla="*/ 1366596 w 1366596"/>
                              <a:gd name="connsiteY1" fmla="*/ 625807 h 809868"/>
                              <a:gd name="connsiteX2" fmla="*/ 865050 w 1366596"/>
                              <a:gd name="connsiteY2" fmla="*/ 809868 h 809868"/>
                              <a:gd name="connsiteX3" fmla="*/ 4601 w 1366596"/>
                              <a:gd name="connsiteY3" fmla="*/ 427942 h 809868"/>
                              <a:gd name="connsiteX4" fmla="*/ 0 w 1366596"/>
                              <a:gd name="connsiteY4" fmla="*/ 0 h 809868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</a:cxnLst>
                            <a:rect l="l" t="t" r="r" b="b"/>
                            <a:pathLst>
                              <a:path w="1366596" h="809868">
                                <a:moveTo>
                                  <a:pt x="0" y="0"/>
                                </a:moveTo>
                                <a:lnTo>
                                  <a:pt x="1366596" y="625807"/>
                                </a:lnTo>
                                <a:lnTo>
                                  <a:pt x="865050" y="809868"/>
                                </a:lnTo>
                                <a:lnTo>
                                  <a:pt x="4601" y="427942"/>
                                </a:lnTo>
                                <a:cubicBezTo>
                                  <a:pt x="-1535" y="105836"/>
                                  <a:pt x="1534" y="142647"/>
                                  <a:pt x="0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637" name="Freeform 636">
                            <a:extLst>
                              <a:ext uri="{FF2B5EF4-FFF2-40B4-BE49-F238E27FC236}">
                                <a16:creationId xmlns:a16="http://schemas.microsoft.com/office/drawing/2014/main" id="{0E1FDE93-6A88-E19B-AB9E-C04C8C904D0A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089977" y="1730980"/>
                            <a:ext cx="240888" cy="95187"/>
                          </a:xfrm>
                          <a:custGeom>
                            <a:avLst/>
                            <a:gdLst>
                              <a:gd name="connsiteX0" fmla="*/ 1329786 w 1348191"/>
                              <a:gd name="connsiteY0" fmla="*/ 0 h 809869"/>
                              <a:gd name="connsiteX1" fmla="*/ 1348191 w 1348191"/>
                              <a:gd name="connsiteY1" fmla="*/ 400333 h 809869"/>
                              <a:gd name="connsiteX2" fmla="*/ 487742 w 1348191"/>
                              <a:gd name="connsiteY2" fmla="*/ 809869 h 809869"/>
                              <a:gd name="connsiteX3" fmla="*/ 0 w 1348191"/>
                              <a:gd name="connsiteY3" fmla="*/ 630409 h 809869"/>
                              <a:gd name="connsiteX4" fmla="*/ 1329786 w 1348191"/>
                              <a:gd name="connsiteY4" fmla="*/ 0 h 809869"/>
                              <a:gd name="connsiteX0" fmla="*/ 1329786 w 1348191"/>
                              <a:gd name="connsiteY0" fmla="*/ 0 h 791462"/>
                              <a:gd name="connsiteX1" fmla="*/ 1348191 w 1348191"/>
                              <a:gd name="connsiteY1" fmla="*/ 381926 h 791462"/>
                              <a:gd name="connsiteX2" fmla="*/ 487742 w 1348191"/>
                              <a:gd name="connsiteY2" fmla="*/ 791462 h 791462"/>
                              <a:gd name="connsiteX3" fmla="*/ 0 w 1348191"/>
                              <a:gd name="connsiteY3" fmla="*/ 612002 h 791462"/>
                              <a:gd name="connsiteX4" fmla="*/ 1329786 w 1348191"/>
                              <a:gd name="connsiteY4" fmla="*/ 0 h 791462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</a:cxnLst>
                            <a:rect l="l" t="t" r="r" b="b"/>
                            <a:pathLst>
                              <a:path w="1348191" h="791462">
                                <a:moveTo>
                                  <a:pt x="1329786" y="0"/>
                                </a:moveTo>
                                <a:lnTo>
                                  <a:pt x="1348191" y="381926"/>
                                </a:lnTo>
                                <a:lnTo>
                                  <a:pt x="487742" y="791462"/>
                                </a:lnTo>
                                <a:lnTo>
                                  <a:pt x="0" y="612002"/>
                                </a:lnTo>
                                <a:lnTo>
                                  <a:pt x="1329786" y="0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cxnSp>
                        <p:nvCxnSpPr>
                          <p:cNvPr id="638" name="Straight Connector 637">
                            <a:extLst>
                              <a:ext uri="{FF2B5EF4-FFF2-40B4-BE49-F238E27FC236}">
                                <a16:creationId xmlns:a16="http://schemas.microsoft.com/office/drawing/2014/main" id="{1436F56E-9D8F-DD4B-FAEC-DAA1392CCE2C}"/>
                              </a:ext>
                            </a:extLst>
                          </p:cNvPr>
                          <p:cNvCxnSpPr>
                            <a:endCxn id="633" idx="2"/>
                          </p:cNvCxnSpPr>
                          <p:nvPr/>
                        </p:nvCxnSpPr>
                        <p:spPr bwMode="auto">
                          <a:xfrm flipH="1" flipV="1">
                            <a:off x="1871277" y="1735739"/>
                            <a:ext cx="3169" cy="123743"/>
                          </a:xfrm>
                          <a:prstGeom prst="line">
                            <a:avLst/>
                          </a:prstGeom>
                          <a:noFill/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5" dist="19939" dir="5400000" algn="tl" rotWithShape="0">
                              <a:srgbClr val="000000">
                                <a:alpha val="38000"/>
                              </a:srgbClr>
                            </a:outerShdw>
                          </a:effectLst>
                        </p:spPr>
                      </p:cxnSp>
                      <p:cxnSp>
                        <p:nvCxnSpPr>
                          <p:cNvPr id="639" name="Straight Connector 638">
                            <a:extLst>
                              <a:ext uri="{FF2B5EF4-FFF2-40B4-BE49-F238E27FC236}">
                                <a16:creationId xmlns:a16="http://schemas.microsoft.com/office/drawing/2014/main" id="{2062DFC0-AF91-C80C-D1FC-0D564EF1B023}"/>
                              </a:ext>
                            </a:extLst>
                          </p:cNvPr>
                          <p:cNvCxnSpPr/>
                          <p:nvPr/>
                        </p:nvCxnSpPr>
                        <p:spPr bwMode="auto">
                          <a:xfrm flipH="1" flipV="1">
                            <a:off x="2996477" y="1733359"/>
                            <a:ext cx="3171" cy="123743"/>
                          </a:xfrm>
                          <a:prstGeom prst="line">
                            <a:avLst/>
                          </a:prstGeom>
                          <a:noFill/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5" dist="19939" dir="5400000" algn="tl" rotWithShape="0">
                              <a:srgbClr val="000000">
                                <a:alpha val="38000"/>
                              </a:srgbClr>
                            </a:outerShdw>
                          </a:effectLst>
                        </p:spPr>
                      </p:cxnSp>
                    </p:grpSp>
                    <p:grpSp>
                      <p:nvGrpSpPr>
                        <p:cNvPr id="628" name="Group 627">
                          <a:extLst>
                            <a:ext uri="{FF2B5EF4-FFF2-40B4-BE49-F238E27FC236}">
                              <a16:creationId xmlns:a16="http://schemas.microsoft.com/office/drawing/2014/main" id="{D5D27B84-A126-349D-BCD6-170E633C7F79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1770362" y="2873352"/>
                          <a:ext cx="441422" cy="369332"/>
                          <a:chOff x="667045" y="1708643"/>
                          <a:chExt cx="441422" cy="369332"/>
                        </a:xfrm>
                      </p:grpSpPr>
                      <p:sp>
                        <p:nvSpPr>
                          <p:cNvPr id="629" name="Oval 628">
                            <a:extLst>
                              <a:ext uri="{FF2B5EF4-FFF2-40B4-BE49-F238E27FC236}">
                                <a16:creationId xmlns:a16="http://schemas.microsoft.com/office/drawing/2014/main" id="{1F920298-8A98-3071-CDBD-A9E59738A844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725417" y="1787240"/>
                            <a:ext cx="356365" cy="231962"/>
                          </a:xfrm>
                          <a:prstGeom prst="ellipse">
                            <a:avLst/>
                          </a:prstGeom>
                          <a:solidFill>
                            <a:srgbClr val="FFFFFF">
                              <a:alpha val="76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rtlCol="0"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630" name="TextBox 629">
                            <a:extLst>
                              <a:ext uri="{FF2B5EF4-FFF2-40B4-BE49-F238E27FC236}">
                                <a16:creationId xmlns:a16="http://schemas.microsoft.com/office/drawing/2014/main" id="{2D2C6235-8277-89CC-3552-F58352DFCE54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667045" y="1708643"/>
                            <a:ext cx="441422" cy="369332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none" rtlCol="0">
                            <a:spAutoFit/>
                          </a:bodyPr>
                          <a:lstStyle/>
                          <a:p>
                            <a:pPr marL="0" marR="0" lvl="0" indent="0" algn="l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en-US" sz="1800" b="0" i="0" u="none" strike="noStrike" kern="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0000"/>
                                </a:solidFill>
                                <a:effectLst/>
                                <a:uLnTx/>
                                <a:uFillTx/>
                                <a:latin typeface="Arial" charset="0"/>
                                <a:ea typeface="ＭＳ Ｐゴシック" charset="0"/>
                                <a:cs typeface="+mn-cs"/>
                              </a:rPr>
                              <a:t>2d</a:t>
                            </a:r>
                          </a:p>
                        </p:txBody>
                      </p:sp>
                    </p:grpSp>
                  </p:grpSp>
                  <p:grpSp>
                    <p:nvGrpSpPr>
                      <p:cNvPr id="596" name="Group 595">
                        <a:extLst>
                          <a:ext uri="{FF2B5EF4-FFF2-40B4-BE49-F238E27FC236}">
                            <a16:creationId xmlns:a16="http://schemas.microsoft.com/office/drawing/2014/main" id="{A1705643-82CB-CEA3-433B-264EBC2CF35C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2601806" y="3485072"/>
                        <a:ext cx="565150" cy="369332"/>
                        <a:chOff x="1736090" y="2873352"/>
                        <a:chExt cx="565150" cy="369332"/>
                      </a:xfrm>
                    </p:grpSpPr>
                    <p:grpSp>
                      <p:nvGrpSpPr>
                        <p:cNvPr id="614" name="Group 327">
                          <a:extLst>
                            <a:ext uri="{FF2B5EF4-FFF2-40B4-BE49-F238E27FC236}">
                              <a16:creationId xmlns:a16="http://schemas.microsoft.com/office/drawing/2014/main" id="{32180D9B-3D4F-6C38-6183-BE595A155EA0}"/>
                            </a:ext>
                          </a:extLst>
                        </p:cNvPr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1736090" y="2893762"/>
                          <a:ext cx="565150" cy="292100"/>
                          <a:chOff x="1871277" y="1576300"/>
                          <a:chExt cx="1128371" cy="437861"/>
                        </a:xfrm>
                      </p:grpSpPr>
                      <p:sp>
                        <p:nvSpPr>
                          <p:cNvPr id="618" name="Oval 617">
                            <a:extLst>
                              <a:ext uri="{FF2B5EF4-FFF2-40B4-BE49-F238E27FC236}">
                                <a16:creationId xmlns:a16="http://schemas.microsoft.com/office/drawing/2014/main" id="{88A9D804-A5B4-D466-4681-5932759D2E9C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 flipV="1">
                            <a:off x="1874446" y="1692905"/>
                            <a:ext cx="1125202" cy="321256"/>
                          </a:xfrm>
                          <a:prstGeom prst="ellipse">
                            <a:avLst/>
                          </a:prstGeom>
                          <a:gradFill flip="none" rotWithShape="1">
                            <a:gsLst>
                              <a:gs pos="0">
                                <a:srgbClr val="3333CC">
                                  <a:lumMod val="75000"/>
                                </a:srgbClr>
                              </a:gs>
                              <a:gs pos="53000">
                                <a:srgbClr val="3333CC">
                                  <a:lumMod val="60000"/>
                                  <a:lumOff val="40000"/>
                                </a:srgbClr>
                              </a:gs>
                              <a:gs pos="100000">
                                <a:srgbClr val="3333CC">
                                  <a:lumMod val="75000"/>
                                </a:srgbClr>
                              </a:gs>
                            </a:gsLst>
                            <a:lin ang="0" scaled="1"/>
                            <a:tileRect/>
                          </a:gradFill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solidFill>
                                  <a:srgbClr val="000000"/>
                                </a:solidFill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619" name="Rectangle 618">
                            <a:extLst>
                              <a:ext uri="{FF2B5EF4-FFF2-40B4-BE49-F238E27FC236}">
                                <a16:creationId xmlns:a16="http://schemas.microsoft.com/office/drawing/2014/main" id="{ABA53364-6207-4EB8-6388-AE3F57980FF1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1871277" y="1740499"/>
                            <a:ext cx="1128371" cy="114225"/>
                          </a:xfrm>
                          <a:prstGeom prst="rect">
                            <a:avLst/>
                          </a:prstGeom>
                          <a:gradFill rotWithShape="1">
                            <a:gsLst>
                              <a:gs pos="0">
                                <a:srgbClr val="3333CC">
                                  <a:lumMod val="75000"/>
                                </a:srgbClr>
                              </a:gs>
                              <a:gs pos="53000">
                                <a:srgbClr val="3333CC">
                                  <a:lumMod val="60000"/>
                                  <a:lumOff val="40000"/>
                                </a:srgbClr>
                              </a:gs>
                              <a:gs pos="100000">
                                <a:srgbClr val="3333CC">
                                  <a:lumMod val="75000"/>
                                </a:srgbClr>
                              </a:gs>
                            </a:gsLst>
                            <a:lin ang="10800000" scaled="0"/>
                          </a:gradFill>
                          <a:ln w="25400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620" name="Oval 619">
                            <a:extLst>
                              <a:ext uri="{FF2B5EF4-FFF2-40B4-BE49-F238E27FC236}">
                                <a16:creationId xmlns:a16="http://schemas.microsoft.com/office/drawing/2014/main" id="{72D0E172-951C-9B3C-9E49-BC06872937E1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 flipV="1">
                            <a:off x="1871277" y="1576300"/>
                            <a:ext cx="1125200" cy="321257"/>
                          </a:xfrm>
                          <a:prstGeom prst="ellipse">
                            <a:avLst/>
                          </a:prstGeom>
                          <a:solidFill>
                            <a:srgbClr val="FFFFFF">
                              <a:lumMod val="75000"/>
                            </a:srgbClr>
                          </a:solidFill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solidFill>
                                  <a:srgbClr val="000000"/>
                                </a:solidFill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621" name="Freeform 620">
                            <a:extLst>
                              <a:ext uri="{FF2B5EF4-FFF2-40B4-BE49-F238E27FC236}">
                                <a16:creationId xmlns:a16="http://schemas.microsoft.com/office/drawing/2014/main" id="{DBEE1CFA-887A-A33F-584D-7E432CDFF0E1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159708" y="1673868"/>
                            <a:ext cx="548339" cy="159438"/>
                          </a:xfrm>
                          <a:custGeom>
                            <a:avLst/>
                            <a:gdLst>
                              <a:gd name="connsiteX0" fmla="*/ 1486231 w 2944854"/>
                              <a:gd name="connsiteY0" fmla="*/ 727041 h 1302232"/>
                              <a:gd name="connsiteX1" fmla="*/ 257675 w 2944854"/>
                              <a:gd name="connsiteY1" fmla="*/ 1302232 h 1302232"/>
                              <a:gd name="connsiteX2" fmla="*/ 0 w 2944854"/>
                              <a:gd name="connsiteY2" fmla="*/ 1228607 h 1302232"/>
                              <a:gd name="connsiteX3" fmla="*/ 911064 w 2944854"/>
                              <a:gd name="connsiteY3" fmla="*/ 837478 h 1302232"/>
                              <a:gd name="connsiteX4" fmla="*/ 883456 w 2944854"/>
                              <a:gd name="connsiteY4" fmla="*/ 450949 h 1302232"/>
                              <a:gd name="connsiteX5" fmla="*/ 161047 w 2944854"/>
                              <a:gd name="connsiteY5" fmla="*/ 119640 h 1302232"/>
                              <a:gd name="connsiteX6" fmla="*/ 404917 w 2944854"/>
                              <a:gd name="connsiteY6" fmla="*/ 50617 h 1302232"/>
                              <a:gd name="connsiteX7" fmla="*/ 1477028 w 2944854"/>
                              <a:gd name="connsiteY7" fmla="*/ 501566 h 1302232"/>
                              <a:gd name="connsiteX8" fmla="*/ 2572146 w 2944854"/>
                              <a:gd name="connsiteY8" fmla="*/ 0 h 1302232"/>
                              <a:gd name="connsiteX9" fmla="*/ 2875834 w 2944854"/>
                              <a:gd name="connsiteY9" fmla="*/ 96632 h 1302232"/>
                              <a:gd name="connsiteX10" fmla="*/ 2079803 w 2944854"/>
                              <a:gd name="connsiteY10" fmla="*/ 432543 h 1302232"/>
                              <a:gd name="connsiteX11" fmla="*/ 2240850 w 2944854"/>
                              <a:gd name="connsiteY11" fmla="*/ 920305 h 1302232"/>
                              <a:gd name="connsiteX12" fmla="*/ 2944854 w 2944854"/>
                              <a:gd name="connsiteY12" fmla="*/ 1228607 h 1302232"/>
                              <a:gd name="connsiteX13" fmla="*/ 2733192 w 2944854"/>
                              <a:gd name="connsiteY13" fmla="*/ 1297630 h 1302232"/>
                              <a:gd name="connsiteX14" fmla="*/ 1486231 w 2944854"/>
                              <a:gd name="connsiteY14" fmla="*/ 727041 h 1302232"/>
                              <a:gd name="connsiteX0" fmla="*/ 1486231 w 2944854"/>
                              <a:gd name="connsiteY0" fmla="*/ 727041 h 1316375"/>
                              <a:gd name="connsiteX1" fmla="*/ 257675 w 2944854"/>
                              <a:gd name="connsiteY1" fmla="*/ 1302232 h 1316375"/>
                              <a:gd name="connsiteX2" fmla="*/ 0 w 2944854"/>
                              <a:gd name="connsiteY2" fmla="*/ 1228607 h 1316375"/>
                              <a:gd name="connsiteX3" fmla="*/ 911064 w 2944854"/>
                              <a:gd name="connsiteY3" fmla="*/ 837478 h 1316375"/>
                              <a:gd name="connsiteX4" fmla="*/ 883456 w 2944854"/>
                              <a:gd name="connsiteY4" fmla="*/ 450949 h 1316375"/>
                              <a:gd name="connsiteX5" fmla="*/ 161047 w 2944854"/>
                              <a:gd name="connsiteY5" fmla="*/ 119640 h 1316375"/>
                              <a:gd name="connsiteX6" fmla="*/ 404917 w 2944854"/>
                              <a:gd name="connsiteY6" fmla="*/ 50617 h 1316375"/>
                              <a:gd name="connsiteX7" fmla="*/ 1477028 w 2944854"/>
                              <a:gd name="connsiteY7" fmla="*/ 501566 h 1316375"/>
                              <a:gd name="connsiteX8" fmla="*/ 2572146 w 2944854"/>
                              <a:gd name="connsiteY8" fmla="*/ 0 h 1316375"/>
                              <a:gd name="connsiteX9" fmla="*/ 2875834 w 2944854"/>
                              <a:gd name="connsiteY9" fmla="*/ 96632 h 1316375"/>
                              <a:gd name="connsiteX10" fmla="*/ 2079803 w 2944854"/>
                              <a:gd name="connsiteY10" fmla="*/ 432543 h 1316375"/>
                              <a:gd name="connsiteX11" fmla="*/ 2240850 w 2944854"/>
                              <a:gd name="connsiteY11" fmla="*/ 920305 h 1316375"/>
                              <a:gd name="connsiteX12" fmla="*/ 2944854 w 2944854"/>
                              <a:gd name="connsiteY12" fmla="*/ 1228607 h 1316375"/>
                              <a:gd name="connsiteX13" fmla="*/ 2756623 w 2944854"/>
                              <a:gd name="connsiteY13" fmla="*/ 1316375 h 1316375"/>
                              <a:gd name="connsiteX14" fmla="*/ 1486231 w 2944854"/>
                              <a:gd name="connsiteY14" fmla="*/ 727041 h 1316375"/>
                              <a:gd name="connsiteX0" fmla="*/ 1486231 w 3024520"/>
                              <a:gd name="connsiteY0" fmla="*/ 727041 h 1316375"/>
                              <a:gd name="connsiteX1" fmla="*/ 257675 w 3024520"/>
                              <a:gd name="connsiteY1" fmla="*/ 1302232 h 1316375"/>
                              <a:gd name="connsiteX2" fmla="*/ 0 w 3024520"/>
                              <a:gd name="connsiteY2" fmla="*/ 1228607 h 1316375"/>
                              <a:gd name="connsiteX3" fmla="*/ 911064 w 3024520"/>
                              <a:gd name="connsiteY3" fmla="*/ 837478 h 1316375"/>
                              <a:gd name="connsiteX4" fmla="*/ 883456 w 3024520"/>
                              <a:gd name="connsiteY4" fmla="*/ 450949 h 1316375"/>
                              <a:gd name="connsiteX5" fmla="*/ 161047 w 3024520"/>
                              <a:gd name="connsiteY5" fmla="*/ 119640 h 1316375"/>
                              <a:gd name="connsiteX6" fmla="*/ 404917 w 3024520"/>
                              <a:gd name="connsiteY6" fmla="*/ 50617 h 1316375"/>
                              <a:gd name="connsiteX7" fmla="*/ 1477028 w 3024520"/>
                              <a:gd name="connsiteY7" fmla="*/ 501566 h 1316375"/>
                              <a:gd name="connsiteX8" fmla="*/ 2572146 w 3024520"/>
                              <a:gd name="connsiteY8" fmla="*/ 0 h 1316375"/>
                              <a:gd name="connsiteX9" fmla="*/ 2875834 w 3024520"/>
                              <a:gd name="connsiteY9" fmla="*/ 96632 h 1316375"/>
                              <a:gd name="connsiteX10" fmla="*/ 2079803 w 3024520"/>
                              <a:gd name="connsiteY10" fmla="*/ 432543 h 1316375"/>
                              <a:gd name="connsiteX11" fmla="*/ 2240850 w 3024520"/>
                              <a:gd name="connsiteY11" fmla="*/ 920305 h 1316375"/>
                              <a:gd name="connsiteX12" fmla="*/ 3024520 w 3024520"/>
                              <a:gd name="connsiteY12" fmla="*/ 1228607 h 1316375"/>
                              <a:gd name="connsiteX13" fmla="*/ 2756623 w 3024520"/>
                              <a:gd name="connsiteY13" fmla="*/ 1316375 h 1316375"/>
                              <a:gd name="connsiteX14" fmla="*/ 1486231 w 3024520"/>
                              <a:gd name="connsiteY14" fmla="*/ 727041 h 1316375"/>
                              <a:gd name="connsiteX0" fmla="*/ 1537780 w 3076069"/>
                              <a:gd name="connsiteY0" fmla="*/ 727041 h 1316375"/>
                              <a:gd name="connsiteX1" fmla="*/ 309224 w 3076069"/>
                              <a:gd name="connsiteY1" fmla="*/ 1302232 h 1316375"/>
                              <a:gd name="connsiteX2" fmla="*/ 0 w 3076069"/>
                              <a:gd name="connsiteY2" fmla="*/ 1228607 h 1316375"/>
                              <a:gd name="connsiteX3" fmla="*/ 962613 w 3076069"/>
                              <a:gd name="connsiteY3" fmla="*/ 837478 h 1316375"/>
                              <a:gd name="connsiteX4" fmla="*/ 935005 w 3076069"/>
                              <a:gd name="connsiteY4" fmla="*/ 450949 h 1316375"/>
                              <a:gd name="connsiteX5" fmla="*/ 212596 w 3076069"/>
                              <a:gd name="connsiteY5" fmla="*/ 119640 h 1316375"/>
                              <a:gd name="connsiteX6" fmla="*/ 456466 w 3076069"/>
                              <a:gd name="connsiteY6" fmla="*/ 50617 h 1316375"/>
                              <a:gd name="connsiteX7" fmla="*/ 1528577 w 3076069"/>
                              <a:gd name="connsiteY7" fmla="*/ 501566 h 1316375"/>
                              <a:gd name="connsiteX8" fmla="*/ 2623695 w 3076069"/>
                              <a:gd name="connsiteY8" fmla="*/ 0 h 1316375"/>
                              <a:gd name="connsiteX9" fmla="*/ 2927383 w 3076069"/>
                              <a:gd name="connsiteY9" fmla="*/ 96632 h 1316375"/>
                              <a:gd name="connsiteX10" fmla="*/ 2131352 w 3076069"/>
                              <a:gd name="connsiteY10" fmla="*/ 432543 h 1316375"/>
                              <a:gd name="connsiteX11" fmla="*/ 2292399 w 3076069"/>
                              <a:gd name="connsiteY11" fmla="*/ 920305 h 1316375"/>
                              <a:gd name="connsiteX12" fmla="*/ 3076069 w 3076069"/>
                              <a:gd name="connsiteY12" fmla="*/ 1228607 h 1316375"/>
                              <a:gd name="connsiteX13" fmla="*/ 2808172 w 3076069"/>
                              <a:gd name="connsiteY13" fmla="*/ 1316375 h 1316375"/>
                              <a:gd name="connsiteX14" fmla="*/ 1537780 w 3076069"/>
                              <a:gd name="connsiteY14" fmla="*/ 727041 h 1316375"/>
                              <a:gd name="connsiteX0" fmla="*/ 1537780 w 3076069"/>
                              <a:gd name="connsiteY0" fmla="*/ 727041 h 1321259"/>
                              <a:gd name="connsiteX1" fmla="*/ 313981 w 3076069"/>
                              <a:gd name="connsiteY1" fmla="*/ 1321259 h 1321259"/>
                              <a:gd name="connsiteX2" fmla="*/ 0 w 3076069"/>
                              <a:gd name="connsiteY2" fmla="*/ 1228607 h 1321259"/>
                              <a:gd name="connsiteX3" fmla="*/ 962613 w 3076069"/>
                              <a:gd name="connsiteY3" fmla="*/ 837478 h 1321259"/>
                              <a:gd name="connsiteX4" fmla="*/ 935005 w 3076069"/>
                              <a:gd name="connsiteY4" fmla="*/ 450949 h 1321259"/>
                              <a:gd name="connsiteX5" fmla="*/ 212596 w 3076069"/>
                              <a:gd name="connsiteY5" fmla="*/ 119640 h 1321259"/>
                              <a:gd name="connsiteX6" fmla="*/ 456466 w 3076069"/>
                              <a:gd name="connsiteY6" fmla="*/ 50617 h 1321259"/>
                              <a:gd name="connsiteX7" fmla="*/ 1528577 w 3076069"/>
                              <a:gd name="connsiteY7" fmla="*/ 501566 h 1321259"/>
                              <a:gd name="connsiteX8" fmla="*/ 2623695 w 3076069"/>
                              <a:gd name="connsiteY8" fmla="*/ 0 h 1321259"/>
                              <a:gd name="connsiteX9" fmla="*/ 2927383 w 3076069"/>
                              <a:gd name="connsiteY9" fmla="*/ 96632 h 1321259"/>
                              <a:gd name="connsiteX10" fmla="*/ 2131352 w 3076069"/>
                              <a:gd name="connsiteY10" fmla="*/ 432543 h 1321259"/>
                              <a:gd name="connsiteX11" fmla="*/ 2292399 w 3076069"/>
                              <a:gd name="connsiteY11" fmla="*/ 920305 h 1321259"/>
                              <a:gd name="connsiteX12" fmla="*/ 3076069 w 3076069"/>
                              <a:gd name="connsiteY12" fmla="*/ 1228607 h 1321259"/>
                              <a:gd name="connsiteX13" fmla="*/ 2808172 w 3076069"/>
                              <a:gd name="connsiteY13" fmla="*/ 1316375 h 1321259"/>
                              <a:gd name="connsiteX14" fmla="*/ 1537780 w 3076069"/>
                              <a:gd name="connsiteY14" fmla="*/ 727041 h 1321259"/>
                              <a:gd name="connsiteX0" fmla="*/ 1537780 w 3076069"/>
                              <a:gd name="connsiteY0" fmla="*/ 750825 h 1321259"/>
                              <a:gd name="connsiteX1" fmla="*/ 313981 w 3076069"/>
                              <a:gd name="connsiteY1" fmla="*/ 1321259 h 1321259"/>
                              <a:gd name="connsiteX2" fmla="*/ 0 w 3076069"/>
                              <a:gd name="connsiteY2" fmla="*/ 1228607 h 1321259"/>
                              <a:gd name="connsiteX3" fmla="*/ 962613 w 3076069"/>
                              <a:gd name="connsiteY3" fmla="*/ 837478 h 1321259"/>
                              <a:gd name="connsiteX4" fmla="*/ 935005 w 3076069"/>
                              <a:gd name="connsiteY4" fmla="*/ 450949 h 1321259"/>
                              <a:gd name="connsiteX5" fmla="*/ 212596 w 3076069"/>
                              <a:gd name="connsiteY5" fmla="*/ 119640 h 1321259"/>
                              <a:gd name="connsiteX6" fmla="*/ 456466 w 3076069"/>
                              <a:gd name="connsiteY6" fmla="*/ 50617 h 1321259"/>
                              <a:gd name="connsiteX7" fmla="*/ 1528577 w 3076069"/>
                              <a:gd name="connsiteY7" fmla="*/ 501566 h 1321259"/>
                              <a:gd name="connsiteX8" fmla="*/ 2623695 w 3076069"/>
                              <a:gd name="connsiteY8" fmla="*/ 0 h 1321259"/>
                              <a:gd name="connsiteX9" fmla="*/ 2927383 w 3076069"/>
                              <a:gd name="connsiteY9" fmla="*/ 96632 h 1321259"/>
                              <a:gd name="connsiteX10" fmla="*/ 2131352 w 3076069"/>
                              <a:gd name="connsiteY10" fmla="*/ 432543 h 1321259"/>
                              <a:gd name="connsiteX11" fmla="*/ 2292399 w 3076069"/>
                              <a:gd name="connsiteY11" fmla="*/ 920305 h 1321259"/>
                              <a:gd name="connsiteX12" fmla="*/ 3076069 w 3076069"/>
                              <a:gd name="connsiteY12" fmla="*/ 1228607 h 1321259"/>
                              <a:gd name="connsiteX13" fmla="*/ 2808172 w 3076069"/>
                              <a:gd name="connsiteY13" fmla="*/ 1316375 h 1321259"/>
                              <a:gd name="connsiteX14" fmla="*/ 1537780 w 3076069"/>
                              <a:gd name="connsiteY14" fmla="*/ 750825 h 1321259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  <a:cxn ang="0">
                                <a:pos x="connsiteX5" y="connsiteY5"/>
                              </a:cxn>
                              <a:cxn ang="0">
                                <a:pos x="connsiteX6" y="connsiteY6"/>
                              </a:cxn>
                              <a:cxn ang="0">
                                <a:pos x="connsiteX7" y="connsiteY7"/>
                              </a:cxn>
                              <a:cxn ang="0">
                                <a:pos x="connsiteX8" y="connsiteY8"/>
                              </a:cxn>
                              <a:cxn ang="0">
                                <a:pos x="connsiteX9" y="connsiteY9"/>
                              </a:cxn>
                              <a:cxn ang="0">
                                <a:pos x="connsiteX10" y="connsiteY10"/>
                              </a:cxn>
                              <a:cxn ang="0">
                                <a:pos x="connsiteX11" y="connsiteY11"/>
                              </a:cxn>
                              <a:cxn ang="0">
                                <a:pos x="connsiteX12" y="connsiteY12"/>
                              </a:cxn>
                              <a:cxn ang="0">
                                <a:pos x="connsiteX13" y="connsiteY13"/>
                              </a:cxn>
                              <a:cxn ang="0">
                                <a:pos x="connsiteX14" y="connsiteY14"/>
                              </a:cxn>
                            </a:cxnLst>
                            <a:rect l="l" t="t" r="r" b="b"/>
                            <a:pathLst>
                              <a:path w="3076069" h="1321259">
                                <a:moveTo>
                                  <a:pt x="1537780" y="750825"/>
                                </a:moveTo>
                                <a:lnTo>
                                  <a:pt x="313981" y="1321259"/>
                                </a:lnTo>
                                <a:lnTo>
                                  <a:pt x="0" y="1228607"/>
                                </a:lnTo>
                                <a:lnTo>
                                  <a:pt x="962613" y="837478"/>
                                </a:lnTo>
                                <a:lnTo>
                                  <a:pt x="935005" y="450949"/>
                                </a:lnTo>
                                <a:lnTo>
                                  <a:pt x="212596" y="119640"/>
                                </a:lnTo>
                                <a:lnTo>
                                  <a:pt x="456466" y="50617"/>
                                </a:lnTo>
                                <a:lnTo>
                                  <a:pt x="1528577" y="501566"/>
                                </a:lnTo>
                                <a:lnTo>
                                  <a:pt x="2623695" y="0"/>
                                </a:lnTo>
                                <a:lnTo>
                                  <a:pt x="2927383" y="96632"/>
                                </a:lnTo>
                                <a:lnTo>
                                  <a:pt x="2131352" y="432543"/>
                                </a:lnTo>
                                <a:lnTo>
                                  <a:pt x="2292399" y="920305"/>
                                </a:lnTo>
                                <a:lnTo>
                                  <a:pt x="3076069" y="1228607"/>
                                </a:lnTo>
                                <a:lnTo>
                                  <a:pt x="2808172" y="1316375"/>
                                </a:lnTo>
                                <a:lnTo>
                                  <a:pt x="1537780" y="750825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60000"/>
                              <a:lumOff val="40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622" name="Freeform 621">
                            <a:extLst>
                              <a:ext uri="{FF2B5EF4-FFF2-40B4-BE49-F238E27FC236}">
                                <a16:creationId xmlns:a16="http://schemas.microsoft.com/office/drawing/2014/main" id="{256B3C15-DB77-6FE7-ED41-883B6D74185B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102655" y="1633412"/>
                            <a:ext cx="662444" cy="111846"/>
                          </a:xfrm>
                          <a:custGeom>
                            <a:avLst/>
                            <a:gdLst>
                              <a:gd name="connsiteX0" fmla="*/ 0 w 3645229"/>
                              <a:gd name="connsiteY0" fmla="*/ 214441 h 923747"/>
                              <a:gd name="connsiteX1" fmla="*/ 659770 w 3645229"/>
                              <a:gd name="connsiteY1" fmla="*/ 16495 h 923747"/>
                              <a:gd name="connsiteX2" fmla="*/ 1814367 w 3645229"/>
                              <a:gd name="connsiteY2" fmla="*/ 511360 h 923747"/>
                              <a:gd name="connsiteX3" fmla="*/ 2968965 w 3645229"/>
                              <a:gd name="connsiteY3" fmla="*/ 0 h 923747"/>
                              <a:gd name="connsiteX4" fmla="*/ 3645229 w 3645229"/>
                              <a:gd name="connsiteY4" fmla="*/ 197946 h 923747"/>
                              <a:gd name="connsiteX5" fmla="*/ 3199884 w 3645229"/>
                              <a:gd name="connsiteY5" fmla="*/ 461874 h 923747"/>
                              <a:gd name="connsiteX6" fmla="*/ 2985459 w 3645229"/>
                              <a:gd name="connsiteY6" fmla="*/ 379396 h 923747"/>
                              <a:gd name="connsiteX7" fmla="*/ 1830861 w 3645229"/>
                              <a:gd name="connsiteY7" fmla="*/ 923747 h 923747"/>
                              <a:gd name="connsiteX8" fmla="*/ 676264 w 3645229"/>
                              <a:gd name="connsiteY8" fmla="*/ 412387 h 923747"/>
                              <a:gd name="connsiteX9" fmla="*/ 527816 w 3645229"/>
                              <a:gd name="connsiteY9" fmla="*/ 478369 h 923747"/>
                              <a:gd name="connsiteX10" fmla="*/ 0 w 3645229"/>
                              <a:gd name="connsiteY10" fmla="*/ 21444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71662 w 3640627"/>
                              <a:gd name="connsiteY8" fmla="*/ 412387 h 923747"/>
                              <a:gd name="connsiteX9" fmla="*/ 523214 w 3640627"/>
                              <a:gd name="connsiteY9" fmla="*/ 478369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71662 w 3640627"/>
                              <a:gd name="connsiteY8" fmla="*/ 412387 h 923747"/>
                              <a:gd name="connsiteX9" fmla="*/ 523214 w 3640627"/>
                              <a:gd name="connsiteY9" fmla="*/ 482971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90067 w 3640627"/>
                              <a:gd name="connsiteY8" fmla="*/ 412387 h 923747"/>
                              <a:gd name="connsiteX9" fmla="*/ 523214 w 3640627"/>
                              <a:gd name="connsiteY9" fmla="*/ 482971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09765 w 3640627"/>
                              <a:gd name="connsiteY2" fmla="*/ 511360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2980857 w 3640627"/>
                              <a:gd name="connsiteY6" fmla="*/ 379396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55778 w 3640627"/>
                              <a:gd name="connsiteY2" fmla="*/ 534367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2980857 w 3640627"/>
                              <a:gd name="connsiteY6" fmla="*/ 379396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55778 w 3640627"/>
                              <a:gd name="connsiteY2" fmla="*/ 534367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3008465 w 3640627"/>
                              <a:gd name="connsiteY6" fmla="*/ 402404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723451"/>
                              <a:gd name="connsiteY0" fmla="*/ 242051 h 946755"/>
                              <a:gd name="connsiteX1" fmla="*/ 655168 w 3723451"/>
                              <a:gd name="connsiteY1" fmla="*/ 16495 h 946755"/>
                              <a:gd name="connsiteX2" fmla="*/ 1855778 w 3723451"/>
                              <a:gd name="connsiteY2" fmla="*/ 534367 h 946755"/>
                              <a:gd name="connsiteX3" fmla="*/ 2964363 w 3723451"/>
                              <a:gd name="connsiteY3" fmla="*/ 0 h 946755"/>
                              <a:gd name="connsiteX4" fmla="*/ 3723451 w 3723451"/>
                              <a:gd name="connsiteY4" fmla="*/ 220954 h 946755"/>
                              <a:gd name="connsiteX5" fmla="*/ 3195282 w 3723451"/>
                              <a:gd name="connsiteY5" fmla="*/ 461874 h 946755"/>
                              <a:gd name="connsiteX6" fmla="*/ 3008465 w 3723451"/>
                              <a:gd name="connsiteY6" fmla="*/ 402404 h 946755"/>
                              <a:gd name="connsiteX7" fmla="*/ 1876873 w 3723451"/>
                              <a:gd name="connsiteY7" fmla="*/ 946755 h 946755"/>
                              <a:gd name="connsiteX8" fmla="*/ 690067 w 3723451"/>
                              <a:gd name="connsiteY8" fmla="*/ 412387 h 946755"/>
                              <a:gd name="connsiteX9" fmla="*/ 523214 w 3723451"/>
                              <a:gd name="connsiteY9" fmla="*/ 482971 h 946755"/>
                              <a:gd name="connsiteX10" fmla="*/ 0 w 3723451"/>
                              <a:gd name="connsiteY10" fmla="*/ 242051 h 946755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95282 w 3723451"/>
                              <a:gd name="connsiteY5" fmla="*/ 448069 h 932950"/>
                              <a:gd name="connsiteX6" fmla="*/ 3008465 w 3723451"/>
                              <a:gd name="connsiteY6" fmla="*/ 388599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95282 w 3723451"/>
                              <a:gd name="connsiteY5" fmla="*/ 448069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86079 w 3723451"/>
                              <a:gd name="connsiteY5" fmla="*/ 461874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86079 w 3723451"/>
                              <a:gd name="connsiteY5" fmla="*/ 461874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711613 w 3723451"/>
                              <a:gd name="connsiteY8" fmla="*/ 413055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  <a:cxn ang="0">
                                <a:pos x="connsiteX5" y="connsiteY5"/>
                              </a:cxn>
                              <a:cxn ang="0">
                                <a:pos x="connsiteX6" y="connsiteY6"/>
                              </a:cxn>
                              <a:cxn ang="0">
                                <a:pos x="connsiteX7" y="connsiteY7"/>
                              </a:cxn>
                              <a:cxn ang="0">
                                <a:pos x="connsiteX8" y="connsiteY8"/>
                              </a:cxn>
                              <a:cxn ang="0">
                                <a:pos x="connsiteX9" y="connsiteY9"/>
                              </a:cxn>
                              <a:cxn ang="0">
                                <a:pos x="connsiteX10" y="connsiteY10"/>
                              </a:cxn>
                            </a:cxnLst>
                            <a:rect l="l" t="t" r="r" b="b"/>
                            <a:pathLst>
                              <a:path w="3723451" h="932950">
                                <a:moveTo>
                                  <a:pt x="0" y="228246"/>
                                </a:moveTo>
                                <a:lnTo>
                                  <a:pt x="655168" y="2690"/>
                                </a:lnTo>
                                <a:lnTo>
                                  <a:pt x="1855778" y="520562"/>
                                </a:lnTo>
                                <a:lnTo>
                                  <a:pt x="3001174" y="0"/>
                                </a:lnTo>
                                <a:lnTo>
                                  <a:pt x="3723451" y="207149"/>
                                </a:lnTo>
                                <a:lnTo>
                                  <a:pt x="3186079" y="461874"/>
                                </a:lnTo>
                                <a:lnTo>
                                  <a:pt x="3013067" y="393200"/>
                                </a:lnTo>
                                <a:lnTo>
                                  <a:pt x="1876873" y="932950"/>
                                </a:lnTo>
                                <a:lnTo>
                                  <a:pt x="711613" y="413055"/>
                                </a:lnTo>
                                <a:lnTo>
                                  <a:pt x="523214" y="469166"/>
                                </a:lnTo>
                                <a:lnTo>
                                  <a:pt x="0" y="228246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623" name="Freeform 622">
                            <a:extLst>
                              <a:ext uri="{FF2B5EF4-FFF2-40B4-BE49-F238E27FC236}">
                                <a16:creationId xmlns:a16="http://schemas.microsoft.com/office/drawing/2014/main" id="{760F34D3-52D7-7815-38AA-C9353134DACB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536889" y="1728599"/>
                            <a:ext cx="244057" cy="97568"/>
                          </a:xfrm>
                          <a:custGeom>
                            <a:avLst/>
                            <a:gdLst>
                              <a:gd name="connsiteX0" fmla="*/ 55216 w 1421812"/>
                              <a:gd name="connsiteY0" fmla="*/ 0 h 800665"/>
                              <a:gd name="connsiteX1" fmla="*/ 1421812 w 1421812"/>
                              <a:gd name="connsiteY1" fmla="*/ 625807 h 800665"/>
                              <a:gd name="connsiteX2" fmla="*/ 947874 w 1421812"/>
                              <a:gd name="connsiteY2" fmla="*/ 800665 h 800665"/>
                              <a:gd name="connsiteX3" fmla="*/ 50614 w 1421812"/>
                              <a:gd name="connsiteY3" fmla="*/ 404934 h 800665"/>
                              <a:gd name="connsiteX4" fmla="*/ 0 w 1421812"/>
                              <a:gd name="connsiteY4" fmla="*/ 404934 h 800665"/>
                              <a:gd name="connsiteX5" fmla="*/ 55216 w 1421812"/>
                              <a:gd name="connsiteY5" fmla="*/ 0 h 800665"/>
                              <a:gd name="connsiteX0" fmla="*/ 4602 w 1371198"/>
                              <a:gd name="connsiteY0" fmla="*/ 0 h 800665"/>
                              <a:gd name="connsiteX1" fmla="*/ 1371198 w 1371198"/>
                              <a:gd name="connsiteY1" fmla="*/ 625807 h 800665"/>
                              <a:gd name="connsiteX2" fmla="*/ 897260 w 1371198"/>
                              <a:gd name="connsiteY2" fmla="*/ 800665 h 800665"/>
                              <a:gd name="connsiteX3" fmla="*/ 0 w 1371198"/>
                              <a:gd name="connsiteY3" fmla="*/ 404934 h 800665"/>
                              <a:gd name="connsiteX4" fmla="*/ 4602 w 1371198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9868"/>
                              <a:gd name="connsiteX1" fmla="*/ 1366596 w 1366596"/>
                              <a:gd name="connsiteY1" fmla="*/ 625807 h 809868"/>
                              <a:gd name="connsiteX2" fmla="*/ 865050 w 1366596"/>
                              <a:gd name="connsiteY2" fmla="*/ 809868 h 809868"/>
                              <a:gd name="connsiteX3" fmla="*/ 4601 w 1366596"/>
                              <a:gd name="connsiteY3" fmla="*/ 427942 h 809868"/>
                              <a:gd name="connsiteX4" fmla="*/ 0 w 1366596"/>
                              <a:gd name="connsiteY4" fmla="*/ 0 h 809868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</a:cxnLst>
                            <a:rect l="l" t="t" r="r" b="b"/>
                            <a:pathLst>
                              <a:path w="1366596" h="809868">
                                <a:moveTo>
                                  <a:pt x="0" y="0"/>
                                </a:moveTo>
                                <a:lnTo>
                                  <a:pt x="1366596" y="625807"/>
                                </a:lnTo>
                                <a:lnTo>
                                  <a:pt x="865050" y="809868"/>
                                </a:lnTo>
                                <a:lnTo>
                                  <a:pt x="4601" y="427942"/>
                                </a:lnTo>
                                <a:cubicBezTo>
                                  <a:pt x="-1535" y="105836"/>
                                  <a:pt x="1534" y="142647"/>
                                  <a:pt x="0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624" name="Freeform 623">
                            <a:extLst>
                              <a:ext uri="{FF2B5EF4-FFF2-40B4-BE49-F238E27FC236}">
                                <a16:creationId xmlns:a16="http://schemas.microsoft.com/office/drawing/2014/main" id="{DDA42B8F-8DD4-E226-BE4F-B71B59F626F6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089977" y="1730980"/>
                            <a:ext cx="240888" cy="95187"/>
                          </a:xfrm>
                          <a:custGeom>
                            <a:avLst/>
                            <a:gdLst>
                              <a:gd name="connsiteX0" fmla="*/ 1329786 w 1348191"/>
                              <a:gd name="connsiteY0" fmla="*/ 0 h 809869"/>
                              <a:gd name="connsiteX1" fmla="*/ 1348191 w 1348191"/>
                              <a:gd name="connsiteY1" fmla="*/ 400333 h 809869"/>
                              <a:gd name="connsiteX2" fmla="*/ 487742 w 1348191"/>
                              <a:gd name="connsiteY2" fmla="*/ 809869 h 809869"/>
                              <a:gd name="connsiteX3" fmla="*/ 0 w 1348191"/>
                              <a:gd name="connsiteY3" fmla="*/ 630409 h 809869"/>
                              <a:gd name="connsiteX4" fmla="*/ 1329786 w 1348191"/>
                              <a:gd name="connsiteY4" fmla="*/ 0 h 809869"/>
                              <a:gd name="connsiteX0" fmla="*/ 1329786 w 1348191"/>
                              <a:gd name="connsiteY0" fmla="*/ 0 h 791462"/>
                              <a:gd name="connsiteX1" fmla="*/ 1348191 w 1348191"/>
                              <a:gd name="connsiteY1" fmla="*/ 381926 h 791462"/>
                              <a:gd name="connsiteX2" fmla="*/ 487742 w 1348191"/>
                              <a:gd name="connsiteY2" fmla="*/ 791462 h 791462"/>
                              <a:gd name="connsiteX3" fmla="*/ 0 w 1348191"/>
                              <a:gd name="connsiteY3" fmla="*/ 612002 h 791462"/>
                              <a:gd name="connsiteX4" fmla="*/ 1329786 w 1348191"/>
                              <a:gd name="connsiteY4" fmla="*/ 0 h 791462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</a:cxnLst>
                            <a:rect l="l" t="t" r="r" b="b"/>
                            <a:pathLst>
                              <a:path w="1348191" h="791462">
                                <a:moveTo>
                                  <a:pt x="1329786" y="0"/>
                                </a:moveTo>
                                <a:lnTo>
                                  <a:pt x="1348191" y="381926"/>
                                </a:lnTo>
                                <a:lnTo>
                                  <a:pt x="487742" y="791462"/>
                                </a:lnTo>
                                <a:lnTo>
                                  <a:pt x="0" y="612002"/>
                                </a:lnTo>
                                <a:lnTo>
                                  <a:pt x="1329786" y="0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cxnSp>
                        <p:nvCxnSpPr>
                          <p:cNvPr id="625" name="Straight Connector 624">
                            <a:extLst>
                              <a:ext uri="{FF2B5EF4-FFF2-40B4-BE49-F238E27FC236}">
                                <a16:creationId xmlns:a16="http://schemas.microsoft.com/office/drawing/2014/main" id="{50F3695F-896C-07D8-03CB-D2F785F8327F}"/>
                              </a:ext>
                            </a:extLst>
                          </p:cNvPr>
                          <p:cNvCxnSpPr>
                            <a:endCxn id="620" idx="2"/>
                          </p:cNvCxnSpPr>
                          <p:nvPr/>
                        </p:nvCxnSpPr>
                        <p:spPr bwMode="auto">
                          <a:xfrm flipH="1" flipV="1">
                            <a:off x="1871277" y="1735739"/>
                            <a:ext cx="3169" cy="123743"/>
                          </a:xfrm>
                          <a:prstGeom prst="line">
                            <a:avLst/>
                          </a:prstGeom>
                          <a:noFill/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5" dist="19939" dir="5400000" algn="tl" rotWithShape="0">
                              <a:srgbClr val="000000">
                                <a:alpha val="38000"/>
                              </a:srgbClr>
                            </a:outerShdw>
                          </a:effectLst>
                        </p:spPr>
                      </p:cxnSp>
                      <p:cxnSp>
                        <p:nvCxnSpPr>
                          <p:cNvPr id="626" name="Straight Connector 625">
                            <a:extLst>
                              <a:ext uri="{FF2B5EF4-FFF2-40B4-BE49-F238E27FC236}">
                                <a16:creationId xmlns:a16="http://schemas.microsoft.com/office/drawing/2014/main" id="{906DB19F-7164-DC17-3F2F-7CCC34C04353}"/>
                              </a:ext>
                            </a:extLst>
                          </p:cNvPr>
                          <p:cNvCxnSpPr/>
                          <p:nvPr/>
                        </p:nvCxnSpPr>
                        <p:spPr bwMode="auto">
                          <a:xfrm flipH="1" flipV="1">
                            <a:off x="2996477" y="1733359"/>
                            <a:ext cx="3171" cy="123743"/>
                          </a:xfrm>
                          <a:prstGeom prst="line">
                            <a:avLst/>
                          </a:prstGeom>
                          <a:noFill/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5" dist="19939" dir="5400000" algn="tl" rotWithShape="0">
                              <a:srgbClr val="000000">
                                <a:alpha val="38000"/>
                              </a:srgbClr>
                            </a:outerShdw>
                          </a:effectLst>
                        </p:spPr>
                      </p:cxnSp>
                    </p:grpSp>
                    <p:grpSp>
                      <p:nvGrpSpPr>
                        <p:cNvPr id="615" name="Group 614">
                          <a:extLst>
                            <a:ext uri="{FF2B5EF4-FFF2-40B4-BE49-F238E27FC236}">
                              <a16:creationId xmlns:a16="http://schemas.microsoft.com/office/drawing/2014/main" id="{EB416068-92F8-1EA8-740A-179BB530C5A9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1770362" y="2873352"/>
                          <a:ext cx="428460" cy="369332"/>
                          <a:chOff x="667045" y="1708643"/>
                          <a:chExt cx="428460" cy="369332"/>
                        </a:xfrm>
                      </p:grpSpPr>
                      <p:sp>
                        <p:nvSpPr>
                          <p:cNvPr id="616" name="Oval 615">
                            <a:extLst>
                              <a:ext uri="{FF2B5EF4-FFF2-40B4-BE49-F238E27FC236}">
                                <a16:creationId xmlns:a16="http://schemas.microsoft.com/office/drawing/2014/main" id="{9BC30C9B-ADDA-1AE7-41D4-D31BB4A2F032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725417" y="1787240"/>
                            <a:ext cx="356365" cy="231962"/>
                          </a:xfrm>
                          <a:prstGeom prst="ellipse">
                            <a:avLst/>
                          </a:prstGeom>
                          <a:solidFill>
                            <a:srgbClr val="FFFFFF">
                              <a:alpha val="76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rtlCol="0"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617" name="TextBox 616">
                            <a:extLst>
                              <a:ext uri="{FF2B5EF4-FFF2-40B4-BE49-F238E27FC236}">
                                <a16:creationId xmlns:a16="http://schemas.microsoft.com/office/drawing/2014/main" id="{638F8A6A-61CC-E5B5-3418-71D983FE6F8C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667045" y="1708643"/>
                            <a:ext cx="428460" cy="369332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none" rtlCol="0">
                            <a:spAutoFit/>
                          </a:bodyPr>
                          <a:lstStyle/>
                          <a:p>
                            <a:pPr marL="0" marR="0" lvl="0" indent="0" algn="l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en-US" sz="1800" b="0" i="0" u="none" strike="noStrike" kern="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0000"/>
                                </a:solidFill>
                                <a:effectLst/>
                                <a:uLnTx/>
                                <a:uFillTx/>
                                <a:latin typeface="Arial" charset="0"/>
                                <a:ea typeface="ＭＳ Ｐゴシック" charset="0"/>
                                <a:cs typeface="+mn-cs"/>
                              </a:rPr>
                              <a:t>2c</a:t>
                            </a:r>
                          </a:p>
                        </p:txBody>
                      </p:sp>
                    </p:grpSp>
                  </p:grpSp>
                  <p:grpSp>
                    <p:nvGrpSpPr>
                      <p:cNvPr id="597" name="Group 596">
                        <a:extLst>
                          <a:ext uri="{FF2B5EF4-FFF2-40B4-BE49-F238E27FC236}">
                            <a16:creationId xmlns:a16="http://schemas.microsoft.com/office/drawing/2014/main" id="{91DEAA24-7DB0-5282-527A-FA28509B5E9F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833331" y="3478719"/>
                        <a:ext cx="565150" cy="369332"/>
                        <a:chOff x="1736090" y="2873352"/>
                        <a:chExt cx="565150" cy="369332"/>
                      </a:xfrm>
                    </p:grpSpPr>
                    <p:grpSp>
                      <p:nvGrpSpPr>
                        <p:cNvPr id="601" name="Group 327">
                          <a:extLst>
                            <a:ext uri="{FF2B5EF4-FFF2-40B4-BE49-F238E27FC236}">
                              <a16:creationId xmlns:a16="http://schemas.microsoft.com/office/drawing/2014/main" id="{4A324D6A-8A01-54F5-A705-735E8B47279B}"/>
                            </a:ext>
                          </a:extLst>
                        </p:cNvPr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1736090" y="2893762"/>
                          <a:ext cx="565150" cy="292100"/>
                          <a:chOff x="1871277" y="1576300"/>
                          <a:chExt cx="1128371" cy="437861"/>
                        </a:xfrm>
                      </p:grpSpPr>
                      <p:sp>
                        <p:nvSpPr>
                          <p:cNvPr id="605" name="Oval 604">
                            <a:extLst>
                              <a:ext uri="{FF2B5EF4-FFF2-40B4-BE49-F238E27FC236}">
                                <a16:creationId xmlns:a16="http://schemas.microsoft.com/office/drawing/2014/main" id="{E130AD6B-A58A-9A82-D575-965F6CE0C77C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 flipV="1">
                            <a:off x="1874446" y="1692905"/>
                            <a:ext cx="1125202" cy="321256"/>
                          </a:xfrm>
                          <a:prstGeom prst="ellipse">
                            <a:avLst/>
                          </a:prstGeom>
                          <a:gradFill flip="none" rotWithShape="1">
                            <a:gsLst>
                              <a:gs pos="0">
                                <a:srgbClr val="3333CC">
                                  <a:lumMod val="75000"/>
                                </a:srgbClr>
                              </a:gs>
                              <a:gs pos="53000">
                                <a:srgbClr val="3333CC">
                                  <a:lumMod val="60000"/>
                                  <a:lumOff val="40000"/>
                                </a:srgbClr>
                              </a:gs>
                              <a:gs pos="100000">
                                <a:srgbClr val="3333CC">
                                  <a:lumMod val="75000"/>
                                </a:srgbClr>
                              </a:gs>
                            </a:gsLst>
                            <a:lin ang="0" scaled="1"/>
                            <a:tileRect/>
                          </a:gradFill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solidFill>
                                  <a:srgbClr val="000000"/>
                                </a:solidFill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606" name="Rectangle 605">
                            <a:extLst>
                              <a:ext uri="{FF2B5EF4-FFF2-40B4-BE49-F238E27FC236}">
                                <a16:creationId xmlns:a16="http://schemas.microsoft.com/office/drawing/2014/main" id="{BF326AC7-20FB-FB5D-9855-16E75DC33AA4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1871277" y="1740499"/>
                            <a:ext cx="1128371" cy="114225"/>
                          </a:xfrm>
                          <a:prstGeom prst="rect">
                            <a:avLst/>
                          </a:prstGeom>
                          <a:gradFill rotWithShape="1">
                            <a:gsLst>
                              <a:gs pos="0">
                                <a:srgbClr val="3333CC">
                                  <a:lumMod val="75000"/>
                                </a:srgbClr>
                              </a:gs>
                              <a:gs pos="53000">
                                <a:srgbClr val="3333CC">
                                  <a:lumMod val="60000"/>
                                  <a:lumOff val="40000"/>
                                </a:srgbClr>
                              </a:gs>
                              <a:gs pos="100000">
                                <a:srgbClr val="3333CC">
                                  <a:lumMod val="75000"/>
                                </a:srgbClr>
                              </a:gs>
                            </a:gsLst>
                            <a:lin ang="10800000" scaled="0"/>
                          </a:gradFill>
                          <a:ln w="25400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607" name="Oval 606">
                            <a:extLst>
                              <a:ext uri="{FF2B5EF4-FFF2-40B4-BE49-F238E27FC236}">
                                <a16:creationId xmlns:a16="http://schemas.microsoft.com/office/drawing/2014/main" id="{7EB2A173-C369-A3F5-999B-0330F99C301A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 flipV="1">
                            <a:off x="1871277" y="1576300"/>
                            <a:ext cx="1125200" cy="321257"/>
                          </a:xfrm>
                          <a:prstGeom prst="ellipse">
                            <a:avLst/>
                          </a:prstGeom>
                          <a:solidFill>
                            <a:srgbClr val="FFFFFF">
                              <a:lumMod val="75000"/>
                            </a:srgbClr>
                          </a:solidFill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solidFill>
                                  <a:srgbClr val="000000"/>
                                </a:solidFill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608" name="Freeform 607">
                            <a:extLst>
                              <a:ext uri="{FF2B5EF4-FFF2-40B4-BE49-F238E27FC236}">
                                <a16:creationId xmlns:a16="http://schemas.microsoft.com/office/drawing/2014/main" id="{AE1DE5F6-03A6-97C5-C475-805AD1FCEA63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159708" y="1673868"/>
                            <a:ext cx="548339" cy="159438"/>
                          </a:xfrm>
                          <a:custGeom>
                            <a:avLst/>
                            <a:gdLst>
                              <a:gd name="connsiteX0" fmla="*/ 1486231 w 2944854"/>
                              <a:gd name="connsiteY0" fmla="*/ 727041 h 1302232"/>
                              <a:gd name="connsiteX1" fmla="*/ 257675 w 2944854"/>
                              <a:gd name="connsiteY1" fmla="*/ 1302232 h 1302232"/>
                              <a:gd name="connsiteX2" fmla="*/ 0 w 2944854"/>
                              <a:gd name="connsiteY2" fmla="*/ 1228607 h 1302232"/>
                              <a:gd name="connsiteX3" fmla="*/ 911064 w 2944854"/>
                              <a:gd name="connsiteY3" fmla="*/ 837478 h 1302232"/>
                              <a:gd name="connsiteX4" fmla="*/ 883456 w 2944854"/>
                              <a:gd name="connsiteY4" fmla="*/ 450949 h 1302232"/>
                              <a:gd name="connsiteX5" fmla="*/ 161047 w 2944854"/>
                              <a:gd name="connsiteY5" fmla="*/ 119640 h 1302232"/>
                              <a:gd name="connsiteX6" fmla="*/ 404917 w 2944854"/>
                              <a:gd name="connsiteY6" fmla="*/ 50617 h 1302232"/>
                              <a:gd name="connsiteX7" fmla="*/ 1477028 w 2944854"/>
                              <a:gd name="connsiteY7" fmla="*/ 501566 h 1302232"/>
                              <a:gd name="connsiteX8" fmla="*/ 2572146 w 2944854"/>
                              <a:gd name="connsiteY8" fmla="*/ 0 h 1302232"/>
                              <a:gd name="connsiteX9" fmla="*/ 2875834 w 2944854"/>
                              <a:gd name="connsiteY9" fmla="*/ 96632 h 1302232"/>
                              <a:gd name="connsiteX10" fmla="*/ 2079803 w 2944854"/>
                              <a:gd name="connsiteY10" fmla="*/ 432543 h 1302232"/>
                              <a:gd name="connsiteX11" fmla="*/ 2240850 w 2944854"/>
                              <a:gd name="connsiteY11" fmla="*/ 920305 h 1302232"/>
                              <a:gd name="connsiteX12" fmla="*/ 2944854 w 2944854"/>
                              <a:gd name="connsiteY12" fmla="*/ 1228607 h 1302232"/>
                              <a:gd name="connsiteX13" fmla="*/ 2733192 w 2944854"/>
                              <a:gd name="connsiteY13" fmla="*/ 1297630 h 1302232"/>
                              <a:gd name="connsiteX14" fmla="*/ 1486231 w 2944854"/>
                              <a:gd name="connsiteY14" fmla="*/ 727041 h 1302232"/>
                              <a:gd name="connsiteX0" fmla="*/ 1486231 w 2944854"/>
                              <a:gd name="connsiteY0" fmla="*/ 727041 h 1316375"/>
                              <a:gd name="connsiteX1" fmla="*/ 257675 w 2944854"/>
                              <a:gd name="connsiteY1" fmla="*/ 1302232 h 1316375"/>
                              <a:gd name="connsiteX2" fmla="*/ 0 w 2944854"/>
                              <a:gd name="connsiteY2" fmla="*/ 1228607 h 1316375"/>
                              <a:gd name="connsiteX3" fmla="*/ 911064 w 2944854"/>
                              <a:gd name="connsiteY3" fmla="*/ 837478 h 1316375"/>
                              <a:gd name="connsiteX4" fmla="*/ 883456 w 2944854"/>
                              <a:gd name="connsiteY4" fmla="*/ 450949 h 1316375"/>
                              <a:gd name="connsiteX5" fmla="*/ 161047 w 2944854"/>
                              <a:gd name="connsiteY5" fmla="*/ 119640 h 1316375"/>
                              <a:gd name="connsiteX6" fmla="*/ 404917 w 2944854"/>
                              <a:gd name="connsiteY6" fmla="*/ 50617 h 1316375"/>
                              <a:gd name="connsiteX7" fmla="*/ 1477028 w 2944854"/>
                              <a:gd name="connsiteY7" fmla="*/ 501566 h 1316375"/>
                              <a:gd name="connsiteX8" fmla="*/ 2572146 w 2944854"/>
                              <a:gd name="connsiteY8" fmla="*/ 0 h 1316375"/>
                              <a:gd name="connsiteX9" fmla="*/ 2875834 w 2944854"/>
                              <a:gd name="connsiteY9" fmla="*/ 96632 h 1316375"/>
                              <a:gd name="connsiteX10" fmla="*/ 2079803 w 2944854"/>
                              <a:gd name="connsiteY10" fmla="*/ 432543 h 1316375"/>
                              <a:gd name="connsiteX11" fmla="*/ 2240850 w 2944854"/>
                              <a:gd name="connsiteY11" fmla="*/ 920305 h 1316375"/>
                              <a:gd name="connsiteX12" fmla="*/ 2944854 w 2944854"/>
                              <a:gd name="connsiteY12" fmla="*/ 1228607 h 1316375"/>
                              <a:gd name="connsiteX13" fmla="*/ 2756623 w 2944854"/>
                              <a:gd name="connsiteY13" fmla="*/ 1316375 h 1316375"/>
                              <a:gd name="connsiteX14" fmla="*/ 1486231 w 2944854"/>
                              <a:gd name="connsiteY14" fmla="*/ 727041 h 1316375"/>
                              <a:gd name="connsiteX0" fmla="*/ 1486231 w 3024520"/>
                              <a:gd name="connsiteY0" fmla="*/ 727041 h 1316375"/>
                              <a:gd name="connsiteX1" fmla="*/ 257675 w 3024520"/>
                              <a:gd name="connsiteY1" fmla="*/ 1302232 h 1316375"/>
                              <a:gd name="connsiteX2" fmla="*/ 0 w 3024520"/>
                              <a:gd name="connsiteY2" fmla="*/ 1228607 h 1316375"/>
                              <a:gd name="connsiteX3" fmla="*/ 911064 w 3024520"/>
                              <a:gd name="connsiteY3" fmla="*/ 837478 h 1316375"/>
                              <a:gd name="connsiteX4" fmla="*/ 883456 w 3024520"/>
                              <a:gd name="connsiteY4" fmla="*/ 450949 h 1316375"/>
                              <a:gd name="connsiteX5" fmla="*/ 161047 w 3024520"/>
                              <a:gd name="connsiteY5" fmla="*/ 119640 h 1316375"/>
                              <a:gd name="connsiteX6" fmla="*/ 404917 w 3024520"/>
                              <a:gd name="connsiteY6" fmla="*/ 50617 h 1316375"/>
                              <a:gd name="connsiteX7" fmla="*/ 1477028 w 3024520"/>
                              <a:gd name="connsiteY7" fmla="*/ 501566 h 1316375"/>
                              <a:gd name="connsiteX8" fmla="*/ 2572146 w 3024520"/>
                              <a:gd name="connsiteY8" fmla="*/ 0 h 1316375"/>
                              <a:gd name="connsiteX9" fmla="*/ 2875834 w 3024520"/>
                              <a:gd name="connsiteY9" fmla="*/ 96632 h 1316375"/>
                              <a:gd name="connsiteX10" fmla="*/ 2079803 w 3024520"/>
                              <a:gd name="connsiteY10" fmla="*/ 432543 h 1316375"/>
                              <a:gd name="connsiteX11" fmla="*/ 2240850 w 3024520"/>
                              <a:gd name="connsiteY11" fmla="*/ 920305 h 1316375"/>
                              <a:gd name="connsiteX12" fmla="*/ 3024520 w 3024520"/>
                              <a:gd name="connsiteY12" fmla="*/ 1228607 h 1316375"/>
                              <a:gd name="connsiteX13" fmla="*/ 2756623 w 3024520"/>
                              <a:gd name="connsiteY13" fmla="*/ 1316375 h 1316375"/>
                              <a:gd name="connsiteX14" fmla="*/ 1486231 w 3024520"/>
                              <a:gd name="connsiteY14" fmla="*/ 727041 h 1316375"/>
                              <a:gd name="connsiteX0" fmla="*/ 1537780 w 3076069"/>
                              <a:gd name="connsiteY0" fmla="*/ 727041 h 1316375"/>
                              <a:gd name="connsiteX1" fmla="*/ 309224 w 3076069"/>
                              <a:gd name="connsiteY1" fmla="*/ 1302232 h 1316375"/>
                              <a:gd name="connsiteX2" fmla="*/ 0 w 3076069"/>
                              <a:gd name="connsiteY2" fmla="*/ 1228607 h 1316375"/>
                              <a:gd name="connsiteX3" fmla="*/ 962613 w 3076069"/>
                              <a:gd name="connsiteY3" fmla="*/ 837478 h 1316375"/>
                              <a:gd name="connsiteX4" fmla="*/ 935005 w 3076069"/>
                              <a:gd name="connsiteY4" fmla="*/ 450949 h 1316375"/>
                              <a:gd name="connsiteX5" fmla="*/ 212596 w 3076069"/>
                              <a:gd name="connsiteY5" fmla="*/ 119640 h 1316375"/>
                              <a:gd name="connsiteX6" fmla="*/ 456466 w 3076069"/>
                              <a:gd name="connsiteY6" fmla="*/ 50617 h 1316375"/>
                              <a:gd name="connsiteX7" fmla="*/ 1528577 w 3076069"/>
                              <a:gd name="connsiteY7" fmla="*/ 501566 h 1316375"/>
                              <a:gd name="connsiteX8" fmla="*/ 2623695 w 3076069"/>
                              <a:gd name="connsiteY8" fmla="*/ 0 h 1316375"/>
                              <a:gd name="connsiteX9" fmla="*/ 2927383 w 3076069"/>
                              <a:gd name="connsiteY9" fmla="*/ 96632 h 1316375"/>
                              <a:gd name="connsiteX10" fmla="*/ 2131352 w 3076069"/>
                              <a:gd name="connsiteY10" fmla="*/ 432543 h 1316375"/>
                              <a:gd name="connsiteX11" fmla="*/ 2292399 w 3076069"/>
                              <a:gd name="connsiteY11" fmla="*/ 920305 h 1316375"/>
                              <a:gd name="connsiteX12" fmla="*/ 3076069 w 3076069"/>
                              <a:gd name="connsiteY12" fmla="*/ 1228607 h 1316375"/>
                              <a:gd name="connsiteX13" fmla="*/ 2808172 w 3076069"/>
                              <a:gd name="connsiteY13" fmla="*/ 1316375 h 1316375"/>
                              <a:gd name="connsiteX14" fmla="*/ 1537780 w 3076069"/>
                              <a:gd name="connsiteY14" fmla="*/ 727041 h 1316375"/>
                              <a:gd name="connsiteX0" fmla="*/ 1537780 w 3076069"/>
                              <a:gd name="connsiteY0" fmla="*/ 727041 h 1321259"/>
                              <a:gd name="connsiteX1" fmla="*/ 313981 w 3076069"/>
                              <a:gd name="connsiteY1" fmla="*/ 1321259 h 1321259"/>
                              <a:gd name="connsiteX2" fmla="*/ 0 w 3076069"/>
                              <a:gd name="connsiteY2" fmla="*/ 1228607 h 1321259"/>
                              <a:gd name="connsiteX3" fmla="*/ 962613 w 3076069"/>
                              <a:gd name="connsiteY3" fmla="*/ 837478 h 1321259"/>
                              <a:gd name="connsiteX4" fmla="*/ 935005 w 3076069"/>
                              <a:gd name="connsiteY4" fmla="*/ 450949 h 1321259"/>
                              <a:gd name="connsiteX5" fmla="*/ 212596 w 3076069"/>
                              <a:gd name="connsiteY5" fmla="*/ 119640 h 1321259"/>
                              <a:gd name="connsiteX6" fmla="*/ 456466 w 3076069"/>
                              <a:gd name="connsiteY6" fmla="*/ 50617 h 1321259"/>
                              <a:gd name="connsiteX7" fmla="*/ 1528577 w 3076069"/>
                              <a:gd name="connsiteY7" fmla="*/ 501566 h 1321259"/>
                              <a:gd name="connsiteX8" fmla="*/ 2623695 w 3076069"/>
                              <a:gd name="connsiteY8" fmla="*/ 0 h 1321259"/>
                              <a:gd name="connsiteX9" fmla="*/ 2927383 w 3076069"/>
                              <a:gd name="connsiteY9" fmla="*/ 96632 h 1321259"/>
                              <a:gd name="connsiteX10" fmla="*/ 2131352 w 3076069"/>
                              <a:gd name="connsiteY10" fmla="*/ 432543 h 1321259"/>
                              <a:gd name="connsiteX11" fmla="*/ 2292399 w 3076069"/>
                              <a:gd name="connsiteY11" fmla="*/ 920305 h 1321259"/>
                              <a:gd name="connsiteX12" fmla="*/ 3076069 w 3076069"/>
                              <a:gd name="connsiteY12" fmla="*/ 1228607 h 1321259"/>
                              <a:gd name="connsiteX13" fmla="*/ 2808172 w 3076069"/>
                              <a:gd name="connsiteY13" fmla="*/ 1316375 h 1321259"/>
                              <a:gd name="connsiteX14" fmla="*/ 1537780 w 3076069"/>
                              <a:gd name="connsiteY14" fmla="*/ 727041 h 1321259"/>
                              <a:gd name="connsiteX0" fmla="*/ 1537780 w 3076069"/>
                              <a:gd name="connsiteY0" fmla="*/ 750825 h 1321259"/>
                              <a:gd name="connsiteX1" fmla="*/ 313981 w 3076069"/>
                              <a:gd name="connsiteY1" fmla="*/ 1321259 h 1321259"/>
                              <a:gd name="connsiteX2" fmla="*/ 0 w 3076069"/>
                              <a:gd name="connsiteY2" fmla="*/ 1228607 h 1321259"/>
                              <a:gd name="connsiteX3" fmla="*/ 962613 w 3076069"/>
                              <a:gd name="connsiteY3" fmla="*/ 837478 h 1321259"/>
                              <a:gd name="connsiteX4" fmla="*/ 935005 w 3076069"/>
                              <a:gd name="connsiteY4" fmla="*/ 450949 h 1321259"/>
                              <a:gd name="connsiteX5" fmla="*/ 212596 w 3076069"/>
                              <a:gd name="connsiteY5" fmla="*/ 119640 h 1321259"/>
                              <a:gd name="connsiteX6" fmla="*/ 456466 w 3076069"/>
                              <a:gd name="connsiteY6" fmla="*/ 50617 h 1321259"/>
                              <a:gd name="connsiteX7" fmla="*/ 1528577 w 3076069"/>
                              <a:gd name="connsiteY7" fmla="*/ 501566 h 1321259"/>
                              <a:gd name="connsiteX8" fmla="*/ 2623695 w 3076069"/>
                              <a:gd name="connsiteY8" fmla="*/ 0 h 1321259"/>
                              <a:gd name="connsiteX9" fmla="*/ 2927383 w 3076069"/>
                              <a:gd name="connsiteY9" fmla="*/ 96632 h 1321259"/>
                              <a:gd name="connsiteX10" fmla="*/ 2131352 w 3076069"/>
                              <a:gd name="connsiteY10" fmla="*/ 432543 h 1321259"/>
                              <a:gd name="connsiteX11" fmla="*/ 2292399 w 3076069"/>
                              <a:gd name="connsiteY11" fmla="*/ 920305 h 1321259"/>
                              <a:gd name="connsiteX12" fmla="*/ 3076069 w 3076069"/>
                              <a:gd name="connsiteY12" fmla="*/ 1228607 h 1321259"/>
                              <a:gd name="connsiteX13" fmla="*/ 2808172 w 3076069"/>
                              <a:gd name="connsiteY13" fmla="*/ 1316375 h 1321259"/>
                              <a:gd name="connsiteX14" fmla="*/ 1537780 w 3076069"/>
                              <a:gd name="connsiteY14" fmla="*/ 750825 h 1321259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  <a:cxn ang="0">
                                <a:pos x="connsiteX5" y="connsiteY5"/>
                              </a:cxn>
                              <a:cxn ang="0">
                                <a:pos x="connsiteX6" y="connsiteY6"/>
                              </a:cxn>
                              <a:cxn ang="0">
                                <a:pos x="connsiteX7" y="connsiteY7"/>
                              </a:cxn>
                              <a:cxn ang="0">
                                <a:pos x="connsiteX8" y="connsiteY8"/>
                              </a:cxn>
                              <a:cxn ang="0">
                                <a:pos x="connsiteX9" y="connsiteY9"/>
                              </a:cxn>
                              <a:cxn ang="0">
                                <a:pos x="connsiteX10" y="connsiteY10"/>
                              </a:cxn>
                              <a:cxn ang="0">
                                <a:pos x="connsiteX11" y="connsiteY11"/>
                              </a:cxn>
                              <a:cxn ang="0">
                                <a:pos x="connsiteX12" y="connsiteY12"/>
                              </a:cxn>
                              <a:cxn ang="0">
                                <a:pos x="connsiteX13" y="connsiteY13"/>
                              </a:cxn>
                              <a:cxn ang="0">
                                <a:pos x="connsiteX14" y="connsiteY14"/>
                              </a:cxn>
                            </a:cxnLst>
                            <a:rect l="l" t="t" r="r" b="b"/>
                            <a:pathLst>
                              <a:path w="3076069" h="1321259">
                                <a:moveTo>
                                  <a:pt x="1537780" y="750825"/>
                                </a:moveTo>
                                <a:lnTo>
                                  <a:pt x="313981" y="1321259"/>
                                </a:lnTo>
                                <a:lnTo>
                                  <a:pt x="0" y="1228607"/>
                                </a:lnTo>
                                <a:lnTo>
                                  <a:pt x="962613" y="837478"/>
                                </a:lnTo>
                                <a:lnTo>
                                  <a:pt x="935005" y="450949"/>
                                </a:lnTo>
                                <a:lnTo>
                                  <a:pt x="212596" y="119640"/>
                                </a:lnTo>
                                <a:lnTo>
                                  <a:pt x="456466" y="50617"/>
                                </a:lnTo>
                                <a:lnTo>
                                  <a:pt x="1528577" y="501566"/>
                                </a:lnTo>
                                <a:lnTo>
                                  <a:pt x="2623695" y="0"/>
                                </a:lnTo>
                                <a:lnTo>
                                  <a:pt x="2927383" y="96632"/>
                                </a:lnTo>
                                <a:lnTo>
                                  <a:pt x="2131352" y="432543"/>
                                </a:lnTo>
                                <a:lnTo>
                                  <a:pt x="2292399" y="920305"/>
                                </a:lnTo>
                                <a:lnTo>
                                  <a:pt x="3076069" y="1228607"/>
                                </a:lnTo>
                                <a:lnTo>
                                  <a:pt x="2808172" y="1316375"/>
                                </a:lnTo>
                                <a:lnTo>
                                  <a:pt x="1537780" y="750825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60000"/>
                              <a:lumOff val="40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609" name="Freeform 608">
                            <a:extLst>
                              <a:ext uri="{FF2B5EF4-FFF2-40B4-BE49-F238E27FC236}">
                                <a16:creationId xmlns:a16="http://schemas.microsoft.com/office/drawing/2014/main" id="{7DB4B924-7F47-E895-C55C-20EDC5962636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102655" y="1633412"/>
                            <a:ext cx="662444" cy="111846"/>
                          </a:xfrm>
                          <a:custGeom>
                            <a:avLst/>
                            <a:gdLst>
                              <a:gd name="connsiteX0" fmla="*/ 0 w 3645229"/>
                              <a:gd name="connsiteY0" fmla="*/ 214441 h 923747"/>
                              <a:gd name="connsiteX1" fmla="*/ 659770 w 3645229"/>
                              <a:gd name="connsiteY1" fmla="*/ 16495 h 923747"/>
                              <a:gd name="connsiteX2" fmla="*/ 1814367 w 3645229"/>
                              <a:gd name="connsiteY2" fmla="*/ 511360 h 923747"/>
                              <a:gd name="connsiteX3" fmla="*/ 2968965 w 3645229"/>
                              <a:gd name="connsiteY3" fmla="*/ 0 h 923747"/>
                              <a:gd name="connsiteX4" fmla="*/ 3645229 w 3645229"/>
                              <a:gd name="connsiteY4" fmla="*/ 197946 h 923747"/>
                              <a:gd name="connsiteX5" fmla="*/ 3199884 w 3645229"/>
                              <a:gd name="connsiteY5" fmla="*/ 461874 h 923747"/>
                              <a:gd name="connsiteX6" fmla="*/ 2985459 w 3645229"/>
                              <a:gd name="connsiteY6" fmla="*/ 379396 h 923747"/>
                              <a:gd name="connsiteX7" fmla="*/ 1830861 w 3645229"/>
                              <a:gd name="connsiteY7" fmla="*/ 923747 h 923747"/>
                              <a:gd name="connsiteX8" fmla="*/ 676264 w 3645229"/>
                              <a:gd name="connsiteY8" fmla="*/ 412387 h 923747"/>
                              <a:gd name="connsiteX9" fmla="*/ 527816 w 3645229"/>
                              <a:gd name="connsiteY9" fmla="*/ 478369 h 923747"/>
                              <a:gd name="connsiteX10" fmla="*/ 0 w 3645229"/>
                              <a:gd name="connsiteY10" fmla="*/ 21444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71662 w 3640627"/>
                              <a:gd name="connsiteY8" fmla="*/ 412387 h 923747"/>
                              <a:gd name="connsiteX9" fmla="*/ 523214 w 3640627"/>
                              <a:gd name="connsiteY9" fmla="*/ 478369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71662 w 3640627"/>
                              <a:gd name="connsiteY8" fmla="*/ 412387 h 923747"/>
                              <a:gd name="connsiteX9" fmla="*/ 523214 w 3640627"/>
                              <a:gd name="connsiteY9" fmla="*/ 482971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90067 w 3640627"/>
                              <a:gd name="connsiteY8" fmla="*/ 412387 h 923747"/>
                              <a:gd name="connsiteX9" fmla="*/ 523214 w 3640627"/>
                              <a:gd name="connsiteY9" fmla="*/ 482971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09765 w 3640627"/>
                              <a:gd name="connsiteY2" fmla="*/ 511360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2980857 w 3640627"/>
                              <a:gd name="connsiteY6" fmla="*/ 379396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55778 w 3640627"/>
                              <a:gd name="connsiteY2" fmla="*/ 534367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2980857 w 3640627"/>
                              <a:gd name="connsiteY6" fmla="*/ 379396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55778 w 3640627"/>
                              <a:gd name="connsiteY2" fmla="*/ 534367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3008465 w 3640627"/>
                              <a:gd name="connsiteY6" fmla="*/ 402404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723451"/>
                              <a:gd name="connsiteY0" fmla="*/ 242051 h 946755"/>
                              <a:gd name="connsiteX1" fmla="*/ 655168 w 3723451"/>
                              <a:gd name="connsiteY1" fmla="*/ 16495 h 946755"/>
                              <a:gd name="connsiteX2" fmla="*/ 1855778 w 3723451"/>
                              <a:gd name="connsiteY2" fmla="*/ 534367 h 946755"/>
                              <a:gd name="connsiteX3" fmla="*/ 2964363 w 3723451"/>
                              <a:gd name="connsiteY3" fmla="*/ 0 h 946755"/>
                              <a:gd name="connsiteX4" fmla="*/ 3723451 w 3723451"/>
                              <a:gd name="connsiteY4" fmla="*/ 220954 h 946755"/>
                              <a:gd name="connsiteX5" fmla="*/ 3195282 w 3723451"/>
                              <a:gd name="connsiteY5" fmla="*/ 461874 h 946755"/>
                              <a:gd name="connsiteX6" fmla="*/ 3008465 w 3723451"/>
                              <a:gd name="connsiteY6" fmla="*/ 402404 h 946755"/>
                              <a:gd name="connsiteX7" fmla="*/ 1876873 w 3723451"/>
                              <a:gd name="connsiteY7" fmla="*/ 946755 h 946755"/>
                              <a:gd name="connsiteX8" fmla="*/ 690067 w 3723451"/>
                              <a:gd name="connsiteY8" fmla="*/ 412387 h 946755"/>
                              <a:gd name="connsiteX9" fmla="*/ 523214 w 3723451"/>
                              <a:gd name="connsiteY9" fmla="*/ 482971 h 946755"/>
                              <a:gd name="connsiteX10" fmla="*/ 0 w 3723451"/>
                              <a:gd name="connsiteY10" fmla="*/ 242051 h 946755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95282 w 3723451"/>
                              <a:gd name="connsiteY5" fmla="*/ 448069 h 932950"/>
                              <a:gd name="connsiteX6" fmla="*/ 3008465 w 3723451"/>
                              <a:gd name="connsiteY6" fmla="*/ 388599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95282 w 3723451"/>
                              <a:gd name="connsiteY5" fmla="*/ 448069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86079 w 3723451"/>
                              <a:gd name="connsiteY5" fmla="*/ 461874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86079 w 3723451"/>
                              <a:gd name="connsiteY5" fmla="*/ 461874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711613 w 3723451"/>
                              <a:gd name="connsiteY8" fmla="*/ 413055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  <a:cxn ang="0">
                                <a:pos x="connsiteX5" y="connsiteY5"/>
                              </a:cxn>
                              <a:cxn ang="0">
                                <a:pos x="connsiteX6" y="connsiteY6"/>
                              </a:cxn>
                              <a:cxn ang="0">
                                <a:pos x="connsiteX7" y="connsiteY7"/>
                              </a:cxn>
                              <a:cxn ang="0">
                                <a:pos x="connsiteX8" y="connsiteY8"/>
                              </a:cxn>
                              <a:cxn ang="0">
                                <a:pos x="connsiteX9" y="connsiteY9"/>
                              </a:cxn>
                              <a:cxn ang="0">
                                <a:pos x="connsiteX10" y="connsiteY10"/>
                              </a:cxn>
                            </a:cxnLst>
                            <a:rect l="l" t="t" r="r" b="b"/>
                            <a:pathLst>
                              <a:path w="3723451" h="932950">
                                <a:moveTo>
                                  <a:pt x="0" y="228246"/>
                                </a:moveTo>
                                <a:lnTo>
                                  <a:pt x="655168" y="2690"/>
                                </a:lnTo>
                                <a:lnTo>
                                  <a:pt x="1855778" y="520562"/>
                                </a:lnTo>
                                <a:lnTo>
                                  <a:pt x="3001174" y="0"/>
                                </a:lnTo>
                                <a:lnTo>
                                  <a:pt x="3723451" y="207149"/>
                                </a:lnTo>
                                <a:lnTo>
                                  <a:pt x="3186079" y="461874"/>
                                </a:lnTo>
                                <a:lnTo>
                                  <a:pt x="3013067" y="393200"/>
                                </a:lnTo>
                                <a:lnTo>
                                  <a:pt x="1876873" y="932950"/>
                                </a:lnTo>
                                <a:lnTo>
                                  <a:pt x="711613" y="413055"/>
                                </a:lnTo>
                                <a:lnTo>
                                  <a:pt x="523214" y="469166"/>
                                </a:lnTo>
                                <a:lnTo>
                                  <a:pt x="0" y="228246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610" name="Freeform 609">
                            <a:extLst>
                              <a:ext uri="{FF2B5EF4-FFF2-40B4-BE49-F238E27FC236}">
                                <a16:creationId xmlns:a16="http://schemas.microsoft.com/office/drawing/2014/main" id="{05AFC3AB-93E7-D8A8-CAC7-DC91968397E3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536889" y="1728599"/>
                            <a:ext cx="244057" cy="97568"/>
                          </a:xfrm>
                          <a:custGeom>
                            <a:avLst/>
                            <a:gdLst>
                              <a:gd name="connsiteX0" fmla="*/ 55216 w 1421812"/>
                              <a:gd name="connsiteY0" fmla="*/ 0 h 800665"/>
                              <a:gd name="connsiteX1" fmla="*/ 1421812 w 1421812"/>
                              <a:gd name="connsiteY1" fmla="*/ 625807 h 800665"/>
                              <a:gd name="connsiteX2" fmla="*/ 947874 w 1421812"/>
                              <a:gd name="connsiteY2" fmla="*/ 800665 h 800665"/>
                              <a:gd name="connsiteX3" fmla="*/ 50614 w 1421812"/>
                              <a:gd name="connsiteY3" fmla="*/ 404934 h 800665"/>
                              <a:gd name="connsiteX4" fmla="*/ 0 w 1421812"/>
                              <a:gd name="connsiteY4" fmla="*/ 404934 h 800665"/>
                              <a:gd name="connsiteX5" fmla="*/ 55216 w 1421812"/>
                              <a:gd name="connsiteY5" fmla="*/ 0 h 800665"/>
                              <a:gd name="connsiteX0" fmla="*/ 4602 w 1371198"/>
                              <a:gd name="connsiteY0" fmla="*/ 0 h 800665"/>
                              <a:gd name="connsiteX1" fmla="*/ 1371198 w 1371198"/>
                              <a:gd name="connsiteY1" fmla="*/ 625807 h 800665"/>
                              <a:gd name="connsiteX2" fmla="*/ 897260 w 1371198"/>
                              <a:gd name="connsiteY2" fmla="*/ 800665 h 800665"/>
                              <a:gd name="connsiteX3" fmla="*/ 0 w 1371198"/>
                              <a:gd name="connsiteY3" fmla="*/ 404934 h 800665"/>
                              <a:gd name="connsiteX4" fmla="*/ 4602 w 1371198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9868"/>
                              <a:gd name="connsiteX1" fmla="*/ 1366596 w 1366596"/>
                              <a:gd name="connsiteY1" fmla="*/ 625807 h 809868"/>
                              <a:gd name="connsiteX2" fmla="*/ 865050 w 1366596"/>
                              <a:gd name="connsiteY2" fmla="*/ 809868 h 809868"/>
                              <a:gd name="connsiteX3" fmla="*/ 4601 w 1366596"/>
                              <a:gd name="connsiteY3" fmla="*/ 427942 h 809868"/>
                              <a:gd name="connsiteX4" fmla="*/ 0 w 1366596"/>
                              <a:gd name="connsiteY4" fmla="*/ 0 h 809868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</a:cxnLst>
                            <a:rect l="l" t="t" r="r" b="b"/>
                            <a:pathLst>
                              <a:path w="1366596" h="809868">
                                <a:moveTo>
                                  <a:pt x="0" y="0"/>
                                </a:moveTo>
                                <a:lnTo>
                                  <a:pt x="1366596" y="625807"/>
                                </a:lnTo>
                                <a:lnTo>
                                  <a:pt x="865050" y="809868"/>
                                </a:lnTo>
                                <a:lnTo>
                                  <a:pt x="4601" y="427942"/>
                                </a:lnTo>
                                <a:cubicBezTo>
                                  <a:pt x="-1535" y="105836"/>
                                  <a:pt x="1534" y="142647"/>
                                  <a:pt x="0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611" name="Freeform 610">
                            <a:extLst>
                              <a:ext uri="{FF2B5EF4-FFF2-40B4-BE49-F238E27FC236}">
                                <a16:creationId xmlns:a16="http://schemas.microsoft.com/office/drawing/2014/main" id="{45F9052F-3ED7-F935-1F63-00FECC766ECC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089977" y="1730980"/>
                            <a:ext cx="240888" cy="95187"/>
                          </a:xfrm>
                          <a:custGeom>
                            <a:avLst/>
                            <a:gdLst>
                              <a:gd name="connsiteX0" fmla="*/ 1329786 w 1348191"/>
                              <a:gd name="connsiteY0" fmla="*/ 0 h 809869"/>
                              <a:gd name="connsiteX1" fmla="*/ 1348191 w 1348191"/>
                              <a:gd name="connsiteY1" fmla="*/ 400333 h 809869"/>
                              <a:gd name="connsiteX2" fmla="*/ 487742 w 1348191"/>
                              <a:gd name="connsiteY2" fmla="*/ 809869 h 809869"/>
                              <a:gd name="connsiteX3" fmla="*/ 0 w 1348191"/>
                              <a:gd name="connsiteY3" fmla="*/ 630409 h 809869"/>
                              <a:gd name="connsiteX4" fmla="*/ 1329786 w 1348191"/>
                              <a:gd name="connsiteY4" fmla="*/ 0 h 809869"/>
                              <a:gd name="connsiteX0" fmla="*/ 1329786 w 1348191"/>
                              <a:gd name="connsiteY0" fmla="*/ 0 h 791462"/>
                              <a:gd name="connsiteX1" fmla="*/ 1348191 w 1348191"/>
                              <a:gd name="connsiteY1" fmla="*/ 381926 h 791462"/>
                              <a:gd name="connsiteX2" fmla="*/ 487742 w 1348191"/>
                              <a:gd name="connsiteY2" fmla="*/ 791462 h 791462"/>
                              <a:gd name="connsiteX3" fmla="*/ 0 w 1348191"/>
                              <a:gd name="connsiteY3" fmla="*/ 612002 h 791462"/>
                              <a:gd name="connsiteX4" fmla="*/ 1329786 w 1348191"/>
                              <a:gd name="connsiteY4" fmla="*/ 0 h 791462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</a:cxnLst>
                            <a:rect l="l" t="t" r="r" b="b"/>
                            <a:pathLst>
                              <a:path w="1348191" h="791462">
                                <a:moveTo>
                                  <a:pt x="1329786" y="0"/>
                                </a:moveTo>
                                <a:lnTo>
                                  <a:pt x="1348191" y="381926"/>
                                </a:lnTo>
                                <a:lnTo>
                                  <a:pt x="487742" y="791462"/>
                                </a:lnTo>
                                <a:lnTo>
                                  <a:pt x="0" y="612002"/>
                                </a:lnTo>
                                <a:lnTo>
                                  <a:pt x="1329786" y="0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cxnSp>
                        <p:nvCxnSpPr>
                          <p:cNvPr id="612" name="Straight Connector 611">
                            <a:extLst>
                              <a:ext uri="{FF2B5EF4-FFF2-40B4-BE49-F238E27FC236}">
                                <a16:creationId xmlns:a16="http://schemas.microsoft.com/office/drawing/2014/main" id="{CD0B24EB-F49F-2057-0E89-A9359CE197AC}"/>
                              </a:ext>
                            </a:extLst>
                          </p:cNvPr>
                          <p:cNvCxnSpPr>
                            <a:endCxn id="607" idx="2"/>
                          </p:cNvCxnSpPr>
                          <p:nvPr/>
                        </p:nvCxnSpPr>
                        <p:spPr bwMode="auto">
                          <a:xfrm flipH="1" flipV="1">
                            <a:off x="1871277" y="1735739"/>
                            <a:ext cx="3169" cy="123743"/>
                          </a:xfrm>
                          <a:prstGeom prst="line">
                            <a:avLst/>
                          </a:prstGeom>
                          <a:noFill/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5" dist="19939" dir="5400000" algn="tl" rotWithShape="0">
                              <a:srgbClr val="000000">
                                <a:alpha val="38000"/>
                              </a:srgbClr>
                            </a:outerShdw>
                          </a:effectLst>
                        </p:spPr>
                      </p:cxnSp>
                      <p:cxnSp>
                        <p:nvCxnSpPr>
                          <p:cNvPr id="613" name="Straight Connector 612">
                            <a:extLst>
                              <a:ext uri="{FF2B5EF4-FFF2-40B4-BE49-F238E27FC236}">
                                <a16:creationId xmlns:a16="http://schemas.microsoft.com/office/drawing/2014/main" id="{05BC0739-48F3-FC60-418C-E08500A623F6}"/>
                              </a:ext>
                            </a:extLst>
                          </p:cNvPr>
                          <p:cNvCxnSpPr/>
                          <p:nvPr/>
                        </p:nvCxnSpPr>
                        <p:spPr bwMode="auto">
                          <a:xfrm flipH="1" flipV="1">
                            <a:off x="2996477" y="1733359"/>
                            <a:ext cx="3171" cy="123743"/>
                          </a:xfrm>
                          <a:prstGeom prst="line">
                            <a:avLst/>
                          </a:prstGeom>
                          <a:noFill/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5" dist="19939" dir="5400000" algn="tl" rotWithShape="0">
                              <a:srgbClr val="000000">
                                <a:alpha val="38000"/>
                              </a:srgbClr>
                            </a:outerShdw>
                          </a:effectLst>
                        </p:spPr>
                      </p:cxnSp>
                    </p:grpSp>
                    <p:grpSp>
                      <p:nvGrpSpPr>
                        <p:cNvPr id="602" name="Group 601">
                          <a:extLst>
                            <a:ext uri="{FF2B5EF4-FFF2-40B4-BE49-F238E27FC236}">
                              <a16:creationId xmlns:a16="http://schemas.microsoft.com/office/drawing/2014/main" id="{D1895354-DB5F-61CF-0B17-0D2B27485317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1770362" y="2873352"/>
                          <a:ext cx="441422" cy="369332"/>
                          <a:chOff x="667045" y="1708643"/>
                          <a:chExt cx="441422" cy="369332"/>
                        </a:xfrm>
                      </p:grpSpPr>
                      <p:sp>
                        <p:nvSpPr>
                          <p:cNvPr id="603" name="Oval 602">
                            <a:extLst>
                              <a:ext uri="{FF2B5EF4-FFF2-40B4-BE49-F238E27FC236}">
                                <a16:creationId xmlns:a16="http://schemas.microsoft.com/office/drawing/2014/main" id="{3B78B74A-422F-2A31-A505-5D03FDCF35EB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725417" y="1787240"/>
                            <a:ext cx="356365" cy="231962"/>
                          </a:xfrm>
                          <a:prstGeom prst="ellipse">
                            <a:avLst/>
                          </a:prstGeom>
                          <a:solidFill>
                            <a:srgbClr val="FFFFFF">
                              <a:alpha val="76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rtlCol="0"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604" name="TextBox 603">
                            <a:extLst>
                              <a:ext uri="{FF2B5EF4-FFF2-40B4-BE49-F238E27FC236}">
                                <a16:creationId xmlns:a16="http://schemas.microsoft.com/office/drawing/2014/main" id="{6C679174-4A4E-0938-267F-6224162A3598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667045" y="1708643"/>
                            <a:ext cx="441422" cy="369332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none" rtlCol="0">
                            <a:spAutoFit/>
                          </a:bodyPr>
                          <a:lstStyle/>
                          <a:p>
                            <a:pPr marL="0" marR="0" lvl="0" indent="0" algn="l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en-US" sz="1800" b="0" i="0" u="none" strike="noStrike" kern="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0000"/>
                                </a:solidFill>
                                <a:effectLst/>
                                <a:uLnTx/>
                                <a:uFillTx/>
                                <a:latin typeface="Arial" charset="0"/>
                                <a:ea typeface="ＭＳ Ｐゴシック" charset="0"/>
                                <a:cs typeface="+mn-cs"/>
                              </a:rPr>
                              <a:t>2a</a:t>
                            </a:r>
                          </a:p>
                        </p:txBody>
                      </p:sp>
                    </p:grpSp>
                  </p:grpSp>
                  <p:cxnSp>
                    <p:nvCxnSpPr>
                      <p:cNvPr id="598" name="Straight Connector 597">
                        <a:extLst>
                          <a:ext uri="{FF2B5EF4-FFF2-40B4-BE49-F238E27FC236}">
                            <a16:creationId xmlns:a16="http://schemas.microsoft.com/office/drawing/2014/main" id="{05B14D41-8467-B2E7-9E1B-C2EFFF5C3123}"/>
                          </a:ext>
                        </a:extLst>
                      </p:cNvPr>
                      <p:cNvCxnSpPr>
                        <a:stCxn id="644" idx="7"/>
                      </p:cNvCxnSpPr>
                      <p:nvPr/>
                    </p:nvCxnSpPr>
                    <p:spPr bwMode="auto">
                      <a:xfrm>
                        <a:off x="2218708" y="3154477"/>
                        <a:ext cx="480042" cy="369773"/>
                      </a:xfrm>
                      <a:prstGeom prst="line">
                        <a:avLst/>
                      </a:prstGeom>
                      <a:solidFill>
                        <a:srgbClr val="00CC99"/>
                      </a:solidFill>
                      <a:ln w="190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  <a:extLs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cxnSp>
                  <p:cxnSp>
                    <p:nvCxnSpPr>
                      <p:cNvPr id="599" name="Straight Connector 598">
                        <a:extLst>
                          <a:ext uri="{FF2B5EF4-FFF2-40B4-BE49-F238E27FC236}">
                            <a16:creationId xmlns:a16="http://schemas.microsoft.com/office/drawing/2014/main" id="{212B3661-265A-5A3F-A577-65C2860117EC}"/>
                          </a:ext>
                        </a:extLst>
                      </p:cNvPr>
                      <p:cNvCxnSpPr/>
                      <p:nvPr/>
                    </p:nvCxnSpPr>
                    <p:spPr bwMode="auto">
                      <a:xfrm>
                        <a:off x="1300073" y="3786304"/>
                        <a:ext cx="477927" cy="357071"/>
                      </a:xfrm>
                      <a:prstGeom prst="line">
                        <a:avLst/>
                      </a:prstGeom>
                      <a:solidFill>
                        <a:srgbClr val="00CC99"/>
                      </a:solidFill>
                      <a:ln w="190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  <a:extLs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cxnSp>
                  <p:cxnSp>
                    <p:nvCxnSpPr>
                      <p:cNvPr id="600" name="Straight Connector 599">
                        <a:extLst>
                          <a:ext uri="{FF2B5EF4-FFF2-40B4-BE49-F238E27FC236}">
                            <a16:creationId xmlns:a16="http://schemas.microsoft.com/office/drawing/2014/main" id="{DB02CC6F-A6F7-0DF2-C5DD-E525651837FA}"/>
                          </a:ext>
                        </a:extLst>
                      </p:cNvPr>
                      <p:cNvCxnSpPr/>
                      <p:nvPr/>
                    </p:nvCxnSpPr>
                    <p:spPr bwMode="auto">
                      <a:xfrm flipH="1">
                        <a:off x="2196042" y="3783542"/>
                        <a:ext cx="508002" cy="349250"/>
                      </a:xfrm>
                      <a:prstGeom prst="line">
                        <a:avLst/>
                      </a:prstGeom>
                      <a:solidFill>
                        <a:srgbClr val="00CC99"/>
                      </a:solidFill>
                      <a:ln w="190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  <a:extLs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cxnSp>
                </p:grpSp>
              </p:grpSp>
              <p:sp>
                <p:nvSpPr>
                  <p:cNvPr id="591" name="TextBox 590">
                    <a:extLst>
                      <a:ext uri="{FF2B5EF4-FFF2-40B4-BE49-F238E27FC236}">
                        <a16:creationId xmlns:a16="http://schemas.microsoft.com/office/drawing/2014/main" id="{E7D2D127-C293-56AF-F2E8-95238757BF8A}"/>
                      </a:ext>
                    </a:extLst>
                  </p:cNvPr>
                  <p:cNvSpPr txBox="1"/>
                  <p:nvPr/>
                </p:nvSpPr>
                <p:spPr>
                  <a:xfrm>
                    <a:off x="4833576" y="4910165"/>
                    <a:ext cx="753532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 marL="0" marR="0" lvl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90"/>
                        </a:solidFill>
                        <a:effectLst/>
                        <a:uLnTx/>
                        <a:uFillTx/>
                        <a:latin typeface="Arial" charset="0"/>
                        <a:ea typeface="ＭＳ Ｐゴシック" charset="0"/>
                        <a:cs typeface="+mn-cs"/>
                      </a:rPr>
                      <a:t>AS 2</a:t>
                    </a:r>
                  </a:p>
                </p:txBody>
              </p:sp>
            </p:grpSp>
            <p:grpSp>
              <p:nvGrpSpPr>
                <p:cNvPr id="457" name="Group 456">
                  <a:extLst>
                    <a:ext uri="{FF2B5EF4-FFF2-40B4-BE49-F238E27FC236}">
                      <a16:creationId xmlns:a16="http://schemas.microsoft.com/office/drawing/2014/main" id="{476618E4-AF5B-A55C-5360-9C1CF9D2B0FC}"/>
                    </a:ext>
                  </a:extLst>
                </p:cNvPr>
                <p:cNvGrpSpPr/>
                <p:nvPr/>
              </p:nvGrpSpPr>
              <p:grpSpPr>
                <a:xfrm>
                  <a:off x="8100574" y="3694542"/>
                  <a:ext cx="2575521" cy="1672516"/>
                  <a:chOff x="8100574" y="3694542"/>
                  <a:chExt cx="2575521" cy="1672516"/>
                </a:xfrm>
              </p:grpSpPr>
              <p:sp>
                <p:nvSpPr>
                  <p:cNvPr id="525" name="Freeform 2">
                    <a:extLst>
                      <a:ext uri="{FF2B5EF4-FFF2-40B4-BE49-F238E27FC236}">
                        <a16:creationId xmlns:a16="http://schemas.microsoft.com/office/drawing/2014/main" id="{3BC4B5EA-7BD9-A384-F997-90128B9BA89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8100574" y="3694542"/>
                    <a:ext cx="2575521" cy="1672516"/>
                  </a:xfrm>
                  <a:custGeom>
                    <a:avLst/>
                    <a:gdLst>
                      <a:gd name="T0" fmla="*/ 648763 w 10001"/>
                      <a:gd name="T1" fmla="*/ 34777612 h 10125"/>
                      <a:gd name="T2" fmla="*/ 115976403 w 10001"/>
                      <a:gd name="T3" fmla="*/ 13733703 h 10125"/>
                      <a:gd name="T4" fmla="*/ 507700960 w 10001"/>
                      <a:gd name="T5" fmla="*/ 8662125 h 10125"/>
                      <a:gd name="T6" fmla="*/ 810212713 w 10001"/>
                      <a:gd name="T7" fmla="*/ 0 h 10125"/>
                      <a:gd name="T8" fmla="*/ 1090015738 w 10001"/>
                      <a:gd name="T9" fmla="*/ 8687929 h 10125"/>
                      <a:gd name="T10" fmla="*/ 1310938763 w 10001"/>
                      <a:gd name="T11" fmla="*/ 4279362 h 10125"/>
                      <a:gd name="T12" fmla="*/ 1620263134 w 10001"/>
                      <a:gd name="T13" fmla="*/ 25736690 h 10125"/>
                      <a:gd name="T14" fmla="*/ 1394798364 w 10001"/>
                      <a:gd name="T15" fmla="*/ 58525268 h 10125"/>
                      <a:gd name="T16" fmla="*/ 1134622140 w 10001"/>
                      <a:gd name="T17" fmla="*/ 80266624 h 10125"/>
                      <a:gd name="T18" fmla="*/ 860820276 w 10001"/>
                      <a:gd name="T19" fmla="*/ 76142271 h 10125"/>
                      <a:gd name="T20" fmla="*/ 708996782 w 10001"/>
                      <a:gd name="T21" fmla="*/ 85346835 h 10125"/>
                      <a:gd name="T22" fmla="*/ 509322667 w 10001"/>
                      <a:gd name="T23" fmla="*/ 86268164 h 10125"/>
                      <a:gd name="T24" fmla="*/ 353443899 w 10001"/>
                      <a:gd name="T25" fmla="*/ 67979516 h 10125"/>
                      <a:gd name="T26" fmla="*/ 192536914 w 10001"/>
                      <a:gd name="T27" fmla="*/ 64535347 h 10125"/>
                      <a:gd name="T28" fmla="*/ 648763 w 10001"/>
                      <a:gd name="T29" fmla="*/ 34777612 h 10125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connsiteX0" fmla="*/ 4 w 10040"/>
                      <a:gd name="connsiteY0" fmla="*/ 4039 h 10125"/>
                      <a:gd name="connsiteX1" fmla="*/ 715 w 10040"/>
                      <a:gd name="connsiteY1" fmla="*/ 1595 h 10125"/>
                      <a:gd name="connsiteX2" fmla="*/ 3130 w 10040"/>
                      <a:gd name="connsiteY2" fmla="*/ 1006 h 10125"/>
                      <a:gd name="connsiteX3" fmla="*/ 4995 w 10040"/>
                      <a:gd name="connsiteY3" fmla="*/ 0 h 10125"/>
                      <a:gd name="connsiteX4" fmla="*/ 6720 w 10040"/>
                      <a:gd name="connsiteY4" fmla="*/ 1009 h 10125"/>
                      <a:gd name="connsiteX5" fmla="*/ 9989 w 10040"/>
                      <a:gd name="connsiteY5" fmla="*/ 2989 h 10125"/>
                      <a:gd name="connsiteX6" fmla="*/ 8599 w 10040"/>
                      <a:gd name="connsiteY6" fmla="*/ 6797 h 10125"/>
                      <a:gd name="connsiteX7" fmla="*/ 6995 w 10040"/>
                      <a:gd name="connsiteY7" fmla="*/ 9322 h 10125"/>
                      <a:gd name="connsiteX8" fmla="*/ 5307 w 10040"/>
                      <a:gd name="connsiteY8" fmla="*/ 8843 h 10125"/>
                      <a:gd name="connsiteX9" fmla="*/ 4371 w 10040"/>
                      <a:gd name="connsiteY9" fmla="*/ 9912 h 10125"/>
                      <a:gd name="connsiteX10" fmla="*/ 3140 w 10040"/>
                      <a:gd name="connsiteY10" fmla="*/ 10019 h 10125"/>
                      <a:gd name="connsiteX11" fmla="*/ 2179 w 10040"/>
                      <a:gd name="connsiteY11" fmla="*/ 7895 h 10125"/>
                      <a:gd name="connsiteX12" fmla="*/ 1187 w 10040"/>
                      <a:gd name="connsiteY12" fmla="*/ 7495 h 10125"/>
                      <a:gd name="connsiteX13" fmla="*/ 4 w 10040"/>
                      <a:gd name="connsiteY13" fmla="*/ 4039 h 10125"/>
                      <a:gd name="connsiteX0" fmla="*/ 4 w 8600"/>
                      <a:gd name="connsiteY0" fmla="*/ 4042 h 10128"/>
                      <a:gd name="connsiteX1" fmla="*/ 715 w 8600"/>
                      <a:gd name="connsiteY1" fmla="*/ 1598 h 10128"/>
                      <a:gd name="connsiteX2" fmla="*/ 3130 w 8600"/>
                      <a:gd name="connsiteY2" fmla="*/ 1009 h 10128"/>
                      <a:gd name="connsiteX3" fmla="*/ 4995 w 8600"/>
                      <a:gd name="connsiteY3" fmla="*/ 3 h 10128"/>
                      <a:gd name="connsiteX4" fmla="*/ 6720 w 8600"/>
                      <a:gd name="connsiteY4" fmla="*/ 1012 h 10128"/>
                      <a:gd name="connsiteX5" fmla="*/ 8599 w 8600"/>
                      <a:gd name="connsiteY5" fmla="*/ 6800 h 10128"/>
                      <a:gd name="connsiteX6" fmla="*/ 6995 w 8600"/>
                      <a:gd name="connsiteY6" fmla="*/ 9325 h 10128"/>
                      <a:gd name="connsiteX7" fmla="*/ 5307 w 8600"/>
                      <a:gd name="connsiteY7" fmla="*/ 8846 h 10128"/>
                      <a:gd name="connsiteX8" fmla="*/ 4371 w 8600"/>
                      <a:gd name="connsiteY8" fmla="*/ 9915 h 10128"/>
                      <a:gd name="connsiteX9" fmla="*/ 3140 w 8600"/>
                      <a:gd name="connsiteY9" fmla="*/ 10022 h 10128"/>
                      <a:gd name="connsiteX10" fmla="*/ 2179 w 8600"/>
                      <a:gd name="connsiteY10" fmla="*/ 7898 h 10128"/>
                      <a:gd name="connsiteX11" fmla="*/ 1187 w 8600"/>
                      <a:gd name="connsiteY11" fmla="*/ 7498 h 10128"/>
                      <a:gd name="connsiteX12" fmla="*/ 4 w 8600"/>
                      <a:gd name="connsiteY12" fmla="*/ 4042 h 10128"/>
                      <a:gd name="connsiteX0" fmla="*/ 4 w 9326"/>
                      <a:gd name="connsiteY0" fmla="*/ 3988 h 9997"/>
                      <a:gd name="connsiteX1" fmla="*/ 830 w 9326"/>
                      <a:gd name="connsiteY1" fmla="*/ 1575 h 9997"/>
                      <a:gd name="connsiteX2" fmla="*/ 3639 w 9326"/>
                      <a:gd name="connsiteY2" fmla="*/ 993 h 9997"/>
                      <a:gd name="connsiteX3" fmla="*/ 5807 w 9326"/>
                      <a:gd name="connsiteY3" fmla="*/ 0 h 9997"/>
                      <a:gd name="connsiteX4" fmla="*/ 7813 w 9326"/>
                      <a:gd name="connsiteY4" fmla="*/ 996 h 9997"/>
                      <a:gd name="connsiteX5" fmla="*/ 9324 w 9326"/>
                      <a:gd name="connsiteY5" fmla="*/ 5746 h 9997"/>
                      <a:gd name="connsiteX6" fmla="*/ 8133 w 9326"/>
                      <a:gd name="connsiteY6" fmla="*/ 9204 h 9997"/>
                      <a:gd name="connsiteX7" fmla="*/ 6170 w 9326"/>
                      <a:gd name="connsiteY7" fmla="*/ 8731 h 9997"/>
                      <a:gd name="connsiteX8" fmla="*/ 5082 w 9326"/>
                      <a:gd name="connsiteY8" fmla="*/ 9787 h 9997"/>
                      <a:gd name="connsiteX9" fmla="*/ 3650 w 9326"/>
                      <a:gd name="connsiteY9" fmla="*/ 9892 h 9997"/>
                      <a:gd name="connsiteX10" fmla="*/ 2533 w 9326"/>
                      <a:gd name="connsiteY10" fmla="*/ 7795 h 9997"/>
                      <a:gd name="connsiteX11" fmla="*/ 1379 w 9326"/>
                      <a:gd name="connsiteY11" fmla="*/ 7400 h 9997"/>
                      <a:gd name="connsiteX12" fmla="*/ 4 w 9326"/>
                      <a:gd name="connsiteY12" fmla="*/ 3988 h 9997"/>
                      <a:gd name="connsiteX0" fmla="*/ 4 w 10001"/>
                      <a:gd name="connsiteY0" fmla="*/ 3989 h 10041"/>
                      <a:gd name="connsiteX1" fmla="*/ 890 w 10001"/>
                      <a:gd name="connsiteY1" fmla="*/ 1575 h 10041"/>
                      <a:gd name="connsiteX2" fmla="*/ 3902 w 10001"/>
                      <a:gd name="connsiteY2" fmla="*/ 993 h 10041"/>
                      <a:gd name="connsiteX3" fmla="*/ 6227 w 10001"/>
                      <a:gd name="connsiteY3" fmla="*/ 0 h 10041"/>
                      <a:gd name="connsiteX4" fmla="*/ 8378 w 10001"/>
                      <a:gd name="connsiteY4" fmla="*/ 996 h 10041"/>
                      <a:gd name="connsiteX5" fmla="*/ 9998 w 10001"/>
                      <a:gd name="connsiteY5" fmla="*/ 5748 h 10041"/>
                      <a:gd name="connsiteX6" fmla="*/ 8721 w 10001"/>
                      <a:gd name="connsiteY6" fmla="*/ 9207 h 10041"/>
                      <a:gd name="connsiteX7" fmla="*/ 5449 w 10001"/>
                      <a:gd name="connsiteY7" fmla="*/ 9790 h 10041"/>
                      <a:gd name="connsiteX8" fmla="*/ 3914 w 10001"/>
                      <a:gd name="connsiteY8" fmla="*/ 9895 h 10041"/>
                      <a:gd name="connsiteX9" fmla="*/ 2716 w 10001"/>
                      <a:gd name="connsiteY9" fmla="*/ 7797 h 10041"/>
                      <a:gd name="connsiteX10" fmla="*/ 1479 w 10001"/>
                      <a:gd name="connsiteY10" fmla="*/ 7402 h 10041"/>
                      <a:gd name="connsiteX11" fmla="*/ 4 w 10001"/>
                      <a:gd name="connsiteY11" fmla="*/ 3989 h 10041"/>
                      <a:gd name="connsiteX0" fmla="*/ 4 w 10001"/>
                      <a:gd name="connsiteY0" fmla="*/ 3989 h 14825"/>
                      <a:gd name="connsiteX1" fmla="*/ 890 w 10001"/>
                      <a:gd name="connsiteY1" fmla="*/ 1575 h 14825"/>
                      <a:gd name="connsiteX2" fmla="*/ 3902 w 10001"/>
                      <a:gd name="connsiteY2" fmla="*/ 993 h 14825"/>
                      <a:gd name="connsiteX3" fmla="*/ 6227 w 10001"/>
                      <a:gd name="connsiteY3" fmla="*/ 0 h 14825"/>
                      <a:gd name="connsiteX4" fmla="*/ 8378 w 10001"/>
                      <a:gd name="connsiteY4" fmla="*/ 996 h 14825"/>
                      <a:gd name="connsiteX5" fmla="*/ 9998 w 10001"/>
                      <a:gd name="connsiteY5" fmla="*/ 5748 h 14825"/>
                      <a:gd name="connsiteX6" fmla="*/ 8721 w 10001"/>
                      <a:gd name="connsiteY6" fmla="*/ 9207 h 14825"/>
                      <a:gd name="connsiteX7" fmla="*/ 6011 w 10001"/>
                      <a:gd name="connsiteY7" fmla="*/ 14823 h 14825"/>
                      <a:gd name="connsiteX8" fmla="*/ 3914 w 10001"/>
                      <a:gd name="connsiteY8" fmla="*/ 9895 h 14825"/>
                      <a:gd name="connsiteX9" fmla="*/ 2716 w 10001"/>
                      <a:gd name="connsiteY9" fmla="*/ 7797 h 14825"/>
                      <a:gd name="connsiteX10" fmla="*/ 1479 w 10001"/>
                      <a:gd name="connsiteY10" fmla="*/ 7402 h 14825"/>
                      <a:gd name="connsiteX11" fmla="*/ 4 w 10001"/>
                      <a:gd name="connsiteY11" fmla="*/ 3989 h 14825"/>
                      <a:gd name="connsiteX0" fmla="*/ 4 w 10001"/>
                      <a:gd name="connsiteY0" fmla="*/ 7436 h 18272"/>
                      <a:gd name="connsiteX1" fmla="*/ 890 w 10001"/>
                      <a:gd name="connsiteY1" fmla="*/ 5022 h 18272"/>
                      <a:gd name="connsiteX2" fmla="*/ 3902 w 10001"/>
                      <a:gd name="connsiteY2" fmla="*/ 4440 h 18272"/>
                      <a:gd name="connsiteX3" fmla="*/ 6026 w 10001"/>
                      <a:gd name="connsiteY3" fmla="*/ 0 h 18272"/>
                      <a:gd name="connsiteX4" fmla="*/ 8378 w 10001"/>
                      <a:gd name="connsiteY4" fmla="*/ 4443 h 18272"/>
                      <a:gd name="connsiteX5" fmla="*/ 9998 w 10001"/>
                      <a:gd name="connsiteY5" fmla="*/ 9195 h 18272"/>
                      <a:gd name="connsiteX6" fmla="*/ 8721 w 10001"/>
                      <a:gd name="connsiteY6" fmla="*/ 12654 h 18272"/>
                      <a:gd name="connsiteX7" fmla="*/ 6011 w 10001"/>
                      <a:gd name="connsiteY7" fmla="*/ 18270 h 18272"/>
                      <a:gd name="connsiteX8" fmla="*/ 3914 w 10001"/>
                      <a:gd name="connsiteY8" fmla="*/ 13342 h 18272"/>
                      <a:gd name="connsiteX9" fmla="*/ 2716 w 10001"/>
                      <a:gd name="connsiteY9" fmla="*/ 11244 h 18272"/>
                      <a:gd name="connsiteX10" fmla="*/ 1479 w 10001"/>
                      <a:gd name="connsiteY10" fmla="*/ 10849 h 18272"/>
                      <a:gd name="connsiteX11" fmla="*/ 4 w 10001"/>
                      <a:gd name="connsiteY11" fmla="*/ 7436 h 18272"/>
                      <a:gd name="connsiteX0" fmla="*/ 1 w 9998"/>
                      <a:gd name="connsiteY0" fmla="*/ 7436 h 18272"/>
                      <a:gd name="connsiteX1" fmla="*/ 3899 w 9998"/>
                      <a:gd name="connsiteY1" fmla="*/ 4440 h 18272"/>
                      <a:gd name="connsiteX2" fmla="*/ 6023 w 9998"/>
                      <a:gd name="connsiteY2" fmla="*/ 0 h 18272"/>
                      <a:gd name="connsiteX3" fmla="*/ 8375 w 9998"/>
                      <a:gd name="connsiteY3" fmla="*/ 4443 h 18272"/>
                      <a:gd name="connsiteX4" fmla="*/ 9995 w 9998"/>
                      <a:gd name="connsiteY4" fmla="*/ 9195 h 18272"/>
                      <a:gd name="connsiteX5" fmla="*/ 8718 w 9998"/>
                      <a:gd name="connsiteY5" fmla="*/ 12654 h 18272"/>
                      <a:gd name="connsiteX6" fmla="*/ 6008 w 9998"/>
                      <a:gd name="connsiteY6" fmla="*/ 18270 h 18272"/>
                      <a:gd name="connsiteX7" fmla="*/ 3911 w 9998"/>
                      <a:gd name="connsiteY7" fmla="*/ 13342 h 18272"/>
                      <a:gd name="connsiteX8" fmla="*/ 2713 w 9998"/>
                      <a:gd name="connsiteY8" fmla="*/ 11244 h 18272"/>
                      <a:gd name="connsiteX9" fmla="*/ 1476 w 9998"/>
                      <a:gd name="connsiteY9" fmla="*/ 10849 h 18272"/>
                      <a:gd name="connsiteX10" fmla="*/ 1 w 9998"/>
                      <a:gd name="connsiteY10" fmla="*/ 7436 h 18272"/>
                      <a:gd name="connsiteX0" fmla="*/ 35 w 8559"/>
                      <a:gd name="connsiteY0" fmla="*/ 5938 h 10000"/>
                      <a:gd name="connsiteX1" fmla="*/ 2459 w 8559"/>
                      <a:gd name="connsiteY1" fmla="*/ 2430 h 10000"/>
                      <a:gd name="connsiteX2" fmla="*/ 4583 w 8559"/>
                      <a:gd name="connsiteY2" fmla="*/ 0 h 10000"/>
                      <a:gd name="connsiteX3" fmla="*/ 6936 w 8559"/>
                      <a:gd name="connsiteY3" fmla="*/ 2432 h 10000"/>
                      <a:gd name="connsiteX4" fmla="*/ 8556 w 8559"/>
                      <a:gd name="connsiteY4" fmla="*/ 5032 h 10000"/>
                      <a:gd name="connsiteX5" fmla="*/ 7279 w 8559"/>
                      <a:gd name="connsiteY5" fmla="*/ 6925 h 10000"/>
                      <a:gd name="connsiteX6" fmla="*/ 4568 w 8559"/>
                      <a:gd name="connsiteY6" fmla="*/ 9999 h 10000"/>
                      <a:gd name="connsiteX7" fmla="*/ 2471 w 8559"/>
                      <a:gd name="connsiteY7" fmla="*/ 7302 h 10000"/>
                      <a:gd name="connsiteX8" fmla="*/ 1273 w 8559"/>
                      <a:gd name="connsiteY8" fmla="*/ 6154 h 10000"/>
                      <a:gd name="connsiteX9" fmla="*/ 35 w 8559"/>
                      <a:gd name="connsiteY9" fmla="*/ 5938 h 10000"/>
                      <a:gd name="connsiteX0" fmla="*/ 49 w 9820"/>
                      <a:gd name="connsiteY0" fmla="*/ 4655 h 10000"/>
                      <a:gd name="connsiteX1" fmla="*/ 2693 w 9820"/>
                      <a:gd name="connsiteY1" fmla="*/ 2430 h 10000"/>
                      <a:gd name="connsiteX2" fmla="*/ 5175 w 9820"/>
                      <a:gd name="connsiteY2" fmla="*/ 0 h 10000"/>
                      <a:gd name="connsiteX3" fmla="*/ 7924 w 9820"/>
                      <a:gd name="connsiteY3" fmla="*/ 2432 h 10000"/>
                      <a:gd name="connsiteX4" fmla="*/ 9816 w 9820"/>
                      <a:gd name="connsiteY4" fmla="*/ 5032 h 10000"/>
                      <a:gd name="connsiteX5" fmla="*/ 8324 w 9820"/>
                      <a:gd name="connsiteY5" fmla="*/ 6925 h 10000"/>
                      <a:gd name="connsiteX6" fmla="*/ 5157 w 9820"/>
                      <a:gd name="connsiteY6" fmla="*/ 9999 h 10000"/>
                      <a:gd name="connsiteX7" fmla="*/ 2707 w 9820"/>
                      <a:gd name="connsiteY7" fmla="*/ 7302 h 10000"/>
                      <a:gd name="connsiteX8" fmla="*/ 1307 w 9820"/>
                      <a:gd name="connsiteY8" fmla="*/ 6154 h 10000"/>
                      <a:gd name="connsiteX9" fmla="*/ 49 w 9820"/>
                      <a:gd name="connsiteY9" fmla="*/ 4655 h 10000"/>
                      <a:gd name="connsiteX0" fmla="*/ 45 w 9995"/>
                      <a:gd name="connsiteY0" fmla="*/ 4655 h 10000"/>
                      <a:gd name="connsiteX1" fmla="*/ 2737 w 9995"/>
                      <a:gd name="connsiteY1" fmla="*/ 2430 h 10000"/>
                      <a:gd name="connsiteX2" fmla="*/ 5265 w 9995"/>
                      <a:gd name="connsiteY2" fmla="*/ 0 h 10000"/>
                      <a:gd name="connsiteX3" fmla="*/ 8064 w 9995"/>
                      <a:gd name="connsiteY3" fmla="*/ 2432 h 10000"/>
                      <a:gd name="connsiteX4" fmla="*/ 9991 w 9995"/>
                      <a:gd name="connsiteY4" fmla="*/ 5032 h 10000"/>
                      <a:gd name="connsiteX5" fmla="*/ 8472 w 9995"/>
                      <a:gd name="connsiteY5" fmla="*/ 6925 h 10000"/>
                      <a:gd name="connsiteX6" fmla="*/ 5247 w 9995"/>
                      <a:gd name="connsiteY6" fmla="*/ 9999 h 10000"/>
                      <a:gd name="connsiteX7" fmla="*/ 2752 w 9995"/>
                      <a:gd name="connsiteY7" fmla="*/ 7302 h 10000"/>
                      <a:gd name="connsiteX8" fmla="*/ 1374 w 9995"/>
                      <a:gd name="connsiteY8" fmla="*/ 6984 h 10000"/>
                      <a:gd name="connsiteX9" fmla="*/ 45 w 9995"/>
                      <a:gd name="connsiteY9" fmla="*/ 4655 h 10000"/>
                      <a:gd name="connsiteX0" fmla="*/ 45 w 10000"/>
                      <a:gd name="connsiteY0" fmla="*/ 5032 h 10377"/>
                      <a:gd name="connsiteX1" fmla="*/ 2738 w 10000"/>
                      <a:gd name="connsiteY1" fmla="*/ 2807 h 10377"/>
                      <a:gd name="connsiteX2" fmla="*/ 4886 w 10000"/>
                      <a:gd name="connsiteY2" fmla="*/ 0 h 10377"/>
                      <a:gd name="connsiteX3" fmla="*/ 8068 w 10000"/>
                      <a:gd name="connsiteY3" fmla="*/ 2809 h 10377"/>
                      <a:gd name="connsiteX4" fmla="*/ 9996 w 10000"/>
                      <a:gd name="connsiteY4" fmla="*/ 5409 h 10377"/>
                      <a:gd name="connsiteX5" fmla="*/ 8476 w 10000"/>
                      <a:gd name="connsiteY5" fmla="*/ 7302 h 10377"/>
                      <a:gd name="connsiteX6" fmla="*/ 5250 w 10000"/>
                      <a:gd name="connsiteY6" fmla="*/ 10376 h 10377"/>
                      <a:gd name="connsiteX7" fmla="*/ 2753 w 10000"/>
                      <a:gd name="connsiteY7" fmla="*/ 7679 h 10377"/>
                      <a:gd name="connsiteX8" fmla="*/ 1375 w 10000"/>
                      <a:gd name="connsiteY8" fmla="*/ 7361 h 10377"/>
                      <a:gd name="connsiteX9" fmla="*/ 45 w 10000"/>
                      <a:gd name="connsiteY9" fmla="*/ 5032 h 10377"/>
                      <a:gd name="connsiteX0" fmla="*/ 45 w 10000"/>
                      <a:gd name="connsiteY0" fmla="*/ 5036 h 10381"/>
                      <a:gd name="connsiteX1" fmla="*/ 2738 w 10000"/>
                      <a:gd name="connsiteY1" fmla="*/ 2811 h 10381"/>
                      <a:gd name="connsiteX2" fmla="*/ 4886 w 10000"/>
                      <a:gd name="connsiteY2" fmla="*/ 4 h 10381"/>
                      <a:gd name="connsiteX3" fmla="*/ 8068 w 10000"/>
                      <a:gd name="connsiteY3" fmla="*/ 2813 h 10381"/>
                      <a:gd name="connsiteX4" fmla="*/ 9996 w 10000"/>
                      <a:gd name="connsiteY4" fmla="*/ 5413 h 10381"/>
                      <a:gd name="connsiteX5" fmla="*/ 8476 w 10000"/>
                      <a:gd name="connsiteY5" fmla="*/ 7306 h 10381"/>
                      <a:gd name="connsiteX6" fmla="*/ 5250 w 10000"/>
                      <a:gd name="connsiteY6" fmla="*/ 10380 h 10381"/>
                      <a:gd name="connsiteX7" fmla="*/ 2753 w 10000"/>
                      <a:gd name="connsiteY7" fmla="*/ 7683 h 10381"/>
                      <a:gd name="connsiteX8" fmla="*/ 1375 w 10000"/>
                      <a:gd name="connsiteY8" fmla="*/ 7365 h 10381"/>
                      <a:gd name="connsiteX9" fmla="*/ 45 w 10000"/>
                      <a:gd name="connsiteY9" fmla="*/ 5036 h 10381"/>
                      <a:gd name="connsiteX0" fmla="*/ 45 w 10000"/>
                      <a:gd name="connsiteY0" fmla="*/ 5036 h 10796"/>
                      <a:gd name="connsiteX1" fmla="*/ 2738 w 10000"/>
                      <a:gd name="connsiteY1" fmla="*/ 2811 h 10796"/>
                      <a:gd name="connsiteX2" fmla="*/ 4886 w 10000"/>
                      <a:gd name="connsiteY2" fmla="*/ 4 h 10796"/>
                      <a:gd name="connsiteX3" fmla="*/ 8068 w 10000"/>
                      <a:gd name="connsiteY3" fmla="*/ 2813 h 10796"/>
                      <a:gd name="connsiteX4" fmla="*/ 9996 w 10000"/>
                      <a:gd name="connsiteY4" fmla="*/ 5413 h 10796"/>
                      <a:gd name="connsiteX5" fmla="*/ 8476 w 10000"/>
                      <a:gd name="connsiteY5" fmla="*/ 7306 h 10796"/>
                      <a:gd name="connsiteX6" fmla="*/ 5202 w 10000"/>
                      <a:gd name="connsiteY6" fmla="*/ 10795 h 10796"/>
                      <a:gd name="connsiteX7" fmla="*/ 2753 w 10000"/>
                      <a:gd name="connsiteY7" fmla="*/ 7683 h 10796"/>
                      <a:gd name="connsiteX8" fmla="*/ 1375 w 10000"/>
                      <a:gd name="connsiteY8" fmla="*/ 7365 h 10796"/>
                      <a:gd name="connsiteX9" fmla="*/ 45 w 10000"/>
                      <a:gd name="connsiteY9" fmla="*/ 5036 h 10796"/>
                      <a:gd name="connsiteX0" fmla="*/ 45 w 10000"/>
                      <a:gd name="connsiteY0" fmla="*/ 5036 h 10795"/>
                      <a:gd name="connsiteX1" fmla="*/ 2738 w 10000"/>
                      <a:gd name="connsiteY1" fmla="*/ 2811 h 10795"/>
                      <a:gd name="connsiteX2" fmla="*/ 4886 w 10000"/>
                      <a:gd name="connsiteY2" fmla="*/ 4 h 10795"/>
                      <a:gd name="connsiteX3" fmla="*/ 8068 w 10000"/>
                      <a:gd name="connsiteY3" fmla="*/ 2813 h 10795"/>
                      <a:gd name="connsiteX4" fmla="*/ 9996 w 10000"/>
                      <a:gd name="connsiteY4" fmla="*/ 5413 h 10795"/>
                      <a:gd name="connsiteX5" fmla="*/ 8476 w 10000"/>
                      <a:gd name="connsiteY5" fmla="*/ 7306 h 10795"/>
                      <a:gd name="connsiteX6" fmla="*/ 5202 w 10000"/>
                      <a:gd name="connsiteY6" fmla="*/ 10795 h 10795"/>
                      <a:gd name="connsiteX7" fmla="*/ 2753 w 10000"/>
                      <a:gd name="connsiteY7" fmla="*/ 7683 h 10795"/>
                      <a:gd name="connsiteX8" fmla="*/ 1375 w 10000"/>
                      <a:gd name="connsiteY8" fmla="*/ 7365 h 10795"/>
                      <a:gd name="connsiteX9" fmla="*/ 45 w 10000"/>
                      <a:gd name="connsiteY9" fmla="*/ 5036 h 10795"/>
                      <a:gd name="connsiteX0" fmla="*/ 45 w 10000"/>
                      <a:gd name="connsiteY0" fmla="*/ 5036 h 10795"/>
                      <a:gd name="connsiteX1" fmla="*/ 2738 w 10000"/>
                      <a:gd name="connsiteY1" fmla="*/ 2811 h 10795"/>
                      <a:gd name="connsiteX2" fmla="*/ 4886 w 10000"/>
                      <a:gd name="connsiteY2" fmla="*/ 4 h 10795"/>
                      <a:gd name="connsiteX3" fmla="*/ 8068 w 10000"/>
                      <a:gd name="connsiteY3" fmla="*/ 2813 h 10795"/>
                      <a:gd name="connsiteX4" fmla="*/ 9996 w 10000"/>
                      <a:gd name="connsiteY4" fmla="*/ 5413 h 10795"/>
                      <a:gd name="connsiteX5" fmla="*/ 8476 w 10000"/>
                      <a:gd name="connsiteY5" fmla="*/ 7306 h 10795"/>
                      <a:gd name="connsiteX6" fmla="*/ 5202 w 10000"/>
                      <a:gd name="connsiteY6" fmla="*/ 10795 h 10795"/>
                      <a:gd name="connsiteX7" fmla="*/ 2753 w 10000"/>
                      <a:gd name="connsiteY7" fmla="*/ 7683 h 10795"/>
                      <a:gd name="connsiteX8" fmla="*/ 1375 w 10000"/>
                      <a:gd name="connsiteY8" fmla="*/ 7365 h 10795"/>
                      <a:gd name="connsiteX9" fmla="*/ 45 w 10000"/>
                      <a:gd name="connsiteY9" fmla="*/ 5036 h 1079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0000" h="10795">
                        <a:moveTo>
                          <a:pt x="45" y="5036"/>
                        </a:moveTo>
                        <a:cubicBezTo>
                          <a:pt x="272" y="4277"/>
                          <a:pt x="1931" y="3650"/>
                          <a:pt x="2738" y="2811"/>
                        </a:cubicBezTo>
                        <a:cubicBezTo>
                          <a:pt x="3545" y="1972"/>
                          <a:pt x="3352" y="117"/>
                          <a:pt x="4886" y="4"/>
                        </a:cubicBezTo>
                        <a:cubicBezTo>
                          <a:pt x="6420" y="-109"/>
                          <a:pt x="7216" y="1912"/>
                          <a:pt x="8068" y="2813"/>
                        </a:cubicBezTo>
                        <a:cubicBezTo>
                          <a:pt x="8920" y="3715"/>
                          <a:pt x="9928" y="3420"/>
                          <a:pt x="9996" y="5413"/>
                        </a:cubicBezTo>
                        <a:cubicBezTo>
                          <a:pt x="10064" y="7406"/>
                          <a:pt x="9275" y="6409"/>
                          <a:pt x="8476" y="7306"/>
                        </a:cubicBezTo>
                        <a:cubicBezTo>
                          <a:pt x="7677" y="8203"/>
                          <a:pt x="7086" y="10770"/>
                          <a:pt x="5202" y="10795"/>
                        </a:cubicBezTo>
                        <a:cubicBezTo>
                          <a:pt x="3318" y="10820"/>
                          <a:pt x="3391" y="8255"/>
                          <a:pt x="2753" y="7683"/>
                        </a:cubicBezTo>
                        <a:cubicBezTo>
                          <a:pt x="2115" y="7111"/>
                          <a:pt x="2326" y="7496"/>
                          <a:pt x="1375" y="7365"/>
                        </a:cubicBezTo>
                        <a:cubicBezTo>
                          <a:pt x="493" y="6773"/>
                          <a:pt x="-182" y="5795"/>
                          <a:pt x="45" y="5036"/>
                        </a:cubicBezTo>
                        <a:close/>
                      </a:path>
                    </a:pathLst>
                  </a:custGeom>
                  <a:solidFill>
                    <a:srgbClr val="9CE0FA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marL="0" marR="0" lvl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  <a:cs typeface="+mn-cs"/>
                    </a:endParaRPr>
                  </a:p>
                </p:txBody>
              </p:sp>
              <p:grpSp>
                <p:nvGrpSpPr>
                  <p:cNvPr id="526" name="Group 525">
                    <a:extLst>
                      <a:ext uri="{FF2B5EF4-FFF2-40B4-BE49-F238E27FC236}">
                        <a16:creationId xmlns:a16="http://schemas.microsoft.com/office/drawing/2014/main" id="{596B53FE-5E7D-DDA3-AF91-2A6E9A3D1FB5}"/>
                      </a:ext>
                    </a:extLst>
                  </p:cNvPr>
                  <p:cNvGrpSpPr/>
                  <p:nvPr/>
                </p:nvGrpSpPr>
                <p:grpSpPr>
                  <a:xfrm>
                    <a:off x="8136838" y="3735782"/>
                    <a:ext cx="2402775" cy="1530043"/>
                    <a:chOff x="8136838" y="3735782"/>
                    <a:chExt cx="2402775" cy="1530043"/>
                  </a:xfrm>
                </p:grpSpPr>
                <p:grpSp>
                  <p:nvGrpSpPr>
                    <p:cNvPr id="527" name="Group 526">
                      <a:extLst>
                        <a:ext uri="{FF2B5EF4-FFF2-40B4-BE49-F238E27FC236}">
                          <a16:creationId xmlns:a16="http://schemas.microsoft.com/office/drawing/2014/main" id="{362E3493-1E62-E0AD-EABC-7738F0D7123C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8324065" y="3830658"/>
                      <a:ext cx="2215548" cy="1435167"/>
                      <a:chOff x="833331" y="2873352"/>
                      <a:chExt cx="2333625" cy="1590649"/>
                    </a:xfrm>
                  </p:grpSpPr>
                  <p:grpSp>
                    <p:nvGrpSpPr>
                      <p:cNvPr id="529" name="Group 528">
                        <a:extLst>
                          <a:ext uri="{FF2B5EF4-FFF2-40B4-BE49-F238E27FC236}">
                            <a16:creationId xmlns:a16="http://schemas.microsoft.com/office/drawing/2014/main" id="{6115E215-1E8A-F2B6-E5C0-130724A505D3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1736090" y="2873352"/>
                        <a:ext cx="565150" cy="369332"/>
                        <a:chOff x="1736090" y="2873352"/>
                        <a:chExt cx="565150" cy="369332"/>
                      </a:xfrm>
                    </p:grpSpPr>
                    <p:grpSp>
                      <p:nvGrpSpPr>
                        <p:cNvPr id="577" name="Group 327">
                          <a:extLst>
                            <a:ext uri="{FF2B5EF4-FFF2-40B4-BE49-F238E27FC236}">
                              <a16:creationId xmlns:a16="http://schemas.microsoft.com/office/drawing/2014/main" id="{68DC3F31-E6AC-7B78-6F32-0C4E7ED34C93}"/>
                            </a:ext>
                          </a:extLst>
                        </p:cNvPr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1736090" y="2893762"/>
                          <a:ext cx="565150" cy="292100"/>
                          <a:chOff x="1871277" y="1576300"/>
                          <a:chExt cx="1128371" cy="437861"/>
                        </a:xfrm>
                      </p:grpSpPr>
                      <p:sp>
                        <p:nvSpPr>
                          <p:cNvPr id="581" name="Oval 580">
                            <a:extLst>
                              <a:ext uri="{FF2B5EF4-FFF2-40B4-BE49-F238E27FC236}">
                                <a16:creationId xmlns:a16="http://schemas.microsoft.com/office/drawing/2014/main" id="{A0FBD7BB-7E0E-3052-F2EC-6587625ACDC5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 flipV="1">
                            <a:off x="1874446" y="1692905"/>
                            <a:ext cx="1125202" cy="321256"/>
                          </a:xfrm>
                          <a:prstGeom prst="ellipse">
                            <a:avLst/>
                          </a:prstGeom>
                          <a:gradFill flip="none" rotWithShape="1">
                            <a:gsLst>
                              <a:gs pos="0">
                                <a:srgbClr val="3333CC">
                                  <a:lumMod val="75000"/>
                                </a:srgbClr>
                              </a:gs>
                              <a:gs pos="53000">
                                <a:srgbClr val="3333CC">
                                  <a:lumMod val="60000"/>
                                  <a:lumOff val="40000"/>
                                </a:srgbClr>
                              </a:gs>
                              <a:gs pos="100000">
                                <a:srgbClr val="3333CC">
                                  <a:lumMod val="75000"/>
                                </a:srgbClr>
                              </a:gs>
                            </a:gsLst>
                            <a:lin ang="0" scaled="1"/>
                            <a:tileRect/>
                          </a:gradFill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solidFill>
                                  <a:srgbClr val="000000"/>
                                </a:solidFill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582" name="Rectangle 581">
                            <a:extLst>
                              <a:ext uri="{FF2B5EF4-FFF2-40B4-BE49-F238E27FC236}">
                                <a16:creationId xmlns:a16="http://schemas.microsoft.com/office/drawing/2014/main" id="{C5A527EB-ECA5-A686-16D8-F2380A5D3C1F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1871277" y="1740499"/>
                            <a:ext cx="1128371" cy="114225"/>
                          </a:xfrm>
                          <a:prstGeom prst="rect">
                            <a:avLst/>
                          </a:prstGeom>
                          <a:gradFill rotWithShape="1">
                            <a:gsLst>
                              <a:gs pos="0">
                                <a:srgbClr val="3333CC">
                                  <a:lumMod val="75000"/>
                                </a:srgbClr>
                              </a:gs>
                              <a:gs pos="53000">
                                <a:srgbClr val="3333CC">
                                  <a:lumMod val="60000"/>
                                  <a:lumOff val="40000"/>
                                </a:srgbClr>
                              </a:gs>
                              <a:gs pos="100000">
                                <a:srgbClr val="3333CC">
                                  <a:lumMod val="75000"/>
                                </a:srgbClr>
                              </a:gs>
                            </a:gsLst>
                            <a:lin ang="10800000" scaled="0"/>
                          </a:gradFill>
                          <a:ln w="25400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583" name="Oval 582">
                            <a:extLst>
                              <a:ext uri="{FF2B5EF4-FFF2-40B4-BE49-F238E27FC236}">
                                <a16:creationId xmlns:a16="http://schemas.microsoft.com/office/drawing/2014/main" id="{DE14518F-1103-867D-E59B-A7D453F03068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 flipV="1">
                            <a:off x="1871277" y="1576300"/>
                            <a:ext cx="1125200" cy="321257"/>
                          </a:xfrm>
                          <a:prstGeom prst="ellipse">
                            <a:avLst/>
                          </a:prstGeom>
                          <a:solidFill>
                            <a:srgbClr val="FFFFFF">
                              <a:lumMod val="75000"/>
                            </a:srgbClr>
                          </a:solidFill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solidFill>
                                  <a:srgbClr val="000000"/>
                                </a:solidFill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584" name="Freeform 583">
                            <a:extLst>
                              <a:ext uri="{FF2B5EF4-FFF2-40B4-BE49-F238E27FC236}">
                                <a16:creationId xmlns:a16="http://schemas.microsoft.com/office/drawing/2014/main" id="{519E4D46-5A74-1781-BA17-361AEBD66EB2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159708" y="1673868"/>
                            <a:ext cx="548339" cy="159438"/>
                          </a:xfrm>
                          <a:custGeom>
                            <a:avLst/>
                            <a:gdLst>
                              <a:gd name="connsiteX0" fmla="*/ 1486231 w 2944854"/>
                              <a:gd name="connsiteY0" fmla="*/ 727041 h 1302232"/>
                              <a:gd name="connsiteX1" fmla="*/ 257675 w 2944854"/>
                              <a:gd name="connsiteY1" fmla="*/ 1302232 h 1302232"/>
                              <a:gd name="connsiteX2" fmla="*/ 0 w 2944854"/>
                              <a:gd name="connsiteY2" fmla="*/ 1228607 h 1302232"/>
                              <a:gd name="connsiteX3" fmla="*/ 911064 w 2944854"/>
                              <a:gd name="connsiteY3" fmla="*/ 837478 h 1302232"/>
                              <a:gd name="connsiteX4" fmla="*/ 883456 w 2944854"/>
                              <a:gd name="connsiteY4" fmla="*/ 450949 h 1302232"/>
                              <a:gd name="connsiteX5" fmla="*/ 161047 w 2944854"/>
                              <a:gd name="connsiteY5" fmla="*/ 119640 h 1302232"/>
                              <a:gd name="connsiteX6" fmla="*/ 404917 w 2944854"/>
                              <a:gd name="connsiteY6" fmla="*/ 50617 h 1302232"/>
                              <a:gd name="connsiteX7" fmla="*/ 1477028 w 2944854"/>
                              <a:gd name="connsiteY7" fmla="*/ 501566 h 1302232"/>
                              <a:gd name="connsiteX8" fmla="*/ 2572146 w 2944854"/>
                              <a:gd name="connsiteY8" fmla="*/ 0 h 1302232"/>
                              <a:gd name="connsiteX9" fmla="*/ 2875834 w 2944854"/>
                              <a:gd name="connsiteY9" fmla="*/ 96632 h 1302232"/>
                              <a:gd name="connsiteX10" fmla="*/ 2079803 w 2944854"/>
                              <a:gd name="connsiteY10" fmla="*/ 432543 h 1302232"/>
                              <a:gd name="connsiteX11" fmla="*/ 2240850 w 2944854"/>
                              <a:gd name="connsiteY11" fmla="*/ 920305 h 1302232"/>
                              <a:gd name="connsiteX12" fmla="*/ 2944854 w 2944854"/>
                              <a:gd name="connsiteY12" fmla="*/ 1228607 h 1302232"/>
                              <a:gd name="connsiteX13" fmla="*/ 2733192 w 2944854"/>
                              <a:gd name="connsiteY13" fmla="*/ 1297630 h 1302232"/>
                              <a:gd name="connsiteX14" fmla="*/ 1486231 w 2944854"/>
                              <a:gd name="connsiteY14" fmla="*/ 727041 h 1302232"/>
                              <a:gd name="connsiteX0" fmla="*/ 1486231 w 2944854"/>
                              <a:gd name="connsiteY0" fmla="*/ 727041 h 1316375"/>
                              <a:gd name="connsiteX1" fmla="*/ 257675 w 2944854"/>
                              <a:gd name="connsiteY1" fmla="*/ 1302232 h 1316375"/>
                              <a:gd name="connsiteX2" fmla="*/ 0 w 2944854"/>
                              <a:gd name="connsiteY2" fmla="*/ 1228607 h 1316375"/>
                              <a:gd name="connsiteX3" fmla="*/ 911064 w 2944854"/>
                              <a:gd name="connsiteY3" fmla="*/ 837478 h 1316375"/>
                              <a:gd name="connsiteX4" fmla="*/ 883456 w 2944854"/>
                              <a:gd name="connsiteY4" fmla="*/ 450949 h 1316375"/>
                              <a:gd name="connsiteX5" fmla="*/ 161047 w 2944854"/>
                              <a:gd name="connsiteY5" fmla="*/ 119640 h 1316375"/>
                              <a:gd name="connsiteX6" fmla="*/ 404917 w 2944854"/>
                              <a:gd name="connsiteY6" fmla="*/ 50617 h 1316375"/>
                              <a:gd name="connsiteX7" fmla="*/ 1477028 w 2944854"/>
                              <a:gd name="connsiteY7" fmla="*/ 501566 h 1316375"/>
                              <a:gd name="connsiteX8" fmla="*/ 2572146 w 2944854"/>
                              <a:gd name="connsiteY8" fmla="*/ 0 h 1316375"/>
                              <a:gd name="connsiteX9" fmla="*/ 2875834 w 2944854"/>
                              <a:gd name="connsiteY9" fmla="*/ 96632 h 1316375"/>
                              <a:gd name="connsiteX10" fmla="*/ 2079803 w 2944854"/>
                              <a:gd name="connsiteY10" fmla="*/ 432543 h 1316375"/>
                              <a:gd name="connsiteX11" fmla="*/ 2240850 w 2944854"/>
                              <a:gd name="connsiteY11" fmla="*/ 920305 h 1316375"/>
                              <a:gd name="connsiteX12" fmla="*/ 2944854 w 2944854"/>
                              <a:gd name="connsiteY12" fmla="*/ 1228607 h 1316375"/>
                              <a:gd name="connsiteX13" fmla="*/ 2756623 w 2944854"/>
                              <a:gd name="connsiteY13" fmla="*/ 1316375 h 1316375"/>
                              <a:gd name="connsiteX14" fmla="*/ 1486231 w 2944854"/>
                              <a:gd name="connsiteY14" fmla="*/ 727041 h 1316375"/>
                              <a:gd name="connsiteX0" fmla="*/ 1486231 w 3024520"/>
                              <a:gd name="connsiteY0" fmla="*/ 727041 h 1316375"/>
                              <a:gd name="connsiteX1" fmla="*/ 257675 w 3024520"/>
                              <a:gd name="connsiteY1" fmla="*/ 1302232 h 1316375"/>
                              <a:gd name="connsiteX2" fmla="*/ 0 w 3024520"/>
                              <a:gd name="connsiteY2" fmla="*/ 1228607 h 1316375"/>
                              <a:gd name="connsiteX3" fmla="*/ 911064 w 3024520"/>
                              <a:gd name="connsiteY3" fmla="*/ 837478 h 1316375"/>
                              <a:gd name="connsiteX4" fmla="*/ 883456 w 3024520"/>
                              <a:gd name="connsiteY4" fmla="*/ 450949 h 1316375"/>
                              <a:gd name="connsiteX5" fmla="*/ 161047 w 3024520"/>
                              <a:gd name="connsiteY5" fmla="*/ 119640 h 1316375"/>
                              <a:gd name="connsiteX6" fmla="*/ 404917 w 3024520"/>
                              <a:gd name="connsiteY6" fmla="*/ 50617 h 1316375"/>
                              <a:gd name="connsiteX7" fmla="*/ 1477028 w 3024520"/>
                              <a:gd name="connsiteY7" fmla="*/ 501566 h 1316375"/>
                              <a:gd name="connsiteX8" fmla="*/ 2572146 w 3024520"/>
                              <a:gd name="connsiteY8" fmla="*/ 0 h 1316375"/>
                              <a:gd name="connsiteX9" fmla="*/ 2875834 w 3024520"/>
                              <a:gd name="connsiteY9" fmla="*/ 96632 h 1316375"/>
                              <a:gd name="connsiteX10" fmla="*/ 2079803 w 3024520"/>
                              <a:gd name="connsiteY10" fmla="*/ 432543 h 1316375"/>
                              <a:gd name="connsiteX11" fmla="*/ 2240850 w 3024520"/>
                              <a:gd name="connsiteY11" fmla="*/ 920305 h 1316375"/>
                              <a:gd name="connsiteX12" fmla="*/ 3024520 w 3024520"/>
                              <a:gd name="connsiteY12" fmla="*/ 1228607 h 1316375"/>
                              <a:gd name="connsiteX13" fmla="*/ 2756623 w 3024520"/>
                              <a:gd name="connsiteY13" fmla="*/ 1316375 h 1316375"/>
                              <a:gd name="connsiteX14" fmla="*/ 1486231 w 3024520"/>
                              <a:gd name="connsiteY14" fmla="*/ 727041 h 1316375"/>
                              <a:gd name="connsiteX0" fmla="*/ 1537780 w 3076069"/>
                              <a:gd name="connsiteY0" fmla="*/ 727041 h 1316375"/>
                              <a:gd name="connsiteX1" fmla="*/ 309224 w 3076069"/>
                              <a:gd name="connsiteY1" fmla="*/ 1302232 h 1316375"/>
                              <a:gd name="connsiteX2" fmla="*/ 0 w 3076069"/>
                              <a:gd name="connsiteY2" fmla="*/ 1228607 h 1316375"/>
                              <a:gd name="connsiteX3" fmla="*/ 962613 w 3076069"/>
                              <a:gd name="connsiteY3" fmla="*/ 837478 h 1316375"/>
                              <a:gd name="connsiteX4" fmla="*/ 935005 w 3076069"/>
                              <a:gd name="connsiteY4" fmla="*/ 450949 h 1316375"/>
                              <a:gd name="connsiteX5" fmla="*/ 212596 w 3076069"/>
                              <a:gd name="connsiteY5" fmla="*/ 119640 h 1316375"/>
                              <a:gd name="connsiteX6" fmla="*/ 456466 w 3076069"/>
                              <a:gd name="connsiteY6" fmla="*/ 50617 h 1316375"/>
                              <a:gd name="connsiteX7" fmla="*/ 1528577 w 3076069"/>
                              <a:gd name="connsiteY7" fmla="*/ 501566 h 1316375"/>
                              <a:gd name="connsiteX8" fmla="*/ 2623695 w 3076069"/>
                              <a:gd name="connsiteY8" fmla="*/ 0 h 1316375"/>
                              <a:gd name="connsiteX9" fmla="*/ 2927383 w 3076069"/>
                              <a:gd name="connsiteY9" fmla="*/ 96632 h 1316375"/>
                              <a:gd name="connsiteX10" fmla="*/ 2131352 w 3076069"/>
                              <a:gd name="connsiteY10" fmla="*/ 432543 h 1316375"/>
                              <a:gd name="connsiteX11" fmla="*/ 2292399 w 3076069"/>
                              <a:gd name="connsiteY11" fmla="*/ 920305 h 1316375"/>
                              <a:gd name="connsiteX12" fmla="*/ 3076069 w 3076069"/>
                              <a:gd name="connsiteY12" fmla="*/ 1228607 h 1316375"/>
                              <a:gd name="connsiteX13" fmla="*/ 2808172 w 3076069"/>
                              <a:gd name="connsiteY13" fmla="*/ 1316375 h 1316375"/>
                              <a:gd name="connsiteX14" fmla="*/ 1537780 w 3076069"/>
                              <a:gd name="connsiteY14" fmla="*/ 727041 h 1316375"/>
                              <a:gd name="connsiteX0" fmla="*/ 1537780 w 3076069"/>
                              <a:gd name="connsiteY0" fmla="*/ 727041 h 1321259"/>
                              <a:gd name="connsiteX1" fmla="*/ 313981 w 3076069"/>
                              <a:gd name="connsiteY1" fmla="*/ 1321259 h 1321259"/>
                              <a:gd name="connsiteX2" fmla="*/ 0 w 3076069"/>
                              <a:gd name="connsiteY2" fmla="*/ 1228607 h 1321259"/>
                              <a:gd name="connsiteX3" fmla="*/ 962613 w 3076069"/>
                              <a:gd name="connsiteY3" fmla="*/ 837478 h 1321259"/>
                              <a:gd name="connsiteX4" fmla="*/ 935005 w 3076069"/>
                              <a:gd name="connsiteY4" fmla="*/ 450949 h 1321259"/>
                              <a:gd name="connsiteX5" fmla="*/ 212596 w 3076069"/>
                              <a:gd name="connsiteY5" fmla="*/ 119640 h 1321259"/>
                              <a:gd name="connsiteX6" fmla="*/ 456466 w 3076069"/>
                              <a:gd name="connsiteY6" fmla="*/ 50617 h 1321259"/>
                              <a:gd name="connsiteX7" fmla="*/ 1528577 w 3076069"/>
                              <a:gd name="connsiteY7" fmla="*/ 501566 h 1321259"/>
                              <a:gd name="connsiteX8" fmla="*/ 2623695 w 3076069"/>
                              <a:gd name="connsiteY8" fmla="*/ 0 h 1321259"/>
                              <a:gd name="connsiteX9" fmla="*/ 2927383 w 3076069"/>
                              <a:gd name="connsiteY9" fmla="*/ 96632 h 1321259"/>
                              <a:gd name="connsiteX10" fmla="*/ 2131352 w 3076069"/>
                              <a:gd name="connsiteY10" fmla="*/ 432543 h 1321259"/>
                              <a:gd name="connsiteX11" fmla="*/ 2292399 w 3076069"/>
                              <a:gd name="connsiteY11" fmla="*/ 920305 h 1321259"/>
                              <a:gd name="connsiteX12" fmla="*/ 3076069 w 3076069"/>
                              <a:gd name="connsiteY12" fmla="*/ 1228607 h 1321259"/>
                              <a:gd name="connsiteX13" fmla="*/ 2808172 w 3076069"/>
                              <a:gd name="connsiteY13" fmla="*/ 1316375 h 1321259"/>
                              <a:gd name="connsiteX14" fmla="*/ 1537780 w 3076069"/>
                              <a:gd name="connsiteY14" fmla="*/ 727041 h 1321259"/>
                              <a:gd name="connsiteX0" fmla="*/ 1537780 w 3076069"/>
                              <a:gd name="connsiteY0" fmla="*/ 750825 h 1321259"/>
                              <a:gd name="connsiteX1" fmla="*/ 313981 w 3076069"/>
                              <a:gd name="connsiteY1" fmla="*/ 1321259 h 1321259"/>
                              <a:gd name="connsiteX2" fmla="*/ 0 w 3076069"/>
                              <a:gd name="connsiteY2" fmla="*/ 1228607 h 1321259"/>
                              <a:gd name="connsiteX3" fmla="*/ 962613 w 3076069"/>
                              <a:gd name="connsiteY3" fmla="*/ 837478 h 1321259"/>
                              <a:gd name="connsiteX4" fmla="*/ 935005 w 3076069"/>
                              <a:gd name="connsiteY4" fmla="*/ 450949 h 1321259"/>
                              <a:gd name="connsiteX5" fmla="*/ 212596 w 3076069"/>
                              <a:gd name="connsiteY5" fmla="*/ 119640 h 1321259"/>
                              <a:gd name="connsiteX6" fmla="*/ 456466 w 3076069"/>
                              <a:gd name="connsiteY6" fmla="*/ 50617 h 1321259"/>
                              <a:gd name="connsiteX7" fmla="*/ 1528577 w 3076069"/>
                              <a:gd name="connsiteY7" fmla="*/ 501566 h 1321259"/>
                              <a:gd name="connsiteX8" fmla="*/ 2623695 w 3076069"/>
                              <a:gd name="connsiteY8" fmla="*/ 0 h 1321259"/>
                              <a:gd name="connsiteX9" fmla="*/ 2927383 w 3076069"/>
                              <a:gd name="connsiteY9" fmla="*/ 96632 h 1321259"/>
                              <a:gd name="connsiteX10" fmla="*/ 2131352 w 3076069"/>
                              <a:gd name="connsiteY10" fmla="*/ 432543 h 1321259"/>
                              <a:gd name="connsiteX11" fmla="*/ 2292399 w 3076069"/>
                              <a:gd name="connsiteY11" fmla="*/ 920305 h 1321259"/>
                              <a:gd name="connsiteX12" fmla="*/ 3076069 w 3076069"/>
                              <a:gd name="connsiteY12" fmla="*/ 1228607 h 1321259"/>
                              <a:gd name="connsiteX13" fmla="*/ 2808172 w 3076069"/>
                              <a:gd name="connsiteY13" fmla="*/ 1316375 h 1321259"/>
                              <a:gd name="connsiteX14" fmla="*/ 1537780 w 3076069"/>
                              <a:gd name="connsiteY14" fmla="*/ 750825 h 1321259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  <a:cxn ang="0">
                                <a:pos x="connsiteX5" y="connsiteY5"/>
                              </a:cxn>
                              <a:cxn ang="0">
                                <a:pos x="connsiteX6" y="connsiteY6"/>
                              </a:cxn>
                              <a:cxn ang="0">
                                <a:pos x="connsiteX7" y="connsiteY7"/>
                              </a:cxn>
                              <a:cxn ang="0">
                                <a:pos x="connsiteX8" y="connsiteY8"/>
                              </a:cxn>
                              <a:cxn ang="0">
                                <a:pos x="connsiteX9" y="connsiteY9"/>
                              </a:cxn>
                              <a:cxn ang="0">
                                <a:pos x="connsiteX10" y="connsiteY10"/>
                              </a:cxn>
                              <a:cxn ang="0">
                                <a:pos x="connsiteX11" y="connsiteY11"/>
                              </a:cxn>
                              <a:cxn ang="0">
                                <a:pos x="connsiteX12" y="connsiteY12"/>
                              </a:cxn>
                              <a:cxn ang="0">
                                <a:pos x="connsiteX13" y="connsiteY13"/>
                              </a:cxn>
                              <a:cxn ang="0">
                                <a:pos x="connsiteX14" y="connsiteY14"/>
                              </a:cxn>
                            </a:cxnLst>
                            <a:rect l="l" t="t" r="r" b="b"/>
                            <a:pathLst>
                              <a:path w="3076069" h="1321259">
                                <a:moveTo>
                                  <a:pt x="1537780" y="750825"/>
                                </a:moveTo>
                                <a:lnTo>
                                  <a:pt x="313981" y="1321259"/>
                                </a:lnTo>
                                <a:lnTo>
                                  <a:pt x="0" y="1228607"/>
                                </a:lnTo>
                                <a:lnTo>
                                  <a:pt x="962613" y="837478"/>
                                </a:lnTo>
                                <a:lnTo>
                                  <a:pt x="935005" y="450949"/>
                                </a:lnTo>
                                <a:lnTo>
                                  <a:pt x="212596" y="119640"/>
                                </a:lnTo>
                                <a:lnTo>
                                  <a:pt x="456466" y="50617"/>
                                </a:lnTo>
                                <a:lnTo>
                                  <a:pt x="1528577" y="501566"/>
                                </a:lnTo>
                                <a:lnTo>
                                  <a:pt x="2623695" y="0"/>
                                </a:lnTo>
                                <a:lnTo>
                                  <a:pt x="2927383" y="96632"/>
                                </a:lnTo>
                                <a:lnTo>
                                  <a:pt x="2131352" y="432543"/>
                                </a:lnTo>
                                <a:lnTo>
                                  <a:pt x="2292399" y="920305"/>
                                </a:lnTo>
                                <a:lnTo>
                                  <a:pt x="3076069" y="1228607"/>
                                </a:lnTo>
                                <a:lnTo>
                                  <a:pt x="2808172" y="1316375"/>
                                </a:lnTo>
                                <a:lnTo>
                                  <a:pt x="1537780" y="750825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60000"/>
                              <a:lumOff val="40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585" name="Freeform 584">
                            <a:extLst>
                              <a:ext uri="{FF2B5EF4-FFF2-40B4-BE49-F238E27FC236}">
                                <a16:creationId xmlns:a16="http://schemas.microsoft.com/office/drawing/2014/main" id="{8A802C13-FC31-08B9-5CF1-4BF233E7D06E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102655" y="1633412"/>
                            <a:ext cx="662444" cy="111846"/>
                          </a:xfrm>
                          <a:custGeom>
                            <a:avLst/>
                            <a:gdLst>
                              <a:gd name="connsiteX0" fmla="*/ 0 w 3645229"/>
                              <a:gd name="connsiteY0" fmla="*/ 214441 h 923747"/>
                              <a:gd name="connsiteX1" fmla="*/ 659770 w 3645229"/>
                              <a:gd name="connsiteY1" fmla="*/ 16495 h 923747"/>
                              <a:gd name="connsiteX2" fmla="*/ 1814367 w 3645229"/>
                              <a:gd name="connsiteY2" fmla="*/ 511360 h 923747"/>
                              <a:gd name="connsiteX3" fmla="*/ 2968965 w 3645229"/>
                              <a:gd name="connsiteY3" fmla="*/ 0 h 923747"/>
                              <a:gd name="connsiteX4" fmla="*/ 3645229 w 3645229"/>
                              <a:gd name="connsiteY4" fmla="*/ 197946 h 923747"/>
                              <a:gd name="connsiteX5" fmla="*/ 3199884 w 3645229"/>
                              <a:gd name="connsiteY5" fmla="*/ 461874 h 923747"/>
                              <a:gd name="connsiteX6" fmla="*/ 2985459 w 3645229"/>
                              <a:gd name="connsiteY6" fmla="*/ 379396 h 923747"/>
                              <a:gd name="connsiteX7" fmla="*/ 1830861 w 3645229"/>
                              <a:gd name="connsiteY7" fmla="*/ 923747 h 923747"/>
                              <a:gd name="connsiteX8" fmla="*/ 676264 w 3645229"/>
                              <a:gd name="connsiteY8" fmla="*/ 412387 h 923747"/>
                              <a:gd name="connsiteX9" fmla="*/ 527816 w 3645229"/>
                              <a:gd name="connsiteY9" fmla="*/ 478369 h 923747"/>
                              <a:gd name="connsiteX10" fmla="*/ 0 w 3645229"/>
                              <a:gd name="connsiteY10" fmla="*/ 21444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71662 w 3640627"/>
                              <a:gd name="connsiteY8" fmla="*/ 412387 h 923747"/>
                              <a:gd name="connsiteX9" fmla="*/ 523214 w 3640627"/>
                              <a:gd name="connsiteY9" fmla="*/ 478369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71662 w 3640627"/>
                              <a:gd name="connsiteY8" fmla="*/ 412387 h 923747"/>
                              <a:gd name="connsiteX9" fmla="*/ 523214 w 3640627"/>
                              <a:gd name="connsiteY9" fmla="*/ 482971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90067 w 3640627"/>
                              <a:gd name="connsiteY8" fmla="*/ 412387 h 923747"/>
                              <a:gd name="connsiteX9" fmla="*/ 523214 w 3640627"/>
                              <a:gd name="connsiteY9" fmla="*/ 482971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09765 w 3640627"/>
                              <a:gd name="connsiteY2" fmla="*/ 511360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2980857 w 3640627"/>
                              <a:gd name="connsiteY6" fmla="*/ 379396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55778 w 3640627"/>
                              <a:gd name="connsiteY2" fmla="*/ 534367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2980857 w 3640627"/>
                              <a:gd name="connsiteY6" fmla="*/ 379396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55778 w 3640627"/>
                              <a:gd name="connsiteY2" fmla="*/ 534367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3008465 w 3640627"/>
                              <a:gd name="connsiteY6" fmla="*/ 402404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723451"/>
                              <a:gd name="connsiteY0" fmla="*/ 242051 h 946755"/>
                              <a:gd name="connsiteX1" fmla="*/ 655168 w 3723451"/>
                              <a:gd name="connsiteY1" fmla="*/ 16495 h 946755"/>
                              <a:gd name="connsiteX2" fmla="*/ 1855778 w 3723451"/>
                              <a:gd name="connsiteY2" fmla="*/ 534367 h 946755"/>
                              <a:gd name="connsiteX3" fmla="*/ 2964363 w 3723451"/>
                              <a:gd name="connsiteY3" fmla="*/ 0 h 946755"/>
                              <a:gd name="connsiteX4" fmla="*/ 3723451 w 3723451"/>
                              <a:gd name="connsiteY4" fmla="*/ 220954 h 946755"/>
                              <a:gd name="connsiteX5" fmla="*/ 3195282 w 3723451"/>
                              <a:gd name="connsiteY5" fmla="*/ 461874 h 946755"/>
                              <a:gd name="connsiteX6" fmla="*/ 3008465 w 3723451"/>
                              <a:gd name="connsiteY6" fmla="*/ 402404 h 946755"/>
                              <a:gd name="connsiteX7" fmla="*/ 1876873 w 3723451"/>
                              <a:gd name="connsiteY7" fmla="*/ 946755 h 946755"/>
                              <a:gd name="connsiteX8" fmla="*/ 690067 w 3723451"/>
                              <a:gd name="connsiteY8" fmla="*/ 412387 h 946755"/>
                              <a:gd name="connsiteX9" fmla="*/ 523214 w 3723451"/>
                              <a:gd name="connsiteY9" fmla="*/ 482971 h 946755"/>
                              <a:gd name="connsiteX10" fmla="*/ 0 w 3723451"/>
                              <a:gd name="connsiteY10" fmla="*/ 242051 h 946755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95282 w 3723451"/>
                              <a:gd name="connsiteY5" fmla="*/ 448069 h 932950"/>
                              <a:gd name="connsiteX6" fmla="*/ 3008465 w 3723451"/>
                              <a:gd name="connsiteY6" fmla="*/ 388599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95282 w 3723451"/>
                              <a:gd name="connsiteY5" fmla="*/ 448069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86079 w 3723451"/>
                              <a:gd name="connsiteY5" fmla="*/ 461874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86079 w 3723451"/>
                              <a:gd name="connsiteY5" fmla="*/ 461874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711613 w 3723451"/>
                              <a:gd name="connsiteY8" fmla="*/ 413055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  <a:cxn ang="0">
                                <a:pos x="connsiteX5" y="connsiteY5"/>
                              </a:cxn>
                              <a:cxn ang="0">
                                <a:pos x="connsiteX6" y="connsiteY6"/>
                              </a:cxn>
                              <a:cxn ang="0">
                                <a:pos x="connsiteX7" y="connsiteY7"/>
                              </a:cxn>
                              <a:cxn ang="0">
                                <a:pos x="connsiteX8" y="connsiteY8"/>
                              </a:cxn>
                              <a:cxn ang="0">
                                <a:pos x="connsiteX9" y="connsiteY9"/>
                              </a:cxn>
                              <a:cxn ang="0">
                                <a:pos x="connsiteX10" y="connsiteY10"/>
                              </a:cxn>
                            </a:cxnLst>
                            <a:rect l="l" t="t" r="r" b="b"/>
                            <a:pathLst>
                              <a:path w="3723451" h="932950">
                                <a:moveTo>
                                  <a:pt x="0" y="228246"/>
                                </a:moveTo>
                                <a:lnTo>
                                  <a:pt x="655168" y="2690"/>
                                </a:lnTo>
                                <a:lnTo>
                                  <a:pt x="1855778" y="520562"/>
                                </a:lnTo>
                                <a:lnTo>
                                  <a:pt x="3001174" y="0"/>
                                </a:lnTo>
                                <a:lnTo>
                                  <a:pt x="3723451" y="207149"/>
                                </a:lnTo>
                                <a:lnTo>
                                  <a:pt x="3186079" y="461874"/>
                                </a:lnTo>
                                <a:lnTo>
                                  <a:pt x="3013067" y="393200"/>
                                </a:lnTo>
                                <a:lnTo>
                                  <a:pt x="1876873" y="932950"/>
                                </a:lnTo>
                                <a:lnTo>
                                  <a:pt x="711613" y="413055"/>
                                </a:lnTo>
                                <a:lnTo>
                                  <a:pt x="523214" y="469166"/>
                                </a:lnTo>
                                <a:lnTo>
                                  <a:pt x="0" y="228246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586" name="Freeform 585">
                            <a:extLst>
                              <a:ext uri="{FF2B5EF4-FFF2-40B4-BE49-F238E27FC236}">
                                <a16:creationId xmlns:a16="http://schemas.microsoft.com/office/drawing/2014/main" id="{73A47900-0EA3-4DB6-694A-19834A745A8A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536889" y="1728599"/>
                            <a:ext cx="244057" cy="97568"/>
                          </a:xfrm>
                          <a:custGeom>
                            <a:avLst/>
                            <a:gdLst>
                              <a:gd name="connsiteX0" fmla="*/ 55216 w 1421812"/>
                              <a:gd name="connsiteY0" fmla="*/ 0 h 800665"/>
                              <a:gd name="connsiteX1" fmla="*/ 1421812 w 1421812"/>
                              <a:gd name="connsiteY1" fmla="*/ 625807 h 800665"/>
                              <a:gd name="connsiteX2" fmla="*/ 947874 w 1421812"/>
                              <a:gd name="connsiteY2" fmla="*/ 800665 h 800665"/>
                              <a:gd name="connsiteX3" fmla="*/ 50614 w 1421812"/>
                              <a:gd name="connsiteY3" fmla="*/ 404934 h 800665"/>
                              <a:gd name="connsiteX4" fmla="*/ 0 w 1421812"/>
                              <a:gd name="connsiteY4" fmla="*/ 404934 h 800665"/>
                              <a:gd name="connsiteX5" fmla="*/ 55216 w 1421812"/>
                              <a:gd name="connsiteY5" fmla="*/ 0 h 800665"/>
                              <a:gd name="connsiteX0" fmla="*/ 4602 w 1371198"/>
                              <a:gd name="connsiteY0" fmla="*/ 0 h 800665"/>
                              <a:gd name="connsiteX1" fmla="*/ 1371198 w 1371198"/>
                              <a:gd name="connsiteY1" fmla="*/ 625807 h 800665"/>
                              <a:gd name="connsiteX2" fmla="*/ 897260 w 1371198"/>
                              <a:gd name="connsiteY2" fmla="*/ 800665 h 800665"/>
                              <a:gd name="connsiteX3" fmla="*/ 0 w 1371198"/>
                              <a:gd name="connsiteY3" fmla="*/ 404934 h 800665"/>
                              <a:gd name="connsiteX4" fmla="*/ 4602 w 1371198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9868"/>
                              <a:gd name="connsiteX1" fmla="*/ 1366596 w 1366596"/>
                              <a:gd name="connsiteY1" fmla="*/ 625807 h 809868"/>
                              <a:gd name="connsiteX2" fmla="*/ 865050 w 1366596"/>
                              <a:gd name="connsiteY2" fmla="*/ 809868 h 809868"/>
                              <a:gd name="connsiteX3" fmla="*/ 4601 w 1366596"/>
                              <a:gd name="connsiteY3" fmla="*/ 427942 h 809868"/>
                              <a:gd name="connsiteX4" fmla="*/ 0 w 1366596"/>
                              <a:gd name="connsiteY4" fmla="*/ 0 h 809868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</a:cxnLst>
                            <a:rect l="l" t="t" r="r" b="b"/>
                            <a:pathLst>
                              <a:path w="1366596" h="809868">
                                <a:moveTo>
                                  <a:pt x="0" y="0"/>
                                </a:moveTo>
                                <a:lnTo>
                                  <a:pt x="1366596" y="625807"/>
                                </a:lnTo>
                                <a:lnTo>
                                  <a:pt x="865050" y="809868"/>
                                </a:lnTo>
                                <a:lnTo>
                                  <a:pt x="4601" y="427942"/>
                                </a:lnTo>
                                <a:cubicBezTo>
                                  <a:pt x="-1535" y="105836"/>
                                  <a:pt x="1534" y="142647"/>
                                  <a:pt x="0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587" name="Freeform 586">
                            <a:extLst>
                              <a:ext uri="{FF2B5EF4-FFF2-40B4-BE49-F238E27FC236}">
                                <a16:creationId xmlns:a16="http://schemas.microsoft.com/office/drawing/2014/main" id="{33350562-3B12-06BC-543D-E97D939A0050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089977" y="1730980"/>
                            <a:ext cx="240888" cy="95187"/>
                          </a:xfrm>
                          <a:custGeom>
                            <a:avLst/>
                            <a:gdLst>
                              <a:gd name="connsiteX0" fmla="*/ 1329786 w 1348191"/>
                              <a:gd name="connsiteY0" fmla="*/ 0 h 809869"/>
                              <a:gd name="connsiteX1" fmla="*/ 1348191 w 1348191"/>
                              <a:gd name="connsiteY1" fmla="*/ 400333 h 809869"/>
                              <a:gd name="connsiteX2" fmla="*/ 487742 w 1348191"/>
                              <a:gd name="connsiteY2" fmla="*/ 809869 h 809869"/>
                              <a:gd name="connsiteX3" fmla="*/ 0 w 1348191"/>
                              <a:gd name="connsiteY3" fmla="*/ 630409 h 809869"/>
                              <a:gd name="connsiteX4" fmla="*/ 1329786 w 1348191"/>
                              <a:gd name="connsiteY4" fmla="*/ 0 h 809869"/>
                              <a:gd name="connsiteX0" fmla="*/ 1329786 w 1348191"/>
                              <a:gd name="connsiteY0" fmla="*/ 0 h 791462"/>
                              <a:gd name="connsiteX1" fmla="*/ 1348191 w 1348191"/>
                              <a:gd name="connsiteY1" fmla="*/ 381926 h 791462"/>
                              <a:gd name="connsiteX2" fmla="*/ 487742 w 1348191"/>
                              <a:gd name="connsiteY2" fmla="*/ 791462 h 791462"/>
                              <a:gd name="connsiteX3" fmla="*/ 0 w 1348191"/>
                              <a:gd name="connsiteY3" fmla="*/ 612002 h 791462"/>
                              <a:gd name="connsiteX4" fmla="*/ 1329786 w 1348191"/>
                              <a:gd name="connsiteY4" fmla="*/ 0 h 791462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</a:cxnLst>
                            <a:rect l="l" t="t" r="r" b="b"/>
                            <a:pathLst>
                              <a:path w="1348191" h="791462">
                                <a:moveTo>
                                  <a:pt x="1329786" y="0"/>
                                </a:moveTo>
                                <a:lnTo>
                                  <a:pt x="1348191" y="381926"/>
                                </a:lnTo>
                                <a:lnTo>
                                  <a:pt x="487742" y="791462"/>
                                </a:lnTo>
                                <a:lnTo>
                                  <a:pt x="0" y="612002"/>
                                </a:lnTo>
                                <a:lnTo>
                                  <a:pt x="1329786" y="0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cxnSp>
                        <p:nvCxnSpPr>
                          <p:cNvPr id="588" name="Straight Connector 587">
                            <a:extLst>
                              <a:ext uri="{FF2B5EF4-FFF2-40B4-BE49-F238E27FC236}">
                                <a16:creationId xmlns:a16="http://schemas.microsoft.com/office/drawing/2014/main" id="{E15F3C0A-FA06-F7A2-1EFB-2DA1602CEED3}"/>
                              </a:ext>
                            </a:extLst>
                          </p:cNvPr>
                          <p:cNvCxnSpPr>
                            <a:endCxn id="583" idx="2"/>
                          </p:cNvCxnSpPr>
                          <p:nvPr/>
                        </p:nvCxnSpPr>
                        <p:spPr bwMode="auto">
                          <a:xfrm flipH="1" flipV="1">
                            <a:off x="1871277" y="1735739"/>
                            <a:ext cx="3169" cy="123743"/>
                          </a:xfrm>
                          <a:prstGeom prst="line">
                            <a:avLst/>
                          </a:prstGeom>
                          <a:noFill/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5" dist="19939" dir="5400000" algn="tl" rotWithShape="0">
                              <a:srgbClr val="000000">
                                <a:alpha val="38000"/>
                              </a:srgbClr>
                            </a:outerShdw>
                          </a:effectLst>
                        </p:spPr>
                      </p:cxnSp>
                      <p:cxnSp>
                        <p:nvCxnSpPr>
                          <p:cNvPr id="589" name="Straight Connector 588">
                            <a:extLst>
                              <a:ext uri="{FF2B5EF4-FFF2-40B4-BE49-F238E27FC236}">
                                <a16:creationId xmlns:a16="http://schemas.microsoft.com/office/drawing/2014/main" id="{644CF07F-7913-442E-1535-B6EC444C076B}"/>
                              </a:ext>
                            </a:extLst>
                          </p:cNvPr>
                          <p:cNvCxnSpPr/>
                          <p:nvPr/>
                        </p:nvCxnSpPr>
                        <p:spPr bwMode="auto">
                          <a:xfrm flipH="1" flipV="1">
                            <a:off x="2996477" y="1733359"/>
                            <a:ext cx="3171" cy="123743"/>
                          </a:xfrm>
                          <a:prstGeom prst="line">
                            <a:avLst/>
                          </a:prstGeom>
                          <a:noFill/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5" dist="19939" dir="5400000" algn="tl" rotWithShape="0">
                              <a:srgbClr val="000000">
                                <a:alpha val="38000"/>
                              </a:srgbClr>
                            </a:outerShdw>
                          </a:effectLst>
                        </p:spPr>
                      </p:cxnSp>
                    </p:grpSp>
                    <p:grpSp>
                      <p:nvGrpSpPr>
                        <p:cNvPr id="578" name="Group 577">
                          <a:extLst>
                            <a:ext uri="{FF2B5EF4-FFF2-40B4-BE49-F238E27FC236}">
                              <a16:creationId xmlns:a16="http://schemas.microsoft.com/office/drawing/2014/main" id="{F7B5ED14-224F-6373-C025-4D43030D5D39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1770362" y="2873352"/>
                          <a:ext cx="441422" cy="369332"/>
                          <a:chOff x="667045" y="1708643"/>
                          <a:chExt cx="441422" cy="369332"/>
                        </a:xfrm>
                      </p:grpSpPr>
                      <p:sp>
                        <p:nvSpPr>
                          <p:cNvPr id="579" name="Oval 578">
                            <a:extLst>
                              <a:ext uri="{FF2B5EF4-FFF2-40B4-BE49-F238E27FC236}">
                                <a16:creationId xmlns:a16="http://schemas.microsoft.com/office/drawing/2014/main" id="{EDA64B7A-3969-5C3B-E388-74B45B65C719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725417" y="1787240"/>
                            <a:ext cx="356365" cy="231962"/>
                          </a:xfrm>
                          <a:prstGeom prst="ellipse">
                            <a:avLst/>
                          </a:prstGeom>
                          <a:solidFill>
                            <a:srgbClr val="FFFFFF">
                              <a:alpha val="76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rtlCol="0"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580" name="TextBox 579">
                            <a:extLst>
                              <a:ext uri="{FF2B5EF4-FFF2-40B4-BE49-F238E27FC236}">
                                <a16:creationId xmlns:a16="http://schemas.microsoft.com/office/drawing/2014/main" id="{3366725B-F033-E70B-F3F7-36BF3339951D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667045" y="1708643"/>
                            <a:ext cx="441422" cy="369332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none" rtlCol="0">
                            <a:spAutoFit/>
                          </a:bodyPr>
                          <a:lstStyle/>
                          <a:p>
                            <a:pPr marL="0" marR="0" lvl="0" indent="0" algn="l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en-US" sz="1800" b="0" i="0" u="none" strike="noStrike" kern="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0000"/>
                                </a:solidFill>
                                <a:effectLst/>
                                <a:uLnTx/>
                                <a:uFillTx/>
                                <a:latin typeface="Arial" charset="0"/>
                                <a:ea typeface="ＭＳ Ｐゴシック" charset="0"/>
                                <a:cs typeface="+mn-cs"/>
                              </a:rPr>
                              <a:t>3b</a:t>
                            </a:r>
                          </a:p>
                        </p:txBody>
                      </p:sp>
                    </p:grpSp>
                  </p:grpSp>
                  <p:grpSp>
                    <p:nvGrpSpPr>
                      <p:cNvPr id="530" name="Group 529">
                        <a:extLst>
                          <a:ext uri="{FF2B5EF4-FFF2-40B4-BE49-F238E27FC236}">
                            <a16:creationId xmlns:a16="http://schemas.microsoft.com/office/drawing/2014/main" id="{2281BB8C-319E-F7CC-0DFD-AB1FEA27C9CC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1740320" y="4094669"/>
                        <a:ext cx="565150" cy="369332"/>
                        <a:chOff x="1736090" y="2873352"/>
                        <a:chExt cx="565150" cy="369332"/>
                      </a:xfrm>
                    </p:grpSpPr>
                    <p:grpSp>
                      <p:nvGrpSpPr>
                        <p:cNvPr id="564" name="Group 327">
                          <a:extLst>
                            <a:ext uri="{FF2B5EF4-FFF2-40B4-BE49-F238E27FC236}">
                              <a16:creationId xmlns:a16="http://schemas.microsoft.com/office/drawing/2014/main" id="{9BD0684E-CE21-1FCD-C528-E00FE0C90DA7}"/>
                            </a:ext>
                          </a:extLst>
                        </p:cNvPr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1736090" y="2893762"/>
                          <a:ext cx="565150" cy="292100"/>
                          <a:chOff x="1871277" y="1576300"/>
                          <a:chExt cx="1128371" cy="437861"/>
                        </a:xfrm>
                      </p:grpSpPr>
                      <p:sp>
                        <p:nvSpPr>
                          <p:cNvPr id="568" name="Oval 567">
                            <a:extLst>
                              <a:ext uri="{FF2B5EF4-FFF2-40B4-BE49-F238E27FC236}">
                                <a16:creationId xmlns:a16="http://schemas.microsoft.com/office/drawing/2014/main" id="{8BA19A95-D938-D66A-A6BD-E64DC89AF578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 flipV="1">
                            <a:off x="1874446" y="1692905"/>
                            <a:ext cx="1125202" cy="321256"/>
                          </a:xfrm>
                          <a:prstGeom prst="ellipse">
                            <a:avLst/>
                          </a:prstGeom>
                          <a:gradFill flip="none" rotWithShape="1">
                            <a:gsLst>
                              <a:gs pos="0">
                                <a:srgbClr val="3333CC">
                                  <a:lumMod val="75000"/>
                                </a:srgbClr>
                              </a:gs>
                              <a:gs pos="53000">
                                <a:srgbClr val="3333CC">
                                  <a:lumMod val="60000"/>
                                  <a:lumOff val="40000"/>
                                </a:srgbClr>
                              </a:gs>
                              <a:gs pos="100000">
                                <a:srgbClr val="3333CC">
                                  <a:lumMod val="75000"/>
                                </a:srgbClr>
                              </a:gs>
                            </a:gsLst>
                            <a:lin ang="0" scaled="1"/>
                            <a:tileRect/>
                          </a:gradFill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solidFill>
                                  <a:srgbClr val="000000"/>
                                </a:solidFill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569" name="Rectangle 568">
                            <a:extLst>
                              <a:ext uri="{FF2B5EF4-FFF2-40B4-BE49-F238E27FC236}">
                                <a16:creationId xmlns:a16="http://schemas.microsoft.com/office/drawing/2014/main" id="{A4AF1576-D5D8-D357-E85E-9ABFF68DDD71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1871277" y="1740499"/>
                            <a:ext cx="1128371" cy="114225"/>
                          </a:xfrm>
                          <a:prstGeom prst="rect">
                            <a:avLst/>
                          </a:prstGeom>
                          <a:gradFill rotWithShape="1">
                            <a:gsLst>
                              <a:gs pos="0">
                                <a:srgbClr val="3333CC">
                                  <a:lumMod val="75000"/>
                                </a:srgbClr>
                              </a:gs>
                              <a:gs pos="53000">
                                <a:srgbClr val="3333CC">
                                  <a:lumMod val="60000"/>
                                  <a:lumOff val="40000"/>
                                </a:srgbClr>
                              </a:gs>
                              <a:gs pos="100000">
                                <a:srgbClr val="3333CC">
                                  <a:lumMod val="75000"/>
                                </a:srgbClr>
                              </a:gs>
                            </a:gsLst>
                            <a:lin ang="10800000" scaled="0"/>
                          </a:gradFill>
                          <a:ln w="25400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570" name="Oval 569">
                            <a:extLst>
                              <a:ext uri="{FF2B5EF4-FFF2-40B4-BE49-F238E27FC236}">
                                <a16:creationId xmlns:a16="http://schemas.microsoft.com/office/drawing/2014/main" id="{7410C71E-7556-7533-EDC9-B4652061B86F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 flipV="1">
                            <a:off x="1871277" y="1576300"/>
                            <a:ext cx="1125200" cy="321257"/>
                          </a:xfrm>
                          <a:prstGeom prst="ellipse">
                            <a:avLst/>
                          </a:prstGeom>
                          <a:solidFill>
                            <a:srgbClr val="FFFFFF">
                              <a:lumMod val="75000"/>
                            </a:srgbClr>
                          </a:solidFill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solidFill>
                                  <a:srgbClr val="000000"/>
                                </a:solidFill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571" name="Freeform 570">
                            <a:extLst>
                              <a:ext uri="{FF2B5EF4-FFF2-40B4-BE49-F238E27FC236}">
                                <a16:creationId xmlns:a16="http://schemas.microsoft.com/office/drawing/2014/main" id="{869FC5BF-D73D-27FA-5DD4-224CD8697522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159708" y="1673868"/>
                            <a:ext cx="548339" cy="159438"/>
                          </a:xfrm>
                          <a:custGeom>
                            <a:avLst/>
                            <a:gdLst>
                              <a:gd name="connsiteX0" fmla="*/ 1486231 w 2944854"/>
                              <a:gd name="connsiteY0" fmla="*/ 727041 h 1302232"/>
                              <a:gd name="connsiteX1" fmla="*/ 257675 w 2944854"/>
                              <a:gd name="connsiteY1" fmla="*/ 1302232 h 1302232"/>
                              <a:gd name="connsiteX2" fmla="*/ 0 w 2944854"/>
                              <a:gd name="connsiteY2" fmla="*/ 1228607 h 1302232"/>
                              <a:gd name="connsiteX3" fmla="*/ 911064 w 2944854"/>
                              <a:gd name="connsiteY3" fmla="*/ 837478 h 1302232"/>
                              <a:gd name="connsiteX4" fmla="*/ 883456 w 2944854"/>
                              <a:gd name="connsiteY4" fmla="*/ 450949 h 1302232"/>
                              <a:gd name="connsiteX5" fmla="*/ 161047 w 2944854"/>
                              <a:gd name="connsiteY5" fmla="*/ 119640 h 1302232"/>
                              <a:gd name="connsiteX6" fmla="*/ 404917 w 2944854"/>
                              <a:gd name="connsiteY6" fmla="*/ 50617 h 1302232"/>
                              <a:gd name="connsiteX7" fmla="*/ 1477028 w 2944854"/>
                              <a:gd name="connsiteY7" fmla="*/ 501566 h 1302232"/>
                              <a:gd name="connsiteX8" fmla="*/ 2572146 w 2944854"/>
                              <a:gd name="connsiteY8" fmla="*/ 0 h 1302232"/>
                              <a:gd name="connsiteX9" fmla="*/ 2875834 w 2944854"/>
                              <a:gd name="connsiteY9" fmla="*/ 96632 h 1302232"/>
                              <a:gd name="connsiteX10" fmla="*/ 2079803 w 2944854"/>
                              <a:gd name="connsiteY10" fmla="*/ 432543 h 1302232"/>
                              <a:gd name="connsiteX11" fmla="*/ 2240850 w 2944854"/>
                              <a:gd name="connsiteY11" fmla="*/ 920305 h 1302232"/>
                              <a:gd name="connsiteX12" fmla="*/ 2944854 w 2944854"/>
                              <a:gd name="connsiteY12" fmla="*/ 1228607 h 1302232"/>
                              <a:gd name="connsiteX13" fmla="*/ 2733192 w 2944854"/>
                              <a:gd name="connsiteY13" fmla="*/ 1297630 h 1302232"/>
                              <a:gd name="connsiteX14" fmla="*/ 1486231 w 2944854"/>
                              <a:gd name="connsiteY14" fmla="*/ 727041 h 1302232"/>
                              <a:gd name="connsiteX0" fmla="*/ 1486231 w 2944854"/>
                              <a:gd name="connsiteY0" fmla="*/ 727041 h 1316375"/>
                              <a:gd name="connsiteX1" fmla="*/ 257675 w 2944854"/>
                              <a:gd name="connsiteY1" fmla="*/ 1302232 h 1316375"/>
                              <a:gd name="connsiteX2" fmla="*/ 0 w 2944854"/>
                              <a:gd name="connsiteY2" fmla="*/ 1228607 h 1316375"/>
                              <a:gd name="connsiteX3" fmla="*/ 911064 w 2944854"/>
                              <a:gd name="connsiteY3" fmla="*/ 837478 h 1316375"/>
                              <a:gd name="connsiteX4" fmla="*/ 883456 w 2944854"/>
                              <a:gd name="connsiteY4" fmla="*/ 450949 h 1316375"/>
                              <a:gd name="connsiteX5" fmla="*/ 161047 w 2944854"/>
                              <a:gd name="connsiteY5" fmla="*/ 119640 h 1316375"/>
                              <a:gd name="connsiteX6" fmla="*/ 404917 w 2944854"/>
                              <a:gd name="connsiteY6" fmla="*/ 50617 h 1316375"/>
                              <a:gd name="connsiteX7" fmla="*/ 1477028 w 2944854"/>
                              <a:gd name="connsiteY7" fmla="*/ 501566 h 1316375"/>
                              <a:gd name="connsiteX8" fmla="*/ 2572146 w 2944854"/>
                              <a:gd name="connsiteY8" fmla="*/ 0 h 1316375"/>
                              <a:gd name="connsiteX9" fmla="*/ 2875834 w 2944854"/>
                              <a:gd name="connsiteY9" fmla="*/ 96632 h 1316375"/>
                              <a:gd name="connsiteX10" fmla="*/ 2079803 w 2944854"/>
                              <a:gd name="connsiteY10" fmla="*/ 432543 h 1316375"/>
                              <a:gd name="connsiteX11" fmla="*/ 2240850 w 2944854"/>
                              <a:gd name="connsiteY11" fmla="*/ 920305 h 1316375"/>
                              <a:gd name="connsiteX12" fmla="*/ 2944854 w 2944854"/>
                              <a:gd name="connsiteY12" fmla="*/ 1228607 h 1316375"/>
                              <a:gd name="connsiteX13" fmla="*/ 2756623 w 2944854"/>
                              <a:gd name="connsiteY13" fmla="*/ 1316375 h 1316375"/>
                              <a:gd name="connsiteX14" fmla="*/ 1486231 w 2944854"/>
                              <a:gd name="connsiteY14" fmla="*/ 727041 h 1316375"/>
                              <a:gd name="connsiteX0" fmla="*/ 1486231 w 3024520"/>
                              <a:gd name="connsiteY0" fmla="*/ 727041 h 1316375"/>
                              <a:gd name="connsiteX1" fmla="*/ 257675 w 3024520"/>
                              <a:gd name="connsiteY1" fmla="*/ 1302232 h 1316375"/>
                              <a:gd name="connsiteX2" fmla="*/ 0 w 3024520"/>
                              <a:gd name="connsiteY2" fmla="*/ 1228607 h 1316375"/>
                              <a:gd name="connsiteX3" fmla="*/ 911064 w 3024520"/>
                              <a:gd name="connsiteY3" fmla="*/ 837478 h 1316375"/>
                              <a:gd name="connsiteX4" fmla="*/ 883456 w 3024520"/>
                              <a:gd name="connsiteY4" fmla="*/ 450949 h 1316375"/>
                              <a:gd name="connsiteX5" fmla="*/ 161047 w 3024520"/>
                              <a:gd name="connsiteY5" fmla="*/ 119640 h 1316375"/>
                              <a:gd name="connsiteX6" fmla="*/ 404917 w 3024520"/>
                              <a:gd name="connsiteY6" fmla="*/ 50617 h 1316375"/>
                              <a:gd name="connsiteX7" fmla="*/ 1477028 w 3024520"/>
                              <a:gd name="connsiteY7" fmla="*/ 501566 h 1316375"/>
                              <a:gd name="connsiteX8" fmla="*/ 2572146 w 3024520"/>
                              <a:gd name="connsiteY8" fmla="*/ 0 h 1316375"/>
                              <a:gd name="connsiteX9" fmla="*/ 2875834 w 3024520"/>
                              <a:gd name="connsiteY9" fmla="*/ 96632 h 1316375"/>
                              <a:gd name="connsiteX10" fmla="*/ 2079803 w 3024520"/>
                              <a:gd name="connsiteY10" fmla="*/ 432543 h 1316375"/>
                              <a:gd name="connsiteX11" fmla="*/ 2240850 w 3024520"/>
                              <a:gd name="connsiteY11" fmla="*/ 920305 h 1316375"/>
                              <a:gd name="connsiteX12" fmla="*/ 3024520 w 3024520"/>
                              <a:gd name="connsiteY12" fmla="*/ 1228607 h 1316375"/>
                              <a:gd name="connsiteX13" fmla="*/ 2756623 w 3024520"/>
                              <a:gd name="connsiteY13" fmla="*/ 1316375 h 1316375"/>
                              <a:gd name="connsiteX14" fmla="*/ 1486231 w 3024520"/>
                              <a:gd name="connsiteY14" fmla="*/ 727041 h 1316375"/>
                              <a:gd name="connsiteX0" fmla="*/ 1537780 w 3076069"/>
                              <a:gd name="connsiteY0" fmla="*/ 727041 h 1316375"/>
                              <a:gd name="connsiteX1" fmla="*/ 309224 w 3076069"/>
                              <a:gd name="connsiteY1" fmla="*/ 1302232 h 1316375"/>
                              <a:gd name="connsiteX2" fmla="*/ 0 w 3076069"/>
                              <a:gd name="connsiteY2" fmla="*/ 1228607 h 1316375"/>
                              <a:gd name="connsiteX3" fmla="*/ 962613 w 3076069"/>
                              <a:gd name="connsiteY3" fmla="*/ 837478 h 1316375"/>
                              <a:gd name="connsiteX4" fmla="*/ 935005 w 3076069"/>
                              <a:gd name="connsiteY4" fmla="*/ 450949 h 1316375"/>
                              <a:gd name="connsiteX5" fmla="*/ 212596 w 3076069"/>
                              <a:gd name="connsiteY5" fmla="*/ 119640 h 1316375"/>
                              <a:gd name="connsiteX6" fmla="*/ 456466 w 3076069"/>
                              <a:gd name="connsiteY6" fmla="*/ 50617 h 1316375"/>
                              <a:gd name="connsiteX7" fmla="*/ 1528577 w 3076069"/>
                              <a:gd name="connsiteY7" fmla="*/ 501566 h 1316375"/>
                              <a:gd name="connsiteX8" fmla="*/ 2623695 w 3076069"/>
                              <a:gd name="connsiteY8" fmla="*/ 0 h 1316375"/>
                              <a:gd name="connsiteX9" fmla="*/ 2927383 w 3076069"/>
                              <a:gd name="connsiteY9" fmla="*/ 96632 h 1316375"/>
                              <a:gd name="connsiteX10" fmla="*/ 2131352 w 3076069"/>
                              <a:gd name="connsiteY10" fmla="*/ 432543 h 1316375"/>
                              <a:gd name="connsiteX11" fmla="*/ 2292399 w 3076069"/>
                              <a:gd name="connsiteY11" fmla="*/ 920305 h 1316375"/>
                              <a:gd name="connsiteX12" fmla="*/ 3076069 w 3076069"/>
                              <a:gd name="connsiteY12" fmla="*/ 1228607 h 1316375"/>
                              <a:gd name="connsiteX13" fmla="*/ 2808172 w 3076069"/>
                              <a:gd name="connsiteY13" fmla="*/ 1316375 h 1316375"/>
                              <a:gd name="connsiteX14" fmla="*/ 1537780 w 3076069"/>
                              <a:gd name="connsiteY14" fmla="*/ 727041 h 1316375"/>
                              <a:gd name="connsiteX0" fmla="*/ 1537780 w 3076069"/>
                              <a:gd name="connsiteY0" fmla="*/ 727041 h 1321259"/>
                              <a:gd name="connsiteX1" fmla="*/ 313981 w 3076069"/>
                              <a:gd name="connsiteY1" fmla="*/ 1321259 h 1321259"/>
                              <a:gd name="connsiteX2" fmla="*/ 0 w 3076069"/>
                              <a:gd name="connsiteY2" fmla="*/ 1228607 h 1321259"/>
                              <a:gd name="connsiteX3" fmla="*/ 962613 w 3076069"/>
                              <a:gd name="connsiteY3" fmla="*/ 837478 h 1321259"/>
                              <a:gd name="connsiteX4" fmla="*/ 935005 w 3076069"/>
                              <a:gd name="connsiteY4" fmla="*/ 450949 h 1321259"/>
                              <a:gd name="connsiteX5" fmla="*/ 212596 w 3076069"/>
                              <a:gd name="connsiteY5" fmla="*/ 119640 h 1321259"/>
                              <a:gd name="connsiteX6" fmla="*/ 456466 w 3076069"/>
                              <a:gd name="connsiteY6" fmla="*/ 50617 h 1321259"/>
                              <a:gd name="connsiteX7" fmla="*/ 1528577 w 3076069"/>
                              <a:gd name="connsiteY7" fmla="*/ 501566 h 1321259"/>
                              <a:gd name="connsiteX8" fmla="*/ 2623695 w 3076069"/>
                              <a:gd name="connsiteY8" fmla="*/ 0 h 1321259"/>
                              <a:gd name="connsiteX9" fmla="*/ 2927383 w 3076069"/>
                              <a:gd name="connsiteY9" fmla="*/ 96632 h 1321259"/>
                              <a:gd name="connsiteX10" fmla="*/ 2131352 w 3076069"/>
                              <a:gd name="connsiteY10" fmla="*/ 432543 h 1321259"/>
                              <a:gd name="connsiteX11" fmla="*/ 2292399 w 3076069"/>
                              <a:gd name="connsiteY11" fmla="*/ 920305 h 1321259"/>
                              <a:gd name="connsiteX12" fmla="*/ 3076069 w 3076069"/>
                              <a:gd name="connsiteY12" fmla="*/ 1228607 h 1321259"/>
                              <a:gd name="connsiteX13" fmla="*/ 2808172 w 3076069"/>
                              <a:gd name="connsiteY13" fmla="*/ 1316375 h 1321259"/>
                              <a:gd name="connsiteX14" fmla="*/ 1537780 w 3076069"/>
                              <a:gd name="connsiteY14" fmla="*/ 727041 h 1321259"/>
                              <a:gd name="connsiteX0" fmla="*/ 1537780 w 3076069"/>
                              <a:gd name="connsiteY0" fmla="*/ 750825 h 1321259"/>
                              <a:gd name="connsiteX1" fmla="*/ 313981 w 3076069"/>
                              <a:gd name="connsiteY1" fmla="*/ 1321259 h 1321259"/>
                              <a:gd name="connsiteX2" fmla="*/ 0 w 3076069"/>
                              <a:gd name="connsiteY2" fmla="*/ 1228607 h 1321259"/>
                              <a:gd name="connsiteX3" fmla="*/ 962613 w 3076069"/>
                              <a:gd name="connsiteY3" fmla="*/ 837478 h 1321259"/>
                              <a:gd name="connsiteX4" fmla="*/ 935005 w 3076069"/>
                              <a:gd name="connsiteY4" fmla="*/ 450949 h 1321259"/>
                              <a:gd name="connsiteX5" fmla="*/ 212596 w 3076069"/>
                              <a:gd name="connsiteY5" fmla="*/ 119640 h 1321259"/>
                              <a:gd name="connsiteX6" fmla="*/ 456466 w 3076069"/>
                              <a:gd name="connsiteY6" fmla="*/ 50617 h 1321259"/>
                              <a:gd name="connsiteX7" fmla="*/ 1528577 w 3076069"/>
                              <a:gd name="connsiteY7" fmla="*/ 501566 h 1321259"/>
                              <a:gd name="connsiteX8" fmla="*/ 2623695 w 3076069"/>
                              <a:gd name="connsiteY8" fmla="*/ 0 h 1321259"/>
                              <a:gd name="connsiteX9" fmla="*/ 2927383 w 3076069"/>
                              <a:gd name="connsiteY9" fmla="*/ 96632 h 1321259"/>
                              <a:gd name="connsiteX10" fmla="*/ 2131352 w 3076069"/>
                              <a:gd name="connsiteY10" fmla="*/ 432543 h 1321259"/>
                              <a:gd name="connsiteX11" fmla="*/ 2292399 w 3076069"/>
                              <a:gd name="connsiteY11" fmla="*/ 920305 h 1321259"/>
                              <a:gd name="connsiteX12" fmla="*/ 3076069 w 3076069"/>
                              <a:gd name="connsiteY12" fmla="*/ 1228607 h 1321259"/>
                              <a:gd name="connsiteX13" fmla="*/ 2808172 w 3076069"/>
                              <a:gd name="connsiteY13" fmla="*/ 1316375 h 1321259"/>
                              <a:gd name="connsiteX14" fmla="*/ 1537780 w 3076069"/>
                              <a:gd name="connsiteY14" fmla="*/ 750825 h 1321259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  <a:cxn ang="0">
                                <a:pos x="connsiteX5" y="connsiteY5"/>
                              </a:cxn>
                              <a:cxn ang="0">
                                <a:pos x="connsiteX6" y="connsiteY6"/>
                              </a:cxn>
                              <a:cxn ang="0">
                                <a:pos x="connsiteX7" y="connsiteY7"/>
                              </a:cxn>
                              <a:cxn ang="0">
                                <a:pos x="connsiteX8" y="connsiteY8"/>
                              </a:cxn>
                              <a:cxn ang="0">
                                <a:pos x="connsiteX9" y="connsiteY9"/>
                              </a:cxn>
                              <a:cxn ang="0">
                                <a:pos x="connsiteX10" y="connsiteY10"/>
                              </a:cxn>
                              <a:cxn ang="0">
                                <a:pos x="connsiteX11" y="connsiteY11"/>
                              </a:cxn>
                              <a:cxn ang="0">
                                <a:pos x="connsiteX12" y="connsiteY12"/>
                              </a:cxn>
                              <a:cxn ang="0">
                                <a:pos x="connsiteX13" y="connsiteY13"/>
                              </a:cxn>
                              <a:cxn ang="0">
                                <a:pos x="connsiteX14" y="connsiteY14"/>
                              </a:cxn>
                            </a:cxnLst>
                            <a:rect l="l" t="t" r="r" b="b"/>
                            <a:pathLst>
                              <a:path w="3076069" h="1321259">
                                <a:moveTo>
                                  <a:pt x="1537780" y="750825"/>
                                </a:moveTo>
                                <a:lnTo>
                                  <a:pt x="313981" y="1321259"/>
                                </a:lnTo>
                                <a:lnTo>
                                  <a:pt x="0" y="1228607"/>
                                </a:lnTo>
                                <a:lnTo>
                                  <a:pt x="962613" y="837478"/>
                                </a:lnTo>
                                <a:lnTo>
                                  <a:pt x="935005" y="450949"/>
                                </a:lnTo>
                                <a:lnTo>
                                  <a:pt x="212596" y="119640"/>
                                </a:lnTo>
                                <a:lnTo>
                                  <a:pt x="456466" y="50617"/>
                                </a:lnTo>
                                <a:lnTo>
                                  <a:pt x="1528577" y="501566"/>
                                </a:lnTo>
                                <a:lnTo>
                                  <a:pt x="2623695" y="0"/>
                                </a:lnTo>
                                <a:lnTo>
                                  <a:pt x="2927383" y="96632"/>
                                </a:lnTo>
                                <a:lnTo>
                                  <a:pt x="2131352" y="432543"/>
                                </a:lnTo>
                                <a:lnTo>
                                  <a:pt x="2292399" y="920305"/>
                                </a:lnTo>
                                <a:lnTo>
                                  <a:pt x="3076069" y="1228607"/>
                                </a:lnTo>
                                <a:lnTo>
                                  <a:pt x="2808172" y="1316375"/>
                                </a:lnTo>
                                <a:lnTo>
                                  <a:pt x="1537780" y="750825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60000"/>
                              <a:lumOff val="40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572" name="Freeform 571">
                            <a:extLst>
                              <a:ext uri="{FF2B5EF4-FFF2-40B4-BE49-F238E27FC236}">
                                <a16:creationId xmlns:a16="http://schemas.microsoft.com/office/drawing/2014/main" id="{0FAA2B91-3672-A167-0BB2-71B940F877B3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102655" y="1633412"/>
                            <a:ext cx="662444" cy="111846"/>
                          </a:xfrm>
                          <a:custGeom>
                            <a:avLst/>
                            <a:gdLst>
                              <a:gd name="connsiteX0" fmla="*/ 0 w 3645229"/>
                              <a:gd name="connsiteY0" fmla="*/ 214441 h 923747"/>
                              <a:gd name="connsiteX1" fmla="*/ 659770 w 3645229"/>
                              <a:gd name="connsiteY1" fmla="*/ 16495 h 923747"/>
                              <a:gd name="connsiteX2" fmla="*/ 1814367 w 3645229"/>
                              <a:gd name="connsiteY2" fmla="*/ 511360 h 923747"/>
                              <a:gd name="connsiteX3" fmla="*/ 2968965 w 3645229"/>
                              <a:gd name="connsiteY3" fmla="*/ 0 h 923747"/>
                              <a:gd name="connsiteX4" fmla="*/ 3645229 w 3645229"/>
                              <a:gd name="connsiteY4" fmla="*/ 197946 h 923747"/>
                              <a:gd name="connsiteX5" fmla="*/ 3199884 w 3645229"/>
                              <a:gd name="connsiteY5" fmla="*/ 461874 h 923747"/>
                              <a:gd name="connsiteX6" fmla="*/ 2985459 w 3645229"/>
                              <a:gd name="connsiteY6" fmla="*/ 379396 h 923747"/>
                              <a:gd name="connsiteX7" fmla="*/ 1830861 w 3645229"/>
                              <a:gd name="connsiteY7" fmla="*/ 923747 h 923747"/>
                              <a:gd name="connsiteX8" fmla="*/ 676264 w 3645229"/>
                              <a:gd name="connsiteY8" fmla="*/ 412387 h 923747"/>
                              <a:gd name="connsiteX9" fmla="*/ 527816 w 3645229"/>
                              <a:gd name="connsiteY9" fmla="*/ 478369 h 923747"/>
                              <a:gd name="connsiteX10" fmla="*/ 0 w 3645229"/>
                              <a:gd name="connsiteY10" fmla="*/ 21444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71662 w 3640627"/>
                              <a:gd name="connsiteY8" fmla="*/ 412387 h 923747"/>
                              <a:gd name="connsiteX9" fmla="*/ 523214 w 3640627"/>
                              <a:gd name="connsiteY9" fmla="*/ 478369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71662 w 3640627"/>
                              <a:gd name="connsiteY8" fmla="*/ 412387 h 923747"/>
                              <a:gd name="connsiteX9" fmla="*/ 523214 w 3640627"/>
                              <a:gd name="connsiteY9" fmla="*/ 482971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90067 w 3640627"/>
                              <a:gd name="connsiteY8" fmla="*/ 412387 h 923747"/>
                              <a:gd name="connsiteX9" fmla="*/ 523214 w 3640627"/>
                              <a:gd name="connsiteY9" fmla="*/ 482971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09765 w 3640627"/>
                              <a:gd name="connsiteY2" fmla="*/ 511360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2980857 w 3640627"/>
                              <a:gd name="connsiteY6" fmla="*/ 379396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55778 w 3640627"/>
                              <a:gd name="connsiteY2" fmla="*/ 534367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2980857 w 3640627"/>
                              <a:gd name="connsiteY6" fmla="*/ 379396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55778 w 3640627"/>
                              <a:gd name="connsiteY2" fmla="*/ 534367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3008465 w 3640627"/>
                              <a:gd name="connsiteY6" fmla="*/ 402404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723451"/>
                              <a:gd name="connsiteY0" fmla="*/ 242051 h 946755"/>
                              <a:gd name="connsiteX1" fmla="*/ 655168 w 3723451"/>
                              <a:gd name="connsiteY1" fmla="*/ 16495 h 946755"/>
                              <a:gd name="connsiteX2" fmla="*/ 1855778 w 3723451"/>
                              <a:gd name="connsiteY2" fmla="*/ 534367 h 946755"/>
                              <a:gd name="connsiteX3" fmla="*/ 2964363 w 3723451"/>
                              <a:gd name="connsiteY3" fmla="*/ 0 h 946755"/>
                              <a:gd name="connsiteX4" fmla="*/ 3723451 w 3723451"/>
                              <a:gd name="connsiteY4" fmla="*/ 220954 h 946755"/>
                              <a:gd name="connsiteX5" fmla="*/ 3195282 w 3723451"/>
                              <a:gd name="connsiteY5" fmla="*/ 461874 h 946755"/>
                              <a:gd name="connsiteX6" fmla="*/ 3008465 w 3723451"/>
                              <a:gd name="connsiteY6" fmla="*/ 402404 h 946755"/>
                              <a:gd name="connsiteX7" fmla="*/ 1876873 w 3723451"/>
                              <a:gd name="connsiteY7" fmla="*/ 946755 h 946755"/>
                              <a:gd name="connsiteX8" fmla="*/ 690067 w 3723451"/>
                              <a:gd name="connsiteY8" fmla="*/ 412387 h 946755"/>
                              <a:gd name="connsiteX9" fmla="*/ 523214 w 3723451"/>
                              <a:gd name="connsiteY9" fmla="*/ 482971 h 946755"/>
                              <a:gd name="connsiteX10" fmla="*/ 0 w 3723451"/>
                              <a:gd name="connsiteY10" fmla="*/ 242051 h 946755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95282 w 3723451"/>
                              <a:gd name="connsiteY5" fmla="*/ 448069 h 932950"/>
                              <a:gd name="connsiteX6" fmla="*/ 3008465 w 3723451"/>
                              <a:gd name="connsiteY6" fmla="*/ 388599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95282 w 3723451"/>
                              <a:gd name="connsiteY5" fmla="*/ 448069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86079 w 3723451"/>
                              <a:gd name="connsiteY5" fmla="*/ 461874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86079 w 3723451"/>
                              <a:gd name="connsiteY5" fmla="*/ 461874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711613 w 3723451"/>
                              <a:gd name="connsiteY8" fmla="*/ 413055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  <a:cxn ang="0">
                                <a:pos x="connsiteX5" y="connsiteY5"/>
                              </a:cxn>
                              <a:cxn ang="0">
                                <a:pos x="connsiteX6" y="connsiteY6"/>
                              </a:cxn>
                              <a:cxn ang="0">
                                <a:pos x="connsiteX7" y="connsiteY7"/>
                              </a:cxn>
                              <a:cxn ang="0">
                                <a:pos x="connsiteX8" y="connsiteY8"/>
                              </a:cxn>
                              <a:cxn ang="0">
                                <a:pos x="connsiteX9" y="connsiteY9"/>
                              </a:cxn>
                              <a:cxn ang="0">
                                <a:pos x="connsiteX10" y="connsiteY10"/>
                              </a:cxn>
                            </a:cxnLst>
                            <a:rect l="l" t="t" r="r" b="b"/>
                            <a:pathLst>
                              <a:path w="3723451" h="932950">
                                <a:moveTo>
                                  <a:pt x="0" y="228246"/>
                                </a:moveTo>
                                <a:lnTo>
                                  <a:pt x="655168" y="2690"/>
                                </a:lnTo>
                                <a:lnTo>
                                  <a:pt x="1855778" y="520562"/>
                                </a:lnTo>
                                <a:lnTo>
                                  <a:pt x="3001174" y="0"/>
                                </a:lnTo>
                                <a:lnTo>
                                  <a:pt x="3723451" y="207149"/>
                                </a:lnTo>
                                <a:lnTo>
                                  <a:pt x="3186079" y="461874"/>
                                </a:lnTo>
                                <a:lnTo>
                                  <a:pt x="3013067" y="393200"/>
                                </a:lnTo>
                                <a:lnTo>
                                  <a:pt x="1876873" y="932950"/>
                                </a:lnTo>
                                <a:lnTo>
                                  <a:pt x="711613" y="413055"/>
                                </a:lnTo>
                                <a:lnTo>
                                  <a:pt x="523214" y="469166"/>
                                </a:lnTo>
                                <a:lnTo>
                                  <a:pt x="0" y="228246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573" name="Freeform 572">
                            <a:extLst>
                              <a:ext uri="{FF2B5EF4-FFF2-40B4-BE49-F238E27FC236}">
                                <a16:creationId xmlns:a16="http://schemas.microsoft.com/office/drawing/2014/main" id="{AE5B4ACC-7688-3DF1-F5B8-94FD8CDDFE0B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536889" y="1728599"/>
                            <a:ext cx="244057" cy="97568"/>
                          </a:xfrm>
                          <a:custGeom>
                            <a:avLst/>
                            <a:gdLst>
                              <a:gd name="connsiteX0" fmla="*/ 55216 w 1421812"/>
                              <a:gd name="connsiteY0" fmla="*/ 0 h 800665"/>
                              <a:gd name="connsiteX1" fmla="*/ 1421812 w 1421812"/>
                              <a:gd name="connsiteY1" fmla="*/ 625807 h 800665"/>
                              <a:gd name="connsiteX2" fmla="*/ 947874 w 1421812"/>
                              <a:gd name="connsiteY2" fmla="*/ 800665 h 800665"/>
                              <a:gd name="connsiteX3" fmla="*/ 50614 w 1421812"/>
                              <a:gd name="connsiteY3" fmla="*/ 404934 h 800665"/>
                              <a:gd name="connsiteX4" fmla="*/ 0 w 1421812"/>
                              <a:gd name="connsiteY4" fmla="*/ 404934 h 800665"/>
                              <a:gd name="connsiteX5" fmla="*/ 55216 w 1421812"/>
                              <a:gd name="connsiteY5" fmla="*/ 0 h 800665"/>
                              <a:gd name="connsiteX0" fmla="*/ 4602 w 1371198"/>
                              <a:gd name="connsiteY0" fmla="*/ 0 h 800665"/>
                              <a:gd name="connsiteX1" fmla="*/ 1371198 w 1371198"/>
                              <a:gd name="connsiteY1" fmla="*/ 625807 h 800665"/>
                              <a:gd name="connsiteX2" fmla="*/ 897260 w 1371198"/>
                              <a:gd name="connsiteY2" fmla="*/ 800665 h 800665"/>
                              <a:gd name="connsiteX3" fmla="*/ 0 w 1371198"/>
                              <a:gd name="connsiteY3" fmla="*/ 404934 h 800665"/>
                              <a:gd name="connsiteX4" fmla="*/ 4602 w 1371198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9868"/>
                              <a:gd name="connsiteX1" fmla="*/ 1366596 w 1366596"/>
                              <a:gd name="connsiteY1" fmla="*/ 625807 h 809868"/>
                              <a:gd name="connsiteX2" fmla="*/ 865050 w 1366596"/>
                              <a:gd name="connsiteY2" fmla="*/ 809868 h 809868"/>
                              <a:gd name="connsiteX3" fmla="*/ 4601 w 1366596"/>
                              <a:gd name="connsiteY3" fmla="*/ 427942 h 809868"/>
                              <a:gd name="connsiteX4" fmla="*/ 0 w 1366596"/>
                              <a:gd name="connsiteY4" fmla="*/ 0 h 809868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</a:cxnLst>
                            <a:rect l="l" t="t" r="r" b="b"/>
                            <a:pathLst>
                              <a:path w="1366596" h="809868">
                                <a:moveTo>
                                  <a:pt x="0" y="0"/>
                                </a:moveTo>
                                <a:lnTo>
                                  <a:pt x="1366596" y="625807"/>
                                </a:lnTo>
                                <a:lnTo>
                                  <a:pt x="865050" y="809868"/>
                                </a:lnTo>
                                <a:lnTo>
                                  <a:pt x="4601" y="427942"/>
                                </a:lnTo>
                                <a:cubicBezTo>
                                  <a:pt x="-1535" y="105836"/>
                                  <a:pt x="1534" y="142647"/>
                                  <a:pt x="0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574" name="Freeform 573">
                            <a:extLst>
                              <a:ext uri="{FF2B5EF4-FFF2-40B4-BE49-F238E27FC236}">
                                <a16:creationId xmlns:a16="http://schemas.microsoft.com/office/drawing/2014/main" id="{5AF92FEA-C21A-51B8-F154-F8B219C18814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089977" y="1730980"/>
                            <a:ext cx="240888" cy="95187"/>
                          </a:xfrm>
                          <a:custGeom>
                            <a:avLst/>
                            <a:gdLst>
                              <a:gd name="connsiteX0" fmla="*/ 1329786 w 1348191"/>
                              <a:gd name="connsiteY0" fmla="*/ 0 h 809869"/>
                              <a:gd name="connsiteX1" fmla="*/ 1348191 w 1348191"/>
                              <a:gd name="connsiteY1" fmla="*/ 400333 h 809869"/>
                              <a:gd name="connsiteX2" fmla="*/ 487742 w 1348191"/>
                              <a:gd name="connsiteY2" fmla="*/ 809869 h 809869"/>
                              <a:gd name="connsiteX3" fmla="*/ 0 w 1348191"/>
                              <a:gd name="connsiteY3" fmla="*/ 630409 h 809869"/>
                              <a:gd name="connsiteX4" fmla="*/ 1329786 w 1348191"/>
                              <a:gd name="connsiteY4" fmla="*/ 0 h 809869"/>
                              <a:gd name="connsiteX0" fmla="*/ 1329786 w 1348191"/>
                              <a:gd name="connsiteY0" fmla="*/ 0 h 791462"/>
                              <a:gd name="connsiteX1" fmla="*/ 1348191 w 1348191"/>
                              <a:gd name="connsiteY1" fmla="*/ 381926 h 791462"/>
                              <a:gd name="connsiteX2" fmla="*/ 487742 w 1348191"/>
                              <a:gd name="connsiteY2" fmla="*/ 791462 h 791462"/>
                              <a:gd name="connsiteX3" fmla="*/ 0 w 1348191"/>
                              <a:gd name="connsiteY3" fmla="*/ 612002 h 791462"/>
                              <a:gd name="connsiteX4" fmla="*/ 1329786 w 1348191"/>
                              <a:gd name="connsiteY4" fmla="*/ 0 h 791462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</a:cxnLst>
                            <a:rect l="l" t="t" r="r" b="b"/>
                            <a:pathLst>
                              <a:path w="1348191" h="791462">
                                <a:moveTo>
                                  <a:pt x="1329786" y="0"/>
                                </a:moveTo>
                                <a:lnTo>
                                  <a:pt x="1348191" y="381926"/>
                                </a:lnTo>
                                <a:lnTo>
                                  <a:pt x="487742" y="791462"/>
                                </a:lnTo>
                                <a:lnTo>
                                  <a:pt x="0" y="612002"/>
                                </a:lnTo>
                                <a:lnTo>
                                  <a:pt x="1329786" y="0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cxnSp>
                        <p:nvCxnSpPr>
                          <p:cNvPr id="575" name="Straight Connector 574">
                            <a:extLst>
                              <a:ext uri="{FF2B5EF4-FFF2-40B4-BE49-F238E27FC236}">
                                <a16:creationId xmlns:a16="http://schemas.microsoft.com/office/drawing/2014/main" id="{CE6A972E-0A59-665E-6E8E-E4E246B765F9}"/>
                              </a:ext>
                            </a:extLst>
                          </p:cNvPr>
                          <p:cNvCxnSpPr>
                            <a:endCxn id="570" idx="2"/>
                          </p:cNvCxnSpPr>
                          <p:nvPr/>
                        </p:nvCxnSpPr>
                        <p:spPr bwMode="auto">
                          <a:xfrm flipH="1" flipV="1">
                            <a:off x="1871277" y="1735739"/>
                            <a:ext cx="3169" cy="123743"/>
                          </a:xfrm>
                          <a:prstGeom prst="line">
                            <a:avLst/>
                          </a:prstGeom>
                          <a:noFill/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5" dist="19939" dir="5400000" algn="tl" rotWithShape="0">
                              <a:srgbClr val="000000">
                                <a:alpha val="38000"/>
                              </a:srgbClr>
                            </a:outerShdw>
                          </a:effectLst>
                        </p:spPr>
                      </p:cxnSp>
                      <p:cxnSp>
                        <p:nvCxnSpPr>
                          <p:cNvPr id="576" name="Straight Connector 575">
                            <a:extLst>
                              <a:ext uri="{FF2B5EF4-FFF2-40B4-BE49-F238E27FC236}">
                                <a16:creationId xmlns:a16="http://schemas.microsoft.com/office/drawing/2014/main" id="{FD124076-BCE5-12B0-A5E7-8E8EAB9A1B5D}"/>
                              </a:ext>
                            </a:extLst>
                          </p:cNvPr>
                          <p:cNvCxnSpPr/>
                          <p:nvPr/>
                        </p:nvCxnSpPr>
                        <p:spPr bwMode="auto">
                          <a:xfrm flipH="1" flipV="1">
                            <a:off x="2996477" y="1733359"/>
                            <a:ext cx="3171" cy="123743"/>
                          </a:xfrm>
                          <a:prstGeom prst="line">
                            <a:avLst/>
                          </a:prstGeom>
                          <a:noFill/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5" dist="19939" dir="5400000" algn="tl" rotWithShape="0">
                              <a:srgbClr val="000000">
                                <a:alpha val="38000"/>
                              </a:srgbClr>
                            </a:outerShdw>
                          </a:effectLst>
                        </p:spPr>
                      </p:cxnSp>
                    </p:grpSp>
                    <p:grpSp>
                      <p:nvGrpSpPr>
                        <p:cNvPr id="565" name="Group 564">
                          <a:extLst>
                            <a:ext uri="{FF2B5EF4-FFF2-40B4-BE49-F238E27FC236}">
                              <a16:creationId xmlns:a16="http://schemas.microsoft.com/office/drawing/2014/main" id="{CB8F3553-8C05-B7E5-81FD-2212874CB319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1770362" y="2873352"/>
                          <a:ext cx="441422" cy="369332"/>
                          <a:chOff x="667045" y="1708643"/>
                          <a:chExt cx="441422" cy="369332"/>
                        </a:xfrm>
                      </p:grpSpPr>
                      <p:sp>
                        <p:nvSpPr>
                          <p:cNvPr id="566" name="Oval 565">
                            <a:extLst>
                              <a:ext uri="{FF2B5EF4-FFF2-40B4-BE49-F238E27FC236}">
                                <a16:creationId xmlns:a16="http://schemas.microsoft.com/office/drawing/2014/main" id="{2354B94B-6759-DD1F-5F01-42C394CA5008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725417" y="1787240"/>
                            <a:ext cx="356365" cy="231962"/>
                          </a:xfrm>
                          <a:prstGeom prst="ellipse">
                            <a:avLst/>
                          </a:prstGeom>
                          <a:solidFill>
                            <a:srgbClr val="FFFFFF">
                              <a:alpha val="76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rtlCol="0"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567" name="TextBox 566">
                            <a:extLst>
                              <a:ext uri="{FF2B5EF4-FFF2-40B4-BE49-F238E27FC236}">
                                <a16:creationId xmlns:a16="http://schemas.microsoft.com/office/drawing/2014/main" id="{00AA02D1-7D41-FB2C-510F-D74C71A29CDE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667045" y="1708643"/>
                            <a:ext cx="441422" cy="369332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none" rtlCol="0">
                            <a:spAutoFit/>
                          </a:bodyPr>
                          <a:lstStyle/>
                          <a:p>
                            <a:pPr marL="0" marR="0" lvl="0" indent="0" algn="l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en-US" sz="1800" b="0" i="0" u="none" strike="noStrike" kern="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0000"/>
                                </a:solidFill>
                                <a:effectLst/>
                                <a:uLnTx/>
                                <a:uFillTx/>
                                <a:latin typeface="Arial" charset="0"/>
                                <a:ea typeface="ＭＳ Ｐゴシック" charset="0"/>
                                <a:cs typeface="+mn-cs"/>
                              </a:rPr>
                              <a:t>3d</a:t>
                            </a:r>
                          </a:p>
                        </p:txBody>
                      </p:sp>
                    </p:grpSp>
                  </p:grpSp>
                  <p:grpSp>
                    <p:nvGrpSpPr>
                      <p:cNvPr id="531" name="Group 530">
                        <a:extLst>
                          <a:ext uri="{FF2B5EF4-FFF2-40B4-BE49-F238E27FC236}">
                            <a16:creationId xmlns:a16="http://schemas.microsoft.com/office/drawing/2014/main" id="{A320761E-B1AD-B983-F0AF-14D4F2EE4332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2601806" y="3485072"/>
                        <a:ext cx="565150" cy="369332"/>
                        <a:chOff x="1736090" y="2873352"/>
                        <a:chExt cx="565150" cy="369332"/>
                      </a:xfrm>
                    </p:grpSpPr>
                    <p:grpSp>
                      <p:nvGrpSpPr>
                        <p:cNvPr id="551" name="Group 327">
                          <a:extLst>
                            <a:ext uri="{FF2B5EF4-FFF2-40B4-BE49-F238E27FC236}">
                              <a16:creationId xmlns:a16="http://schemas.microsoft.com/office/drawing/2014/main" id="{3B68D713-9858-AF3B-459F-300E3D0C3D6F}"/>
                            </a:ext>
                          </a:extLst>
                        </p:cNvPr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1736090" y="2893762"/>
                          <a:ext cx="565150" cy="292100"/>
                          <a:chOff x="1871277" y="1576300"/>
                          <a:chExt cx="1128371" cy="437861"/>
                        </a:xfrm>
                      </p:grpSpPr>
                      <p:sp>
                        <p:nvSpPr>
                          <p:cNvPr id="555" name="Oval 554">
                            <a:extLst>
                              <a:ext uri="{FF2B5EF4-FFF2-40B4-BE49-F238E27FC236}">
                                <a16:creationId xmlns:a16="http://schemas.microsoft.com/office/drawing/2014/main" id="{D7EB6800-ECBA-4C58-3D68-8D78D43B7C92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 flipV="1">
                            <a:off x="1874446" y="1692905"/>
                            <a:ext cx="1125202" cy="321256"/>
                          </a:xfrm>
                          <a:prstGeom prst="ellipse">
                            <a:avLst/>
                          </a:prstGeom>
                          <a:gradFill flip="none" rotWithShape="1">
                            <a:gsLst>
                              <a:gs pos="0">
                                <a:srgbClr val="3333CC">
                                  <a:lumMod val="75000"/>
                                </a:srgbClr>
                              </a:gs>
                              <a:gs pos="53000">
                                <a:srgbClr val="3333CC">
                                  <a:lumMod val="60000"/>
                                  <a:lumOff val="40000"/>
                                </a:srgbClr>
                              </a:gs>
                              <a:gs pos="100000">
                                <a:srgbClr val="3333CC">
                                  <a:lumMod val="75000"/>
                                </a:srgbClr>
                              </a:gs>
                            </a:gsLst>
                            <a:lin ang="0" scaled="1"/>
                            <a:tileRect/>
                          </a:gradFill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solidFill>
                                  <a:srgbClr val="000000"/>
                                </a:solidFill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556" name="Rectangle 555">
                            <a:extLst>
                              <a:ext uri="{FF2B5EF4-FFF2-40B4-BE49-F238E27FC236}">
                                <a16:creationId xmlns:a16="http://schemas.microsoft.com/office/drawing/2014/main" id="{FD4885F1-502C-2B49-4884-E55FFF9262AA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1871277" y="1740499"/>
                            <a:ext cx="1128371" cy="114225"/>
                          </a:xfrm>
                          <a:prstGeom prst="rect">
                            <a:avLst/>
                          </a:prstGeom>
                          <a:gradFill rotWithShape="1">
                            <a:gsLst>
                              <a:gs pos="0">
                                <a:srgbClr val="3333CC">
                                  <a:lumMod val="75000"/>
                                </a:srgbClr>
                              </a:gs>
                              <a:gs pos="53000">
                                <a:srgbClr val="3333CC">
                                  <a:lumMod val="60000"/>
                                  <a:lumOff val="40000"/>
                                </a:srgbClr>
                              </a:gs>
                              <a:gs pos="100000">
                                <a:srgbClr val="3333CC">
                                  <a:lumMod val="75000"/>
                                </a:srgbClr>
                              </a:gs>
                            </a:gsLst>
                            <a:lin ang="10800000" scaled="0"/>
                          </a:gradFill>
                          <a:ln w="25400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557" name="Oval 556">
                            <a:extLst>
                              <a:ext uri="{FF2B5EF4-FFF2-40B4-BE49-F238E27FC236}">
                                <a16:creationId xmlns:a16="http://schemas.microsoft.com/office/drawing/2014/main" id="{2DEE6E4B-1455-B7FC-079C-77C7008729C3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 flipV="1">
                            <a:off x="1871277" y="1576300"/>
                            <a:ext cx="1125200" cy="321257"/>
                          </a:xfrm>
                          <a:prstGeom prst="ellipse">
                            <a:avLst/>
                          </a:prstGeom>
                          <a:solidFill>
                            <a:srgbClr val="FFFFFF">
                              <a:lumMod val="75000"/>
                            </a:srgbClr>
                          </a:solidFill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solidFill>
                                  <a:srgbClr val="000000"/>
                                </a:solidFill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558" name="Freeform 557">
                            <a:extLst>
                              <a:ext uri="{FF2B5EF4-FFF2-40B4-BE49-F238E27FC236}">
                                <a16:creationId xmlns:a16="http://schemas.microsoft.com/office/drawing/2014/main" id="{CFB698AA-84A9-C88F-2D15-41CD9F42CFBA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159708" y="1673868"/>
                            <a:ext cx="548339" cy="159438"/>
                          </a:xfrm>
                          <a:custGeom>
                            <a:avLst/>
                            <a:gdLst>
                              <a:gd name="connsiteX0" fmla="*/ 1486231 w 2944854"/>
                              <a:gd name="connsiteY0" fmla="*/ 727041 h 1302232"/>
                              <a:gd name="connsiteX1" fmla="*/ 257675 w 2944854"/>
                              <a:gd name="connsiteY1" fmla="*/ 1302232 h 1302232"/>
                              <a:gd name="connsiteX2" fmla="*/ 0 w 2944854"/>
                              <a:gd name="connsiteY2" fmla="*/ 1228607 h 1302232"/>
                              <a:gd name="connsiteX3" fmla="*/ 911064 w 2944854"/>
                              <a:gd name="connsiteY3" fmla="*/ 837478 h 1302232"/>
                              <a:gd name="connsiteX4" fmla="*/ 883456 w 2944854"/>
                              <a:gd name="connsiteY4" fmla="*/ 450949 h 1302232"/>
                              <a:gd name="connsiteX5" fmla="*/ 161047 w 2944854"/>
                              <a:gd name="connsiteY5" fmla="*/ 119640 h 1302232"/>
                              <a:gd name="connsiteX6" fmla="*/ 404917 w 2944854"/>
                              <a:gd name="connsiteY6" fmla="*/ 50617 h 1302232"/>
                              <a:gd name="connsiteX7" fmla="*/ 1477028 w 2944854"/>
                              <a:gd name="connsiteY7" fmla="*/ 501566 h 1302232"/>
                              <a:gd name="connsiteX8" fmla="*/ 2572146 w 2944854"/>
                              <a:gd name="connsiteY8" fmla="*/ 0 h 1302232"/>
                              <a:gd name="connsiteX9" fmla="*/ 2875834 w 2944854"/>
                              <a:gd name="connsiteY9" fmla="*/ 96632 h 1302232"/>
                              <a:gd name="connsiteX10" fmla="*/ 2079803 w 2944854"/>
                              <a:gd name="connsiteY10" fmla="*/ 432543 h 1302232"/>
                              <a:gd name="connsiteX11" fmla="*/ 2240850 w 2944854"/>
                              <a:gd name="connsiteY11" fmla="*/ 920305 h 1302232"/>
                              <a:gd name="connsiteX12" fmla="*/ 2944854 w 2944854"/>
                              <a:gd name="connsiteY12" fmla="*/ 1228607 h 1302232"/>
                              <a:gd name="connsiteX13" fmla="*/ 2733192 w 2944854"/>
                              <a:gd name="connsiteY13" fmla="*/ 1297630 h 1302232"/>
                              <a:gd name="connsiteX14" fmla="*/ 1486231 w 2944854"/>
                              <a:gd name="connsiteY14" fmla="*/ 727041 h 1302232"/>
                              <a:gd name="connsiteX0" fmla="*/ 1486231 w 2944854"/>
                              <a:gd name="connsiteY0" fmla="*/ 727041 h 1316375"/>
                              <a:gd name="connsiteX1" fmla="*/ 257675 w 2944854"/>
                              <a:gd name="connsiteY1" fmla="*/ 1302232 h 1316375"/>
                              <a:gd name="connsiteX2" fmla="*/ 0 w 2944854"/>
                              <a:gd name="connsiteY2" fmla="*/ 1228607 h 1316375"/>
                              <a:gd name="connsiteX3" fmla="*/ 911064 w 2944854"/>
                              <a:gd name="connsiteY3" fmla="*/ 837478 h 1316375"/>
                              <a:gd name="connsiteX4" fmla="*/ 883456 w 2944854"/>
                              <a:gd name="connsiteY4" fmla="*/ 450949 h 1316375"/>
                              <a:gd name="connsiteX5" fmla="*/ 161047 w 2944854"/>
                              <a:gd name="connsiteY5" fmla="*/ 119640 h 1316375"/>
                              <a:gd name="connsiteX6" fmla="*/ 404917 w 2944854"/>
                              <a:gd name="connsiteY6" fmla="*/ 50617 h 1316375"/>
                              <a:gd name="connsiteX7" fmla="*/ 1477028 w 2944854"/>
                              <a:gd name="connsiteY7" fmla="*/ 501566 h 1316375"/>
                              <a:gd name="connsiteX8" fmla="*/ 2572146 w 2944854"/>
                              <a:gd name="connsiteY8" fmla="*/ 0 h 1316375"/>
                              <a:gd name="connsiteX9" fmla="*/ 2875834 w 2944854"/>
                              <a:gd name="connsiteY9" fmla="*/ 96632 h 1316375"/>
                              <a:gd name="connsiteX10" fmla="*/ 2079803 w 2944854"/>
                              <a:gd name="connsiteY10" fmla="*/ 432543 h 1316375"/>
                              <a:gd name="connsiteX11" fmla="*/ 2240850 w 2944854"/>
                              <a:gd name="connsiteY11" fmla="*/ 920305 h 1316375"/>
                              <a:gd name="connsiteX12" fmla="*/ 2944854 w 2944854"/>
                              <a:gd name="connsiteY12" fmla="*/ 1228607 h 1316375"/>
                              <a:gd name="connsiteX13" fmla="*/ 2756623 w 2944854"/>
                              <a:gd name="connsiteY13" fmla="*/ 1316375 h 1316375"/>
                              <a:gd name="connsiteX14" fmla="*/ 1486231 w 2944854"/>
                              <a:gd name="connsiteY14" fmla="*/ 727041 h 1316375"/>
                              <a:gd name="connsiteX0" fmla="*/ 1486231 w 3024520"/>
                              <a:gd name="connsiteY0" fmla="*/ 727041 h 1316375"/>
                              <a:gd name="connsiteX1" fmla="*/ 257675 w 3024520"/>
                              <a:gd name="connsiteY1" fmla="*/ 1302232 h 1316375"/>
                              <a:gd name="connsiteX2" fmla="*/ 0 w 3024520"/>
                              <a:gd name="connsiteY2" fmla="*/ 1228607 h 1316375"/>
                              <a:gd name="connsiteX3" fmla="*/ 911064 w 3024520"/>
                              <a:gd name="connsiteY3" fmla="*/ 837478 h 1316375"/>
                              <a:gd name="connsiteX4" fmla="*/ 883456 w 3024520"/>
                              <a:gd name="connsiteY4" fmla="*/ 450949 h 1316375"/>
                              <a:gd name="connsiteX5" fmla="*/ 161047 w 3024520"/>
                              <a:gd name="connsiteY5" fmla="*/ 119640 h 1316375"/>
                              <a:gd name="connsiteX6" fmla="*/ 404917 w 3024520"/>
                              <a:gd name="connsiteY6" fmla="*/ 50617 h 1316375"/>
                              <a:gd name="connsiteX7" fmla="*/ 1477028 w 3024520"/>
                              <a:gd name="connsiteY7" fmla="*/ 501566 h 1316375"/>
                              <a:gd name="connsiteX8" fmla="*/ 2572146 w 3024520"/>
                              <a:gd name="connsiteY8" fmla="*/ 0 h 1316375"/>
                              <a:gd name="connsiteX9" fmla="*/ 2875834 w 3024520"/>
                              <a:gd name="connsiteY9" fmla="*/ 96632 h 1316375"/>
                              <a:gd name="connsiteX10" fmla="*/ 2079803 w 3024520"/>
                              <a:gd name="connsiteY10" fmla="*/ 432543 h 1316375"/>
                              <a:gd name="connsiteX11" fmla="*/ 2240850 w 3024520"/>
                              <a:gd name="connsiteY11" fmla="*/ 920305 h 1316375"/>
                              <a:gd name="connsiteX12" fmla="*/ 3024520 w 3024520"/>
                              <a:gd name="connsiteY12" fmla="*/ 1228607 h 1316375"/>
                              <a:gd name="connsiteX13" fmla="*/ 2756623 w 3024520"/>
                              <a:gd name="connsiteY13" fmla="*/ 1316375 h 1316375"/>
                              <a:gd name="connsiteX14" fmla="*/ 1486231 w 3024520"/>
                              <a:gd name="connsiteY14" fmla="*/ 727041 h 1316375"/>
                              <a:gd name="connsiteX0" fmla="*/ 1537780 w 3076069"/>
                              <a:gd name="connsiteY0" fmla="*/ 727041 h 1316375"/>
                              <a:gd name="connsiteX1" fmla="*/ 309224 w 3076069"/>
                              <a:gd name="connsiteY1" fmla="*/ 1302232 h 1316375"/>
                              <a:gd name="connsiteX2" fmla="*/ 0 w 3076069"/>
                              <a:gd name="connsiteY2" fmla="*/ 1228607 h 1316375"/>
                              <a:gd name="connsiteX3" fmla="*/ 962613 w 3076069"/>
                              <a:gd name="connsiteY3" fmla="*/ 837478 h 1316375"/>
                              <a:gd name="connsiteX4" fmla="*/ 935005 w 3076069"/>
                              <a:gd name="connsiteY4" fmla="*/ 450949 h 1316375"/>
                              <a:gd name="connsiteX5" fmla="*/ 212596 w 3076069"/>
                              <a:gd name="connsiteY5" fmla="*/ 119640 h 1316375"/>
                              <a:gd name="connsiteX6" fmla="*/ 456466 w 3076069"/>
                              <a:gd name="connsiteY6" fmla="*/ 50617 h 1316375"/>
                              <a:gd name="connsiteX7" fmla="*/ 1528577 w 3076069"/>
                              <a:gd name="connsiteY7" fmla="*/ 501566 h 1316375"/>
                              <a:gd name="connsiteX8" fmla="*/ 2623695 w 3076069"/>
                              <a:gd name="connsiteY8" fmla="*/ 0 h 1316375"/>
                              <a:gd name="connsiteX9" fmla="*/ 2927383 w 3076069"/>
                              <a:gd name="connsiteY9" fmla="*/ 96632 h 1316375"/>
                              <a:gd name="connsiteX10" fmla="*/ 2131352 w 3076069"/>
                              <a:gd name="connsiteY10" fmla="*/ 432543 h 1316375"/>
                              <a:gd name="connsiteX11" fmla="*/ 2292399 w 3076069"/>
                              <a:gd name="connsiteY11" fmla="*/ 920305 h 1316375"/>
                              <a:gd name="connsiteX12" fmla="*/ 3076069 w 3076069"/>
                              <a:gd name="connsiteY12" fmla="*/ 1228607 h 1316375"/>
                              <a:gd name="connsiteX13" fmla="*/ 2808172 w 3076069"/>
                              <a:gd name="connsiteY13" fmla="*/ 1316375 h 1316375"/>
                              <a:gd name="connsiteX14" fmla="*/ 1537780 w 3076069"/>
                              <a:gd name="connsiteY14" fmla="*/ 727041 h 1316375"/>
                              <a:gd name="connsiteX0" fmla="*/ 1537780 w 3076069"/>
                              <a:gd name="connsiteY0" fmla="*/ 727041 h 1321259"/>
                              <a:gd name="connsiteX1" fmla="*/ 313981 w 3076069"/>
                              <a:gd name="connsiteY1" fmla="*/ 1321259 h 1321259"/>
                              <a:gd name="connsiteX2" fmla="*/ 0 w 3076069"/>
                              <a:gd name="connsiteY2" fmla="*/ 1228607 h 1321259"/>
                              <a:gd name="connsiteX3" fmla="*/ 962613 w 3076069"/>
                              <a:gd name="connsiteY3" fmla="*/ 837478 h 1321259"/>
                              <a:gd name="connsiteX4" fmla="*/ 935005 w 3076069"/>
                              <a:gd name="connsiteY4" fmla="*/ 450949 h 1321259"/>
                              <a:gd name="connsiteX5" fmla="*/ 212596 w 3076069"/>
                              <a:gd name="connsiteY5" fmla="*/ 119640 h 1321259"/>
                              <a:gd name="connsiteX6" fmla="*/ 456466 w 3076069"/>
                              <a:gd name="connsiteY6" fmla="*/ 50617 h 1321259"/>
                              <a:gd name="connsiteX7" fmla="*/ 1528577 w 3076069"/>
                              <a:gd name="connsiteY7" fmla="*/ 501566 h 1321259"/>
                              <a:gd name="connsiteX8" fmla="*/ 2623695 w 3076069"/>
                              <a:gd name="connsiteY8" fmla="*/ 0 h 1321259"/>
                              <a:gd name="connsiteX9" fmla="*/ 2927383 w 3076069"/>
                              <a:gd name="connsiteY9" fmla="*/ 96632 h 1321259"/>
                              <a:gd name="connsiteX10" fmla="*/ 2131352 w 3076069"/>
                              <a:gd name="connsiteY10" fmla="*/ 432543 h 1321259"/>
                              <a:gd name="connsiteX11" fmla="*/ 2292399 w 3076069"/>
                              <a:gd name="connsiteY11" fmla="*/ 920305 h 1321259"/>
                              <a:gd name="connsiteX12" fmla="*/ 3076069 w 3076069"/>
                              <a:gd name="connsiteY12" fmla="*/ 1228607 h 1321259"/>
                              <a:gd name="connsiteX13" fmla="*/ 2808172 w 3076069"/>
                              <a:gd name="connsiteY13" fmla="*/ 1316375 h 1321259"/>
                              <a:gd name="connsiteX14" fmla="*/ 1537780 w 3076069"/>
                              <a:gd name="connsiteY14" fmla="*/ 727041 h 1321259"/>
                              <a:gd name="connsiteX0" fmla="*/ 1537780 w 3076069"/>
                              <a:gd name="connsiteY0" fmla="*/ 750825 h 1321259"/>
                              <a:gd name="connsiteX1" fmla="*/ 313981 w 3076069"/>
                              <a:gd name="connsiteY1" fmla="*/ 1321259 h 1321259"/>
                              <a:gd name="connsiteX2" fmla="*/ 0 w 3076069"/>
                              <a:gd name="connsiteY2" fmla="*/ 1228607 h 1321259"/>
                              <a:gd name="connsiteX3" fmla="*/ 962613 w 3076069"/>
                              <a:gd name="connsiteY3" fmla="*/ 837478 h 1321259"/>
                              <a:gd name="connsiteX4" fmla="*/ 935005 w 3076069"/>
                              <a:gd name="connsiteY4" fmla="*/ 450949 h 1321259"/>
                              <a:gd name="connsiteX5" fmla="*/ 212596 w 3076069"/>
                              <a:gd name="connsiteY5" fmla="*/ 119640 h 1321259"/>
                              <a:gd name="connsiteX6" fmla="*/ 456466 w 3076069"/>
                              <a:gd name="connsiteY6" fmla="*/ 50617 h 1321259"/>
                              <a:gd name="connsiteX7" fmla="*/ 1528577 w 3076069"/>
                              <a:gd name="connsiteY7" fmla="*/ 501566 h 1321259"/>
                              <a:gd name="connsiteX8" fmla="*/ 2623695 w 3076069"/>
                              <a:gd name="connsiteY8" fmla="*/ 0 h 1321259"/>
                              <a:gd name="connsiteX9" fmla="*/ 2927383 w 3076069"/>
                              <a:gd name="connsiteY9" fmla="*/ 96632 h 1321259"/>
                              <a:gd name="connsiteX10" fmla="*/ 2131352 w 3076069"/>
                              <a:gd name="connsiteY10" fmla="*/ 432543 h 1321259"/>
                              <a:gd name="connsiteX11" fmla="*/ 2292399 w 3076069"/>
                              <a:gd name="connsiteY11" fmla="*/ 920305 h 1321259"/>
                              <a:gd name="connsiteX12" fmla="*/ 3076069 w 3076069"/>
                              <a:gd name="connsiteY12" fmla="*/ 1228607 h 1321259"/>
                              <a:gd name="connsiteX13" fmla="*/ 2808172 w 3076069"/>
                              <a:gd name="connsiteY13" fmla="*/ 1316375 h 1321259"/>
                              <a:gd name="connsiteX14" fmla="*/ 1537780 w 3076069"/>
                              <a:gd name="connsiteY14" fmla="*/ 750825 h 1321259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  <a:cxn ang="0">
                                <a:pos x="connsiteX5" y="connsiteY5"/>
                              </a:cxn>
                              <a:cxn ang="0">
                                <a:pos x="connsiteX6" y="connsiteY6"/>
                              </a:cxn>
                              <a:cxn ang="0">
                                <a:pos x="connsiteX7" y="connsiteY7"/>
                              </a:cxn>
                              <a:cxn ang="0">
                                <a:pos x="connsiteX8" y="connsiteY8"/>
                              </a:cxn>
                              <a:cxn ang="0">
                                <a:pos x="connsiteX9" y="connsiteY9"/>
                              </a:cxn>
                              <a:cxn ang="0">
                                <a:pos x="connsiteX10" y="connsiteY10"/>
                              </a:cxn>
                              <a:cxn ang="0">
                                <a:pos x="connsiteX11" y="connsiteY11"/>
                              </a:cxn>
                              <a:cxn ang="0">
                                <a:pos x="connsiteX12" y="connsiteY12"/>
                              </a:cxn>
                              <a:cxn ang="0">
                                <a:pos x="connsiteX13" y="connsiteY13"/>
                              </a:cxn>
                              <a:cxn ang="0">
                                <a:pos x="connsiteX14" y="connsiteY14"/>
                              </a:cxn>
                            </a:cxnLst>
                            <a:rect l="l" t="t" r="r" b="b"/>
                            <a:pathLst>
                              <a:path w="3076069" h="1321259">
                                <a:moveTo>
                                  <a:pt x="1537780" y="750825"/>
                                </a:moveTo>
                                <a:lnTo>
                                  <a:pt x="313981" y="1321259"/>
                                </a:lnTo>
                                <a:lnTo>
                                  <a:pt x="0" y="1228607"/>
                                </a:lnTo>
                                <a:lnTo>
                                  <a:pt x="962613" y="837478"/>
                                </a:lnTo>
                                <a:lnTo>
                                  <a:pt x="935005" y="450949"/>
                                </a:lnTo>
                                <a:lnTo>
                                  <a:pt x="212596" y="119640"/>
                                </a:lnTo>
                                <a:lnTo>
                                  <a:pt x="456466" y="50617"/>
                                </a:lnTo>
                                <a:lnTo>
                                  <a:pt x="1528577" y="501566"/>
                                </a:lnTo>
                                <a:lnTo>
                                  <a:pt x="2623695" y="0"/>
                                </a:lnTo>
                                <a:lnTo>
                                  <a:pt x="2927383" y="96632"/>
                                </a:lnTo>
                                <a:lnTo>
                                  <a:pt x="2131352" y="432543"/>
                                </a:lnTo>
                                <a:lnTo>
                                  <a:pt x="2292399" y="920305"/>
                                </a:lnTo>
                                <a:lnTo>
                                  <a:pt x="3076069" y="1228607"/>
                                </a:lnTo>
                                <a:lnTo>
                                  <a:pt x="2808172" y="1316375"/>
                                </a:lnTo>
                                <a:lnTo>
                                  <a:pt x="1537780" y="750825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60000"/>
                              <a:lumOff val="40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559" name="Freeform 558">
                            <a:extLst>
                              <a:ext uri="{FF2B5EF4-FFF2-40B4-BE49-F238E27FC236}">
                                <a16:creationId xmlns:a16="http://schemas.microsoft.com/office/drawing/2014/main" id="{3AE9DBE3-5288-CE76-1C81-7B77E75A4E72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102655" y="1633412"/>
                            <a:ext cx="662444" cy="111846"/>
                          </a:xfrm>
                          <a:custGeom>
                            <a:avLst/>
                            <a:gdLst>
                              <a:gd name="connsiteX0" fmla="*/ 0 w 3645229"/>
                              <a:gd name="connsiteY0" fmla="*/ 214441 h 923747"/>
                              <a:gd name="connsiteX1" fmla="*/ 659770 w 3645229"/>
                              <a:gd name="connsiteY1" fmla="*/ 16495 h 923747"/>
                              <a:gd name="connsiteX2" fmla="*/ 1814367 w 3645229"/>
                              <a:gd name="connsiteY2" fmla="*/ 511360 h 923747"/>
                              <a:gd name="connsiteX3" fmla="*/ 2968965 w 3645229"/>
                              <a:gd name="connsiteY3" fmla="*/ 0 h 923747"/>
                              <a:gd name="connsiteX4" fmla="*/ 3645229 w 3645229"/>
                              <a:gd name="connsiteY4" fmla="*/ 197946 h 923747"/>
                              <a:gd name="connsiteX5" fmla="*/ 3199884 w 3645229"/>
                              <a:gd name="connsiteY5" fmla="*/ 461874 h 923747"/>
                              <a:gd name="connsiteX6" fmla="*/ 2985459 w 3645229"/>
                              <a:gd name="connsiteY6" fmla="*/ 379396 h 923747"/>
                              <a:gd name="connsiteX7" fmla="*/ 1830861 w 3645229"/>
                              <a:gd name="connsiteY7" fmla="*/ 923747 h 923747"/>
                              <a:gd name="connsiteX8" fmla="*/ 676264 w 3645229"/>
                              <a:gd name="connsiteY8" fmla="*/ 412387 h 923747"/>
                              <a:gd name="connsiteX9" fmla="*/ 527816 w 3645229"/>
                              <a:gd name="connsiteY9" fmla="*/ 478369 h 923747"/>
                              <a:gd name="connsiteX10" fmla="*/ 0 w 3645229"/>
                              <a:gd name="connsiteY10" fmla="*/ 21444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71662 w 3640627"/>
                              <a:gd name="connsiteY8" fmla="*/ 412387 h 923747"/>
                              <a:gd name="connsiteX9" fmla="*/ 523214 w 3640627"/>
                              <a:gd name="connsiteY9" fmla="*/ 478369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71662 w 3640627"/>
                              <a:gd name="connsiteY8" fmla="*/ 412387 h 923747"/>
                              <a:gd name="connsiteX9" fmla="*/ 523214 w 3640627"/>
                              <a:gd name="connsiteY9" fmla="*/ 482971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90067 w 3640627"/>
                              <a:gd name="connsiteY8" fmla="*/ 412387 h 923747"/>
                              <a:gd name="connsiteX9" fmla="*/ 523214 w 3640627"/>
                              <a:gd name="connsiteY9" fmla="*/ 482971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09765 w 3640627"/>
                              <a:gd name="connsiteY2" fmla="*/ 511360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2980857 w 3640627"/>
                              <a:gd name="connsiteY6" fmla="*/ 379396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55778 w 3640627"/>
                              <a:gd name="connsiteY2" fmla="*/ 534367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2980857 w 3640627"/>
                              <a:gd name="connsiteY6" fmla="*/ 379396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55778 w 3640627"/>
                              <a:gd name="connsiteY2" fmla="*/ 534367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3008465 w 3640627"/>
                              <a:gd name="connsiteY6" fmla="*/ 402404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723451"/>
                              <a:gd name="connsiteY0" fmla="*/ 242051 h 946755"/>
                              <a:gd name="connsiteX1" fmla="*/ 655168 w 3723451"/>
                              <a:gd name="connsiteY1" fmla="*/ 16495 h 946755"/>
                              <a:gd name="connsiteX2" fmla="*/ 1855778 w 3723451"/>
                              <a:gd name="connsiteY2" fmla="*/ 534367 h 946755"/>
                              <a:gd name="connsiteX3" fmla="*/ 2964363 w 3723451"/>
                              <a:gd name="connsiteY3" fmla="*/ 0 h 946755"/>
                              <a:gd name="connsiteX4" fmla="*/ 3723451 w 3723451"/>
                              <a:gd name="connsiteY4" fmla="*/ 220954 h 946755"/>
                              <a:gd name="connsiteX5" fmla="*/ 3195282 w 3723451"/>
                              <a:gd name="connsiteY5" fmla="*/ 461874 h 946755"/>
                              <a:gd name="connsiteX6" fmla="*/ 3008465 w 3723451"/>
                              <a:gd name="connsiteY6" fmla="*/ 402404 h 946755"/>
                              <a:gd name="connsiteX7" fmla="*/ 1876873 w 3723451"/>
                              <a:gd name="connsiteY7" fmla="*/ 946755 h 946755"/>
                              <a:gd name="connsiteX8" fmla="*/ 690067 w 3723451"/>
                              <a:gd name="connsiteY8" fmla="*/ 412387 h 946755"/>
                              <a:gd name="connsiteX9" fmla="*/ 523214 w 3723451"/>
                              <a:gd name="connsiteY9" fmla="*/ 482971 h 946755"/>
                              <a:gd name="connsiteX10" fmla="*/ 0 w 3723451"/>
                              <a:gd name="connsiteY10" fmla="*/ 242051 h 946755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95282 w 3723451"/>
                              <a:gd name="connsiteY5" fmla="*/ 448069 h 932950"/>
                              <a:gd name="connsiteX6" fmla="*/ 3008465 w 3723451"/>
                              <a:gd name="connsiteY6" fmla="*/ 388599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95282 w 3723451"/>
                              <a:gd name="connsiteY5" fmla="*/ 448069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86079 w 3723451"/>
                              <a:gd name="connsiteY5" fmla="*/ 461874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86079 w 3723451"/>
                              <a:gd name="connsiteY5" fmla="*/ 461874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711613 w 3723451"/>
                              <a:gd name="connsiteY8" fmla="*/ 413055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  <a:cxn ang="0">
                                <a:pos x="connsiteX5" y="connsiteY5"/>
                              </a:cxn>
                              <a:cxn ang="0">
                                <a:pos x="connsiteX6" y="connsiteY6"/>
                              </a:cxn>
                              <a:cxn ang="0">
                                <a:pos x="connsiteX7" y="connsiteY7"/>
                              </a:cxn>
                              <a:cxn ang="0">
                                <a:pos x="connsiteX8" y="connsiteY8"/>
                              </a:cxn>
                              <a:cxn ang="0">
                                <a:pos x="connsiteX9" y="connsiteY9"/>
                              </a:cxn>
                              <a:cxn ang="0">
                                <a:pos x="connsiteX10" y="connsiteY10"/>
                              </a:cxn>
                            </a:cxnLst>
                            <a:rect l="l" t="t" r="r" b="b"/>
                            <a:pathLst>
                              <a:path w="3723451" h="932950">
                                <a:moveTo>
                                  <a:pt x="0" y="228246"/>
                                </a:moveTo>
                                <a:lnTo>
                                  <a:pt x="655168" y="2690"/>
                                </a:lnTo>
                                <a:lnTo>
                                  <a:pt x="1855778" y="520562"/>
                                </a:lnTo>
                                <a:lnTo>
                                  <a:pt x="3001174" y="0"/>
                                </a:lnTo>
                                <a:lnTo>
                                  <a:pt x="3723451" y="207149"/>
                                </a:lnTo>
                                <a:lnTo>
                                  <a:pt x="3186079" y="461874"/>
                                </a:lnTo>
                                <a:lnTo>
                                  <a:pt x="3013067" y="393200"/>
                                </a:lnTo>
                                <a:lnTo>
                                  <a:pt x="1876873" y="932950"/>
                                </a:lnTo>
                                <a:lnTo>
                                  <a:pt x="711613" y="413055"/>
                                </a:lnTo>
                                <a:lnTo>
                                  <a:pt x="523214" y="469166"/>
                                </a:lnTo>
                                <a:lnTo>
                                  <a:pt x="0" y="228246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560" name="Freeform 559">
                            <a:extLst>
                              <a:ext uri="{FF2B5EF4-FFF2-40B4-BE49-F238E27FC236}">
                                <a16:creationId xmlns:a16="http://schemas.microsoft.com/office/drawing/2014/main" id="{3856CE4D-0A6C-433B-BE2C-E9E96244197F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536889" y="1728599"/>
                            <a:ext cx="244057" cy="97568"/>
                          </a:xfrm>
                          <a:custGeom>
                            <a:avLst/>
                            <a:gdLst>
                              <a:gd name="connsiteX0" fmla="*/ 55216 w 1421812"/>
                              <a:gd name="connsiteY0" fmla="*/ 0 h 800665"/>
                              <a:gd name="connsiteX1" fmla="*/ 1421812 w 1421812"/>
                              <a:gd name="connsiteY1" fmla="*/ 625807 h 800665"/>
                              <a:gd name="connsiteX2" fmla="*/ 947874 w 1421812"/>
                              <a:gd name="connsiteY2" fmla="*/ 800665 h 800665"/>
                              <a:gd name="connsiteX3" fmla="*/ 50614 w 1421812"/>
                              <a:gd name="connsiteY3" fmla="*/ 404934 h 800665"/>
                              <a:gd name="connsiteX4" fmla="*/ 0 w 1421812"/>
                              <a:gd name="connsiteY4" fmla="*/ 404934 h 800665"/>
                              <a:gd name="connsiteX5" fmla="*/ 55216 w 1421812"/>
                              <a:gd name="connsiteY5" fmla="*/ 0 h 800665"/>
                              <a:gd name="connsiteX0" fmla="*/ 4602 w 1371198"/>
                              <a:gd name="connsiteY0" fmla="*/ 0 h 800665"/>
                              <a:gd name="connsiteX1" fmla="*/ 1371198 w 1371198"/>
                              <a:gd name="connsiteY1" fmla="*/ 625807 h 800665"/>
                              <a:gd name="connsiteX2" fmla="*/ 897260 w 1371198"/>
                              <a:gd name="connsiteY2" fmla="*/ 800665 h 800665"/>
                              <a:gd name="connsiteX3" fmla="*/ 0 w 1371198"/>
                              <a:gd name="connsiteY3" fmla="*/ 404934 h 800665"/>
                              <a:gd name="connsiteX4" fmla="*/ 4602 w 1371198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9868"/>
                              <a:gd name="connsiteX1" fmla="*/ 1366596 w 1366596"/>
                              <a:gd name="connsiteY1" fmla="*/ 625807 h 809868"/>
                              <a:gd name="connsiteX2" fmla="*/ 865050 w 1366596"/>
                              <a:gd name="connsiteY2" fmla="*/ 809868 h 809868"/>
                              <a:gd name="connsiteX3" fmla="*/ 4601 w 1366596"/>
                              <a:gd name="connsiteY3" fmla="*/ 427942 h 809868"/>
                              <a:gd name="connsiteX4" fmla="*/ 0 w 1366596"/>
                              <a:gd name="connsiteY4" fmla="*/ 0 h 809868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</a:cxnLst>
                            <a:rect l="l" t="t" r="r" b="b"/>
                            <a:pathLst>
                              <a:path w="1366596" h="809868">
                                <a:moveTo>
                                  <a:pt x="0" y="0"/>
                                </a:moveTo>
                                <a:lnTo>
                                  <a:pt x="1366596" y="625807"/>
                                </a:lnTo>
                                <a:lnTo>
                                  <a:pt x="865050" y="809868"/>
                                </a:lnTo>
                                <a:lnTo>
                                  <a:pt x="4601" y="427942"/>
                                </a:lnTo>
                                <a:cubicBezTo>
                                  <a:pt x="-1535" y="105836"/>
                                  <a:pt x="1534" y="142647"/>
                                  <a:pt x="0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561" name="Freeform 560">
                            <a:extLst>
                              <a:ext uri="{FF2B5EF4-FFF2-40B4-BE49-F238E27FC236}">
                                <a16:creationId xmlns:a16="http://schemas.microsoft.com/office/drawing/2014/main" id="{3C017379-8832-C31C-6A57-C2C0610D04FE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089977" y="1730980"/>
                            <a:ext cx="240888" cy="95187"/>
                          </a:xfrm>
                          <a:custGeom>
                            <a:avLst/>
                            <a:gdLst>
                              <a:gd name="connsiteX0" fmla="*/ 1329786 w 1348191"/>
                              <a:gd name="connsiteY0" fmla="*/ 0 h 809869"/>
                              <a:gd name="connsiteX1" fmla="*/ 1348191 w 1348191"/>
                              <a:gd name="connsiteY1" fmla="*/ 400333 h 809869"/>
                              <a:gd name="connsiteX2" fmla="*/ 487742 w 1348191"/>
                              <a:gd name="connsiteY2" fmla="*/ 809869 h 809869"/>
                              <a:gd name="connsiteX3" fmla="*/ 0 w 1348191"/>
                              <a:gd name="connsiteY3" fmla="*/ 630409 h 809869"/>
                              <a:gd name="connsiteX4" fmla="*/ 1329786 w 1348191"/>
                              <a:gd name="connsiteY4" fmla="*/ 0 h 809869"/>
                              <a:gd name="connsiteX0" fmla="*/ 1329786 w 1348191"/>
                              <a:gd name="connsiteY0" fmla="*/ 0 h 791462"/>
                              <a:gd name="connsiteX1" fmla="*/ 1348191 w 1348191"/>
                              <a:gd name="connsiteY1" fmla="*/ 381926 h 791462"/>
                              <a:gd name="connsiteX2" fmla="*/ 487742 w 1348191"/>
                              <a:gd name="connsiteY2" fmla="*/ 791462 h 791462"/>
                              <a:gd name="connsiteX3" fmla="*/ 0 w 1348191"/>
                              <a:gd name="connsiteY3" fmla="*/ 612002 h 791462"/>
                              <a:gd name="connsiteX4" fmla="*/ 1329786 w 1348191"/>
                              <a:gd name="connsiteY4" fmla="*/ 0 h 791462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</a:cxnLst>
                            <a:rect l="l" t="t" r="r" b="b"/>
                            <a:pathLst>
                              <a:path w="1348191" h="791462">
                                <a:moveTo>
                                  <a:pt x="1329786" y="0"/>
                                </a:moveTo>
                                <a:lnTo>
                                  <a:pt x="1348191" y="381926"/>
                                </a:lnTo>
                                <a:lnTo>
                                  <a:pt x="487742" y="791462"/>
                                </a:lnTo>
                                <a:lnTo>
                                  <a:pt x="0" y="612002"/>
                                </a:lnTo>
                                <a:lnTo>
                                  <a:pt x="1329786" y="0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cxnSp>
                        <p:nvCxnSpPr>
                          <p:cNvPr id="562" name="Straight Connector 561">
                            <a:extLst>
                              <a:ext uri="{FF2B5EF4-FFF2-40B4-BE49-F238E27FC236}">
                                <a16:creationId xmlns:a16="http://schemas.microsoft.com/office/drawing/2014/main" id="{28CAA631-1358-2F2C-80BF-0067E88C1927}"/>
                              </a:ext>
                            </a:extLst>
                          </p:cNvPr>
                          <p:cNvCxnSpPr>
                            <a:endCxn id="557" idx="2"/>
                          </p:cNvCxnSpPr>
                          <p:nvPr/>
                        </p:nvCxnSpPr>
                        <p:spPr bwMode="auto">
                          <a:xfrm flipH="1" flipV="1">
                            <a:off x="1871277" y="1735739"/>
                            <a:ext cx="3169" cy="123743"/>
                          </a:xfrm>
                          <a:prstGeom prst="line">
                            <a:avLst/>
                          </a:prstGeom>
                          <a:noFill/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5" dist="19939" dir="5400000" algn="tl" rotWithShape="0">
                              <a:srgbClr val="000000">
                                <a:alpha val="38000"/>
                              </a:srgbClr>
                            </a:outerShdw>
                          </a:effectLst>
                        </p:spPr>
                      </p:cxnSp>
                      <p:cxnSp>
                        <p:nvCxnSpPr>
                          <p:cNvPr id="563" name="Straight Connector 562">
                            <a:extLst>
                              <a:ext uri="{FF2B5EF4-FFF2-40B4-BE49-F238E27FC236}">
                                <a16:creationId xmlns:a16="http://schemas.microsoft.com/office/drawing/2014/main" id="{1CE14A1C-E825-832E-EEC4-631F0E281BB3}"/>
                              </a:ext>
                            </a:extLst>
                          </p:cNvPr>
                          <p:cNvCxnSpPr/>
                          <p:nvPr/>
                        </p:nvCxnSpPr>
                        <p:spPr bwMode="auto">
                          <a:xfrm flipH="1" flipV="1">
                            <a:off x="2996477" y="1733359"/>
                            <a:ext cx="3171" cy="123743"/>
                          </a:xfrm>
                          <a:prstGeom prst="line">
                            <a:avLst/>
                          </a:prstGeom>
                          <a:noFill/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5" dist="19939" dir="5400000" algn="tl" rotWithShape="0">
                              <a:srgbClr val="000000">
                                <a:alpha val="38000"/>
                              </a:srgbClr>
                            </a:outerShdw>
                          </a:effectLst>
                        </p:spPr>
                      </p:cxnSp>
                    </p:grpSp>
                    <p:grpSp>
                      <p:nvGrpSpPr>
                        <p:cNvPr id="552" name="Group 551">
                          <a:extLst>
                            <a:ext uri="{FF2B5EF4-FFF2-40B4-BE49-F238E27FC236}">
                              <a16:creationId xmlns:a16="http://schemas.microsoft.com/office/drawing/2014/main" id="{A7C221B7-7930-7BD8-9A4A-3756309A5B0C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1770362" y="2873352"/>
                          <a:ext cx="428460" cy="369332"/>
                          <a:chOff x="667045" y="1708643"/>
                          <a:chExt cx="428460" cy="369332"/>
                        </a:xfrm>
                      </p:grpSpPr>
                      <p:sp>
                        <p:nvSpPr>
                          <p:cNvPr id="553" name="Oval 552">
                            <a:extLst>
                              <a:ext uri="{FF2B5EF4-FFF2-40B4-BE49-F238E27FC236}">
                                <a16:creationId xmlns:a16="http://schemas.microsoft.com/office/drawing/2014/main" id="{75B5CDAF-9939-2654-2490-A6BC53E82AAF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725417" y="1787240"/>
                            <a:ext cx="356365" cy="231962"/>
                          </a:xfrm>
                          <a:prstGeom prst="ellipse">
                            <a:avLst/>
                          </a:prstGeom>
                          <a:solidFill>
                            <a:srgbClr val="FFFFFF">
                              <a:alpha val="76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rtlCol="0"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554" name="TextBox 553">
                            <a:extLst>
                              <a:ext uri="{FF2B5EF4-FFF2-40B4-BE49-F238E27FC236}">
                                <a16:creationId xmlns:a16="http://schemas.microsoft.com/office/drawing/2014/main" id="{7C230C46-BD6A-D492-C54E-4337D63B9D8E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667045" y="1708643"/>
                            <a:ext cx="428460" cy="369332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none" rtlCol="0">
                            <a:spAutoFit/>
                          </a:bodyPr>
                          <a:lstStyle/>
                          <a:p>
                            <a:pPr marL="0" marR="0" lvl="0" indent="0" algn="l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en-US" sz="1800" b="0" i="0" u="none" strike="noStrike" kern="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0000"/>
                                </a:solidFill>
                                <a:effectLst/>
                                <a:uLnTx/>
                                <a:uFillTx/>
                                <a:latin typeface="Arial" charset="0"/>
                                <a:ea typeface="ＭＳ Ｐゴシック" charset="0"/>
                                <a:cs typeface="+mn-cs"/>
                              </a:rPr>
                              <a:t>3c</a:t>
                            </a:r>
                          </a:p>
                        </p:txBody>
                      </p:sp>
                    </p:grpSp>
                  </p:grpSp>
                  <p:grpSp>
                    <p:nvGrpSpPr>
                      <p:cNvPr id="532" name="Group 531">
                        <a:extLst>
                          <a:ext uri="{FF2B5EF4-FFF2-40B4-BE49-F238E27FC236}">
                            <a16:creationId xmlns:a16="http://schemas.microsoft.com/office/drawing/2014/main" id="{71F135F4-65D7-0939-FC20-3247DFC0D548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833331" y="3478719"/>
                        <a:ext cx="565150" cy="369332"/>
                        <a:chOff x="1736090" y="2873352"/>
                        <a:chExt cx="565150" cy="369332"/>
                      </a:xfrm>
                    </p:grpSpPr>
                    <p:grpSp>
                      <p:nvGrpSpPr>
                        <p:cNvPr id="538" name="Group 327">
                          <a:extLst>
                            <a:ext uri="{FF2B5EF4-FFF2-40B4-BE49-F238E27FC236}">
                              <a16:creationId xmlns:a16="http://schemas.microsoft.com/office/drawing/2014/main" id="{E7BB71C7-5721-1B3D-96D1-56371CD2A217}"/>
                            </a:ext>
                          </a:extLst>
                        </p:cNvPr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1736090" y="2893762"/>
                          <a:ext cx="565150" cy="292100"/>
                          <a:chOff x="1871277" y="1576300"/>
                          <a:chExt cx="1128371" cy="437861"/>
                        </a:xfrm>
                      </p:grpSpPr>
                      <p:sp>
                        <p:nvSpPr>
                          <p:cNvPr id="542" name="Oval 541">
                            <a:extLst>
                              <a:ext uri="{FF2B5EF4-FFF2-40B4-BE49-F238E27FC236}">
                                <a16:creationId xmlns:a16="http://schemas.microsoft.com/office/drawing/2014/main" id="{7E2CD387-FBC5-78EA-128B-10B7CBE0E63B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 flipV="1">
                            <a:off x="1874446" y="1692905"/>
                            <a:ext cx="1125202" cy="321256"/>
                          </a:xfrm>
                          <a:prstGeom prst="ellipse">
                            <a:avLst/>
                          </a:prstGeom>
                          <a:gradFill flip="none" rotWithShape="1">
                            <a:gsLst>
                              <a:gs pos="0">
                                <a:srgbClr val="3333CC">
                                  <a:lumMod val="75000"/>
                                </a:srgbClr>
                              </a:gs>
                              <a:gs pos="53000">
                                <a:srgbClr val="3333CC">
                                  <a:lumMod val="60000"/>
                                  <a:lumOff val="40000"/>
                                </a:srgbClr>
                              </a:gs>
                              <a:gs pos="100000">
                                <a:srgbClr val="3333CC">
                                  <a:lumMod val="75000"/>
                                </a:srgbClr>
                              </a:gs>
                            </a:gsLst>
                            <a:lin ang="0" scaled="1"/>
                            <a:tileRect/>
                          </a:gradFill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solidFill>
                                  <a:srgbClr val="000000"/>
                                </a:solidFill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543" name="Rectangle 542">
                            <a:extLst>
                              <a:ext uri="{FF2B5EF4-FFF2-40B4-BE49-F238E27FC236}">
                                <a16:creationId xmlns:a16="http://schemas.microsoft.com/office/drawing/2014/main" id="{68843D18-B269-A1EF-985D-97A81955749E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1871277" y="1740499"/>
                            <a:ext cx="1128371" cy="114225"/>
                          </a:xfrm>
                          <a:prstGeom prst="rect">
                            <a:avLst/>
                          </a:prstGeom>
                          <a:gradFill rotWithShape="1">
                            <a:gsLst>
                              <a:gs pos="0">
                                <a:srgbClr val="3333CC">
                                  <a:lumMod val="75000"/>
                                </a:srgbClr>
                              </a:gs>
                              <a:gs pos="53000">
                                <a:srgbClr val="3333CC">
                                  <a:lumMod val="60000"/>
                                  <a:lumOff val="40000"/>
                                </a:srgbClr>
                              </a:gs>
                              <a:gs pos="100000">
                                <a:srgbClr val="3333CC">
                                  <a:lumMod val="75000"/>
                                </a:srgbClr>
                              </a:gs>
                            </a:gsLst>
                            <a:lin ang="10800000" scaled="0"/>
                          </a:gradFill>
                          <a:ln w="25400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544" name="Oval 543">
                            <a:extLst>
                              <a:ext uri="{FF2B5EF4-FFF2-40B4-BE49-F238E27FC236}">
                                <a16:creationId xmlns:a16="http://schemas.microsoft.com/office/drawing/2014/main" id="{1414E8CD-8979-0507-575B-FDFC6460004A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 flipV="1">
                            <a:off x="1871277" y="1576300"/>
                            <a:ext cx="1125200" cy="321257"/>
                          </a:xfrm>
                          <a:prstGeom prst="ellipse">
                            <a:avLst/>
                          </a:prstGeom>
                          <a:solidFill>
                            <a:srgbClr val="FFFFFF">
                              <a:lumMod val="75000"/>
                            </a:srgbClr>
                          </a:solidFill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solidFill>
                                  <a:srgbClr val="000000"/>
                                </a:solidFill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545" name="Freeform 544">
                            <a:extLst>
                              <a:ext uri="{FF2B5EF4-FFF2-40B4-BE49-F238E27FC236}">
                                <a16:creationId xmlns:a16="http://schemas.microsoft.com/office/drawing/2014/main" id="{B67673B2-CBF9-7A4C-A8F9-0627F856F510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159708" y="1673868"/>
                            <a:ext cx="548339" cy="159438"/>
                          </a:xfrm>
                          <a:custGeom>
                            <a:avLst/>
                            <a:gdLst>
                              <a:gd name="connsiteX0" fmla="*/ 1486231 w 2944854"/>
                              <a:gd name="connsiteY0" fmla="*/ 727041 h 1302232"/>
                              <a:gd name="connsiteX1" fmla="*/ 257675 w 2944854"/>
                              <a:gd name="connsiteY1" fmla="*/ 1302232 h 1302232"/>
                              <a:gd name="connsiteX2" fmla="*/ 0 w 2944854"/>
                              <a:gd name="connsiteY2" fmla="*/ 1228607 h 1302232"/>
                              <a:gd name="connsiteX3" fmla="*/ 911064 w 2944854"/>
                              <a:gd name="connsiteY3" fmla="*/ 837478 h 1302232"/>
                              <a:gd name="connsiteX4" fmla="*/ 883456 w 2944854"/>
                              <a:gd name="connsiteY4" fmla="*/ 450949 h 1302232"/>
                              <a:gd name="connsiteX5" fmla="*/ 161047 w 2944854"/>
                              <a:gd name="connsiteY5" fmla="*/ 119640 h 1302232"/>
                              <a:gd name="connsiteX6" fmla="*/ 404917 w 2944854"/>
                              <a:gd name="connsiteY6" fmla="*/ 50617 h 1302232"/>
                              <a:gd name="connsiteX7" fmla="*/ 1477028 w 2944854"/>
                              <a:gd name="connsiteY7" fmla="*/ 501566 h 1302232"/>
                              <a:gd name="connsiteX8" fmla="*/ 2572146 w 2944854"/>
                              <a:gd name="connsiteY8" fmla="*/ 0 h 1302232"/>
                              <a:gd name="connsiteX9" fmla="*/ 2875834 w 2944854"/>
                              <a:gd name="connsiteY9" fmla="*/ 96632 h 1302232"/>
                              <a:gd name="connsiteX10" fmla="*/ 2079803 w 2944854"/>
                              <a:gd name="connsiteY10" fmla="*/ 432543 h 1302232"/>
                              <a:gd name="connsiteX11" fmla="*/ 2240850 w 2944854"/>
                              <a:gd name="connsiteY11" fmla="*/ 920305 h 1302232"/>
                              <a:gd name="connsiteX12" fmla="*/ 2944854 w 2944854"/>
                              <a:gd name="connsiteY12" fmla="*/ 1228607 h 1302232"/>
                              <a:gd name="connsiteX13" fmla="*/ 2733192 w 2944854"/>
                              <a:gd name="connsiteY13" fmla="*/ 1297630 h 1302232"/>
                              <a:gd name="connsiteX14" fmla="*/ 1486231 w 2944854"/>
                              <a:gd name="connsiteY14" fmla="*/ 727041 h 1302232"/>
                              <a:gd name="connsiteX0" fmla="*/ 1486231 w 2944854"/>
                              <a:gd name="connsiteY0" fmla="*/ 727041 h 1316375"/>
                              <a:gd name="connsiteX1" fmla="*/ 257675 w 2944854"/>
                              <a:gd name="connsiteY1" fmla="*/ 1302232 h 1316375"/>
                              <a:gd name="connsiteX2" fmla="*/ 0 w 2944854"/>
                              <a:gd name="connsiteY2" fmla="*/ 1228607 h 1316375"/>
                              <a:gd name="connsiteX3" fmla="*/ 911064 w 2944854"/>
                              <a:gd name="connsiteY3" fmla="*/ 837478 h 1316375"/>
                              <a:gd name="connsiteX4" fmla="*/ 883456 w 2944854"/>
                              <a:gd name="connsiteY4" fmla="*/ 450949 h 1316375"/>
                              <a:gd name="connsiteX5" fmla="*/ 161047 w 2944854"/>
                              <a:gd name="connsiteY5" fmla="*/ 119640 h 1316375"/>
                              <a:gd name="connsiteX6" fmla="*/ 404917 w 2944854"/>
                              <a:gd name="connsiteY6" fmla="*/ 50617 h 1316375"/>
                              <a:gd name="connsiteX7" fmla="*/ 1477028 w 2944854"/>
                              <a:gd name="connsiteY7" fmla="*/ 501566 h 1316375"/>
                              <a:gd name="connsiteX8" fmla="*/ 2572146 w 2944854"/>
                              <a:gd name="connsiteY8" fmla="*/ 0 h 1316375"/>
                              <a:gd name="connsiteX9" fmla="*/ 2875834 w 2944854"/>
                              <a:gd name="connsiteY9" fmla="*/ 96632 h 1316375"/>
                              <a:gd name="connsiteX10" fmla="*/ 2079803 w 2944854"/>
                              <a:gd name="connsiteY10" fmla="*/ 432543 h 1316375"/>
                              <a:gd name="connsiteX11" fmla="*/ 2240850 w 2944854"/>
                              <a:gd name="connsiteY11" fmla="*/ 920305 h 1316375"/>
                              <a:gd name="connsiteX12" fmla="*/ 2944854 w 2944854"/>
                              <a:gd name="connsiteY12" fmla="*/ 1228607 h 1316375"/>
                              <a:gd name="connsiteX13" fmla="*/ 2756623 w 2944854"/>
                              <a:gd name="connsiteY13" fmla="*/ 1316375 h 1316375"/>
                              <a:gd name="connsiteX14" fmla="*/ 1486231 w 2944854"/>
                              <a:gd name="connsiteY14" fmla="*/ 727041 h 1316375"/>
                              <a:gd name="connsiteX0" fmla="*/ 1486231 w 3024520"/>
                              <a:gd name="connsiteY0" fmla="*/ 727041 h 1316375"/>
                              <a:gd name="connsiteX1" fmla="*/ 257675 w 3024520"/>
                              <a:gd name="connsiteY1" fmla="*/ 1302232 h 1316375"/>
                              <a:gd name="connsiteX2" fmla="*/ 0 w 3024520"/>
                              <a:gd name="connsiteY2" fmla="*/ 1228607 h 1316375"/>
                              <a:gd name="connsiteX3" fmla="*/ 911064 w 3024520"/>
                              <a:gd name="connsiteY3" fmla="*/ 837478 h 1316375"/>
                              <a:gd name="connsiteX4" fmla="*/ 883456 w 3024520"/>
                              <a:gd name="connsiteY4" fmla="*/ 450949 h 1316375"/>
                              <a:gd name="connsiteX5" fmla="*/ 161047 w 3024520"/>
                              <a:gd name="connsiteY5" fmla="*/ 119640 h 1316375"/>
                              <a:gd name="connsiteX6" fmla="*/ 404917 w 3024520"/>
                              <a:gd name="connsiteY6" fmla="*/ 50617 h 1316375"/>
                              <a:gd name="connsiteX7" fmla="*/ 1477028 w 3024520"/>
                              <a:gd name="connsiteY7" fmla="*/ 501566 h 1316375"/>
                              <a:gd name="connsiteX8" fmla="*/ 2572146 w 3024520"/>
                              <a:gd name="connsiteY8" fmla="*/ 0 h 1316375"/>
                              <a:gd name="connsiteX9" fmla="*/ 2875834 w 3024520"/>
                              <a:gd name="connsiteY9" fmla="*/ 96632 h 1316375"/>
                              <a:gd name="connsiteX10" fmla="*/ 2079803 w 3024520"/>
                              <a:gd name="connsiteY10" fmla="*/ 432543 h 1316375"/>
                              <a:gd name="connsiteX11" fmla="*/ 2240850 w 3024520"/>
                              <a:gd name="connsiteY11" fmla="*/ 920305 h 1316375"/>
                              <a:gd name="connsiteX12" fmla="*/ 3024520 w 3024520"/>
                              <a:gd name="connsiteY12" fmla="*/ 1228607 h 1316375"/>
                              <a:gd name="connsiteX13" fmla="*/ 2756623 w 3024520"/>
                              <a:gd name="connsiteY13" fmla="*/ 1316375 h 1316375"/>
                              <a:gd name="connsiteX14" fmla="*/ 1486231 w 3024520"/>
                              <a:gd name="connsiteY14" fmla="*/ 727041 h 1316375"/>
                              <a:gd name="connsiteX0" fmla="*/ 1537780 w 3076069"/>
                              <a:gd name="connsiteY0" fmla="*/ 727041 h 1316375"/>
                              <a:gd name="connsiteX1" fmla="*/ 309224 w 3076069"/>
                              <a:gd name="connsiteY1" fmla="*/ 1302232 h 1316375"/>
                              <a:gd name="connsiteX2" fmla="*/ 0 w 3076069"/>
                              <a:gd name="connsiteY2" fmla="*/ 1228607 h 1316375"/>
                              <a:gd name="connsiteX3" fmla="*/ 962613 w 3076069"/>
                              <a:gd name="connsiteY3" fmla="*/ 837478 h 1316375"/>
                              <a:gd name="connsiteX4" fmla="*/ 935005 w 3076069"/>
                              <a:gd name="connsiteY4" fmla="*/ 450949 h 1316375"/>
                              <a:gd name="connsiteX5" fmla="*/ 212596 w 3076069"/>
                              <a:gd name="connsiteY5" fmla="*/ 119640 h 1316375"/>
                              <a:gd name="connsiteX6" fmla="*/ 456466 w 3076069"/>
                              <a:gd name="connsiteY6" fmla="*/ 50617 h 1316375"/>
                              <a:gd name="connsiteX7" fmla="*/ 1528577 w 3076069"/>
                              <a:gd name="connsiteY7" fmla="*/ 501566 h 1316375"/>
                              <a:gd name="connsiteX8" fmla="*/ 2623695 w 3076069"/>
                              <a:gd name="connsiteY8" fmla="*/ 0 h 1316375"/>
                              <a:gd name="connsiteX9" fmla="*/ 2927383 w 3076069"/>
                              <a:gd name="connsiteY9" fmla="*/ 96632 h 1316375"/>
                              <a:gd name="connsiteX10" fmla="*/ 2131352 w 3076069"/>
                              <a:gd name="connsiteY10" fmla="*/ 432543 h 1316375"/>
                              <a:gd name="connsiteX11" fmla="*/ 2292399 w 3076069"/>
                              <a:gd name="connsiteY11" fmla="*/ 920305 h 1316375"/>
                              <a:gd name="connsiteX12" fmla="*/ 3076069 w 3076069"/>
                              <a:gd name="connsiteY12" fmla="*/ 1228607 h 1316375"/>
                              <a:gd name="connsiteX13" fmla="*/ 2808172 w 3076069"/>
                              <a:gd name="connsiteY13" fmla="*/ 1316375 h 1316375"/>
                              <a:gd name="connsiteX14" fmla="*/ 1537780 w 3076069"/>
                              <a:gd name="connsiteY14" fmla="*/ 727041 h 1316375"/>
                              <a:gd name="connsiteX0" fmla="*/ 1537780 w 3076069"/>
                              <a:gd name="connsiteY0" fmla="*/ 727041 h 1321259"/>
                              <a:gd name="connsiteX1" fmla="*/ 313981 w 3076069"/>
                              <a:gd name="connsiteY1" fmla="*/ 1321259 h 1321259"/>
                              <a:gd name="connsiteX2" fmla="*/ 0 w 3076069"/>
                              <a:gd name="connsiteY2" fmla="*/ 1228607 h 1321259"/>
                              <a:gd name="connsiteX3" fmla="*/ 962613 w 3076069"/>
                              <a:gd name="connsiteY3" fmla="*/ 837478 h 1321259"/>
                              <a:gd name="connsiteX4" fmla="*/ 935005 w 3076069"/>
                              <a:gd name="connsiteY4" fmla="*/ 450949 h 1321259"/>
                              <a:gd name="connsiteX5" fmla="*/ 212596 w 3076069"/>
                              <a:gd name="connsiteY5" fmla="*/ 119640 h 1321259"/>
                              <a:gd name="connsiteX6" fmla="*/ 456466 w 3076069"/>
                              <a:gd name="connsiteY6" fmla="*/ 50617 h 1321259"/>
                              <a:gd name="connsiteX7" fmla="*/ 1528577 w 3076069"/>
                              <a:gd name="connsiteY7" fmla="*/ 501566 h 1321259"/>
                              <a:gd name="connsiteX8" fmla="*/ 2623695 w 3076069"/>
                              <a:gd name="connsiteY8" fmla="*/ 0 h 1321259"/>
                              <a:gd name="connsiteX9" fmla="*/ 2927383 w 3076069"/>
                              <a:gd name="connsiteY9" fmla="*/ 96632 h 1321259"/>
                              <a:gd name="connsiteX10" fmla="*/ 2131352 w 3076069"/>
                              <a:gd name="connsiteY10" fmla="*/ 432543 h 1321259"/>
                              <a:gd name="connsiteX11" fmla="*/ 2292399 w 3076069"/>
                              <a:gd name="connsiteY11" fmla="*/ 920305 h 1321259"/>
                              <a:gd name="connsiteX12" fmla="*/ 3076069 w 3076069"/>
                              <a:gd name="connsiteY12" fmla="*/ 1228607 h 1321259"/>
                              <a:gd name="connsiteX13" fmla="*/ 2808172 w 3076069"/>
                              <a:gd name="connsiteY13" fmla="*/ 1316375 h 1321259"/>
                              <a:gd name="connsiteX14" fmla="*/ 1537780 w 3076069"/>
                              <a:gd name="connsiteY14" fmla="*/ 727041 h 1321259"/>
                              <a:gd name="connsiteX0" fmla="*/ 1537780 w 3076069"/>
                              <a:gd name="connsiteY0" fmla="*/ 750825 h 1321259"/>
                              <a:gd name="connsiteX1" fmla="*/ 313981 w 3076069"/>
                              <a:gd name="connsiteY1" fmla="*/ 1321259 h 1321259"/>
                              <a:gd name="connsiteX2" fmla="*/ 0 w 3076069"/>
                              <a:gd name="connsiteY2" fmla="*/ 1228607 h 1321259"/>
                              <a:gd name="connsiteX3" fmla="*/ 962613 w 3076069"/>
                              <a:gd name="connsiteY3" fmla="*/ 837478 h 1321259"/>
                              <a:gd name="connsiteX4" fmla="*/ 935005 w 3076069"/>
                              <a:gd name="connsiteY4" fmla="*/ 450949 h 1321259"/>
                              <a:gd name="connsiteX5" fmla="*/ 212596 w 3076069"/>
                              <a:gd name="connsiteY5" fmla="*/ 119640 h 1321259"/>
                              <a:gd name="connsiteX6" fmla="*/ 456466 w 3076069"/>
                              <a:gd name="connsiteY6" fmla="*/ 50617 h 1321259"/>
                              <a:gd name="connsiteX7" fmla="*/ 1528577 w 3076069"/>
                              <a:gd name="connsiteY7" fmla="*/ 501566 h 1321259"/>
                              <a:gd name="connsiteX8" fmla="*/ 2623695 w 3076069"/>
                              <a:gd name="connsiteY8" fmla="*/ 0 h 1321259"/>
                              <a:gd name="connsiteX9" fmla="*/ 2927383 w 3076069"/>
                              <a:gd name="connsiteY9" fmla="*/ 96632 h 1321259"/>
                              <a:gd name="connsiteX10" fmla="*/ 2131352 w 3076069"/>
                              <a:gd name="connsiteY10" fmla="*/ 432543 h 1321259"/>
                              <a:gd name="connsiteX11" fmla="*/ 2292399 w 3076069"/>
                              <a:gd name="connsiteY11" fmla="*/ 920305 h 1321259"/>
                              <a:gd name="connsiteX12" fmla="*/ 3076069 w 3076069"/>
                              <a:gd name="connsiteY12" fmla="*/ 1228607 h 1321259"/>
                              <a:gd name="connsiteX13" fmla="*/ 2808172 w 3076069"/>
                              <a:gd name="connsiteY13" fmla="*/ 1316375 h 1321259"/>
                              <a:gd name="connsiteX14" fmla="*/ 1537780 w 3076069"/>
                              <a:gd name="connsiteY14" fmla="*/ 750825 h 1321259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  <a:cxn ang="0">
                                <a:pos x="connsiteX5" y="connsiteY5"/>
                              </a:cxn>
                              <a:cxn ang="0">
                                <a:pos x="connsiteX6" y="connsiteY6"/>
                              </a:cxn>
                              <a:cxn ang="0">
                                <a:pos x="connsiteX7" y="connsiteY7"/>
                              </a:cxn>
                              <a:cxn ang="0">
                                <a:pos x="connsiteX8" y="connsiteY8"/>
                              </a:cxn>
                              <a:cxn ang="0">
                                <a:pos x="connsiteX9" y="connsiteY9"/>
                              </a:cxn>
                              <a:cxn ang="0">
                                <a:pos x="connsiteX10" y="connsiteY10"/>
                              </a:cxn>
                              <a:cxn ang="0">
                                <a:pos x="connsiteX11" y="connsiteY11"/>
                              </a:cxn>
                              <a:cxn ang="0">
                                <a:pos x="connsiteX12" y="connsiteY12"/>
                              </a:cxn>
                              <a:cxn ang="0">
                                <a:pos x="connsiteX13" y="connsiteY13"/>
                              </a:cxn>
                              <a:cxn ang="0">
                                <a:pos x="connsiteX14" y="connsiteY14"/>
                              </a:cxn>
                            </a:cxnLst>
                            <a:rect l="l" t="t" r="r" b="b"/>
                            <a:pathLst>
                              <a:path w="3076069" h="1321259">
                                <a:moveTo>
                                  <a:pt x="1537780" y="750825"/>
                                </a:moveTo>
                                <a:lnTo>
                                  <a:pt x="313981" y="1321259"/>
                                </a:lnTo>
                                <a:lnTo>
                                  <a:pt x="0" y="1228607"/>
                                </a:lnTo>
                                <a:lnTo>
                                  <a:pt x="962613" y="837478"/>
                                </a:lnTo>
                                <a:lnTo>
                                  <a:pt x="935005" y="450949"/>
                                </a:lnTo>
                                <a:lnTo>
                                  <a:pt x="212596" y="119640"/>
                                </a:lnTo>
                                <a:lnTo>
                                  <a:pt x="456466" y="50617"/>
                                </a:lnTo>
                                <a:lnTo>
                                  <a:pt x="1528577" y="501566"/>
                                </a:lnTo>
                                <a:lnTo>
                                  <a:pt x="2623695" y="0"/>
                                </a:lnTo>
                                <a:lnTo>
                                  <a:pt x="2927383" y="96632"/>
                                </a:lnTo>
                                <a:lnTo>
                                  <a:pt x="2131352" y="432543"/>
                                </a:lnTo>
                                <a:lnTo>
                                  <a:pt x="2292399" y="920305"/>
                                </a:lnTo>
                                <a:lnTo>
                                  <a:pt x="3076069" y="1228607"/>
                                </a:lnTo>
                                <a:lnTo>
                                  <a:pt x="2808172" y="1316375"/>
                                </a:lnTo>
                                <a:lnTo>
                                  <a:pt x="1537780" y="750825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60000"/>
                              <a:lumOff val="40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546" name="Freeform 545">
                            <a:extLst>
                              <a:ext uri="{FF2B5EF4-FFF2-40B4-BE49-F238E27FC236}">
                                <a16:creationId xmlns:a16="http://schemas.microsoft.com/office/drawing/2014/main" id="{F46C232E-E2BF-02EE-EAA3-A3B0B0F596D5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102655" y="1633412"/>
                            <a:ext cx="662444" cy="111846"/>
                          </a:xfrm>
                          <a:custGeom>
                            <a:avLst/>
                            <a:gdLst>
                              <a:gd name="connsiteX0" fmla="*/ 0 w 3645229"/>
                              <a:gd name="connsiteY0" fmla="*/ 214441 h 923747"/>
                              <a:gd name="connsiteX1" fmla="*/ 659770 w 3645229"/>
                              <a:gd name="connsiteY1" fmla="*/ 16495 h 923747"/>
                              <a:gd name="connsiteX2" fmla="*/ 1814367 w 3645229"/>
                              <a:gd name="connsiteY2" fmla="*/ 511360 h 923747"/>
                              <a:gd name="connsiteX3" fmla="*/ 2968965 w 3645229"/>
                              <a:gd name="connsiteY3" fmla="*/ 0 h 923747"/>
                              <a:gd name="connsiteX4" fmla="*/ 3645229 w 3645229"/>
                              <a:gd name="connsiteY4" fmla="*/ 197946 h 923747"/>
                              <a:gd name="connsiteX5" fmla="*/ 3199884 w 3645229"/>
                              <a:gd name="connsiteY5" fmla="*/ 461874 h 923747"/>
                              <a:gd name="connsiteX6" fmla="*/ 2985459 w 3645229"/>
                              <a:gd name="connsiteY6" fmla="*/ 379396 h 923747"/>
                              <a:gd name="connsiteX7" fmla="*/ 1830861 w 3645229"/>
                              <a:gd name="connsiteY7" fmla="*/ 923747 h 923747"/>
                              <a:gd name="connsiteX8" fmla="*/ 676264 w 3645229"/>
                              <a:gd name="connsiteY8" fmla="*/ 412387 h 923747"/>
                              <a:gd name="connsiteX9" fmla="*/ 527816 w 3645229"/>
                              <a:gd name="connsiteY9" fmla="*/ 478369 h 923747"/>
                              <a:gd name="connsiteX10" fmla="*/ 0 w 3645229"/>
                              <a:gd name="connsiteY10" fmla="*/ 21444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71662 w 3640627"/>
                              <a:gd name="connsiteY8" fmla="*/ 412387 h 923747"/>
                              <a:gd name="connsiteX9" fmla="*/ 523214 w 3640627"/>
                              <a:gd name="connsiteY9" fmla="*/ 478369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71662 w 3640627"/>
                              <a:gd name="connsiteY8" fmla="*/ 412387 h 923747"/>
                              <a:gd name="connsiteX9" fmla="*/ 523214 w 3640627"/>
                              <a:gd name="connsiteY9" fmla="*/ 482971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90067 w 3640627"/>
                              <a:gd name="connsiteY8" fmla="*/ 412387 h 923747"/>
                              <a:gd name="connsiteX9" fmla="*/ 523214 w 3640627"/>
                              <a:gd name="connsiteY9" fmla="*/ 482971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09765 w 3640627"/>
                              <a:gd name="connsiteY2" fmla="*/ 511360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2980857 w 3640627"/>
                              <a:gd name="connsiteY6" fmla="*/ 379396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55778 w 3640627"/>
                              <a:gd name="connsiteY2" fmla="*/ 534367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2980857 w 3640627"/>
                              <a:gd name="connsiteY6" fmla="*/ 379396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55778 w 3640627"/>
                              <a:gd name="connsiteY2" fmla="*/ 534367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3008465 w 3640627"/>
                              <a:gd name="connsiteY6" fmla="*/ 402404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723451"/>
                              <a:gd name="connsiteY0" fmla="*/ 242051 h 946755"/>
                              <a:gd name="connsiteX1" fmla="*/ 655168 w 3723451"/>
                              <a:gd name="connsiteY1" fmla="*/ 16495 h 946755"/>
                              <a:gd name="connsiteX2" fmla="*/ 1855778 w 3723451"/>
                              <a:gd name="connsiteY2" fmla="*/ 534367 h 946755"/>
                              <a:gd name="connsiteX3" fmla="*/ 2964363 w 3723451"/>
                              <a:gd name="connsiteY3" fmla="*/ 0 h 946755"/>
                              <a:gd name="connsiteX4" fmla="*/ 3723451 w 3723451"/>
                              <a:gd name="connsiteY4" fmla="*/ 220954 h 946755"/>
                              <a:gd name="connsiteX5" fmla="*/ 3195282 w 3723451"/>
                              <a:gd name="connsiteY5" fmla="*/ 461874 h 946755"/>
                              <a:gd name="connsiteX6" fmla="*/ 3008465 w 3723451"/>
                              <a:gd name="connsiteY6" fmla="*/ 402404 h 946755"/>
                              <a:gd name="connsiteX7" fmla="*/ 1876873 w 3723451"/>
                              <a:gd name="connsiteY7" fmla="*/ 946755 h 946755"/>
                              <a:gd name="connsiteX8" fmla="*/ 690067 w 3723451"/>
                              <a:gd name="connsiteY8" fmla="*/ 412387 h 946755"/>
                              <a:gd name="connsiteX9" fmla="*/ 523214 w 3723451"/>
                              <a:gd name="connsiteY9" fmla="*/ 482971 h 946755"/>
                              <a:gd name="connsiteX10" fmla="*/ 0 w 3723451"/>
                              <a:gd name="connsiteY10" fmla="*/ 242051 h 946755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95282 w 3723451"/>
                              <a:gd name="connsiteY5" fmla="*/ 448069 h 932950"/>
                              <a:gd name="connsiteX6" fmla="*/ 3008465 w 3723451"/>
                              <a:gd name="connsiteY6" fmla="*/ 388599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95282 w 3723451"/>
                              <a:gd name="connsiteY5" fmla="*/ 448069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86079 w 3723451"/>
                              <a:gd name="connsiteY5" fmla="*/ 461874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86079 w 3723451"/>
                              <a:gd name="connsiteY5" fmla="*/ 461874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711613 w 3723451"/>
                              <a:gd name="connsiteY8" fmla="*/ 413055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  <a:cxn ang="0">
                                <a:pos x="connsiteX5" y="connsiteY5"/>
                              </a:cxn>
                              <a:cxn ang="0">
                                <a:pos x="connsiteX6" y="connsiteY6"/>
                              </a:cxn>
                              <a:cxn ang="0">
                                <a:pos x="connsiteX7" y="connsiteY7"/>
                              </a:cxn>
                              <a:cxn ang="0">
                                <a:pos x="connsiteX8" y="connsiteY8"/>
                              </a:cxn>
                              <a:cxn ang="0">
                                <a:pos x="connsiteX9" y="connsiteY9"/>
                              </a:cxn>
                              <a:cxn ang="0">
                                <a:pos x="connsiteX10" y="connsiteY10"/>
                              </a:cxn>
                            </a:cxnLst>
                            <a:rect l="l" t="t" r="r" b="b"/>
                            <a:pathLst>
                              <a:path w="3723451" h="932950">
                                <a:moveTo>
                                  <a:pt x="0" y="228246"/>
                                </a:moveTo>
                                <a:lnTo>
                                  <a:pt x="655168" y="2690"/>
                                </a:lnTo>
                                <a:lnTo>
                                  <a:pt x="1855778" y="520562"/>
                                </a:lnTo>
                                <a:lnTo>
                                  <a:pt x="3001174" y="0"/>
                                </a:lnTo>
                                <a:lnTo>
                                  <a:pt x="3723451" y="207149"/>
                                </a:lnTo>
                                <a:lnTo>
                                  <a:pt x="3186079" y="461874"/>
                                </a:lnTo>
                                <a:lnTo>
                                  <a:pt x="3013067" y="393200"/>
                                </a:lnTo>
                                <a:lnTo>
                                  <a:pt x="1876873" y="932950"/>
                                </a:lnTo>
                                <a:lnTo>
                                  <a:pt x="711613" y="413055"/>
                                </a:lnTo>
                                <a:lnTo>
                                  <a:pt x="523214" y="469166"/>
                                </a:lnTo>
                                <a:lnTo>
                                  <a:pt x="0" y="228246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547" name="Freeform 546">
                            <a:extLst>
                              <a:ext uri="{FF2B5EF4-FFF2-40B4-BE49-F238E27FC236}">
                                <a16:creationId xmlns:a16="http://schemas.microsoft.com/office/drawing/2014/main" id="{DA0AE08E-16C8-8DD2-B0FB-D8045DB38B8A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536889" y="1728599"/>
                            <a:ext cx="244057" cy="97568"/>
                          </a:xfrm>
                          <a:custGeom>
                            <a:avLst/>
                            <a:gdLst>
                              <a:gd name="connsiteX0" fmla="*/ 55216 w 1421812"/>
                              <a:gd name="connsiteY0" fmla="*/ 0 h 800665"/>
                              <a:gd name="connsiteX1" fmla="*/ 1421812 w 1421812"/>
                              <a:gd name="connsiteY1" fmla="*/ 625807 h 800665"/>
                              <a:gd name="connsiteX2" fmla="*/ 947874 w 1421812"/>
                              <a:gd name="connsiteY2" fmla="*/ 800665 h 800665"/>
                              <a:gd name="connsiteX3" fmla="*/ 50614 w 1421812"/>
                              <a:gd name="connsiteY3" fmla="*/ 404934 h 800665"/>
                              <a:gd name="connsiteX4" fmla="*/ 0 w 1421812"/>
                              <a:gd name="connsiteY4" fmla="*/ 404934 h 800665"/>
                              <a:gd name="connsiteX5" fmla="*/ 55216 w 1421812"/>
                              <a:gd name="connsiteY5" fmla="*/ 0 h 800665"/>
                              <a:gd name="connsiteX0" fmla="*/ 4602 w 1371198"/>
                              <a:gd name="connsiteY0" fmla="*/ 0 h 800665"/>
                              <a:gd name="connsiteX1" fmla="*/ 1371198 w 1371198"/>
                              <a:gd name="connsiteY1" fmla="*/ 625807 h 800665"/>
                              <a:gd name="connsiteX2" fmla="*/ 897260 w 1371198"/>
                              <a:gd name="connsiteY2" fmla="*/ 800665 h 800665"/>
                              <a:gd name="connsiteX3" fmla="*/ 0 w 1371198"/>
                              <a:gd name="connsiteY3" fmla="*/ 404934 h 800665"/>
                              <a:gd name="connsiteX4" fmla="*/ 4602 w 1371198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9868"/>
                              <a:gd name="connsiteX1" fmla="*/ 1366596 w 1366596"/>
                              <a:gd name="connsiteY1" fmla="*/ 625807 h 809868"/>
                              <a:gd name="connsiteX2" fmla="*/ 865050 w 1366596"/>
                              <a:gd name="connsiteY2" fmla="*/ 809868 h 809868"/>
                              <a:gd name="connsiteX3" fmla="*/ 4601 w 1366596"/>
                              <a:gd name="connsiteY3" fmla="*/ 427942 h 809868"/>
                              <a:gd name="connsiteX4" fmla="*/ 0 w 1366596"/>
                              <a:gd name="connsiteY4" fmla="*/ 0 h 809868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</a:cxnLst>
                            <a:rect l="l" t="t" r="r" b="b"/>
                            <a:pathLst>
                              <a:path w="1366596" h="809868">
                                <a:moveTo>
                                  <a:pt x="0" y="0"/>
                                </a:moveTo>
                                <a:lnTo>
                                  <a:pt x="1366596" y="625807"/>
                                </a:lnTo>
                                <a:lnTo>
                                  <a:pt x="865050" y="809868"/>
                                </a:lnTo>
                                <a:lnTo>
                                  <a:pt x="4601" y="427942"/>
                                </a:lnTo>
                                <a:cubicBezTo>
                                  <a:pt x="-1535" y="105836"/>
                                  <a:pt x="1534" y="142647"/>
                                  <a:pt x="0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548" name="Freeform 547">
                            <a:extLst>
                              <a:ext uri="{FF2B5EF4-FFF2-40B4-BE49-F238E27FC236}">
                                <a16:creationId xmlns:a16="http://schemas.microsoft.com/office/drawing/2014/main" id="{CC85FFEC-E3F8-11A2-3791-37D844F5DD1B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089977" y="1730980"/>
                            <a:ext cx="240888" cy="95187"/>
                          </a:xfrm>
                          <a:custGeom>
                            <a:avLst/>
                            <a:gdLst>
                              <a:gd name="connsiteX0" fmla="*/ 1329786 w 1348191"/>
                              <a:gd name="connsiteY0" fmla="*/ 0 h 809869"/>
                              <a:gd name="connsiteX1" fmla="*/ 1348191 w 1348191"/>
                              <a:gd name="connsiteY1" fmla="*/ 400333 h 809869"/>
                              <a:gd name="connsiteX2" fmla="*/ 487742 w 1348191"/>
                              <a:gd name="connsiteY2" fmla="*/ 809869 h 809869"/>
                              <a:gd name="connsiteX3" fmla="*/ 0 w 1348191"/>
                              <a:gd name="connsiteY3" fmla="*/ 630409 h 809869"/>
                              <a:gd name="connsiteX4" fmla="*/ 1329786 w 1348191"/>
                              <a:gd name="connsiteY4" fmla="*/ 0 h 809869"/>
                              <a:gd name="connsiteX0" fmla="*/ 1329786 w 1348191"/>
                              <a:gd name="connsiteY0" fmla="*/ 0 h 791462"/>
                              <a:gd name="connsiteX1" fmla="*/ 1348191 w 1348191"/>
                              <a:gd name="connsiteY1" fmla="*/ 381926 h 791462"/>
                              <a:gd name="connsiteX2" fmla="*/ 487742 w 1348191"/>
                              <a:gd name="connsiteY2" fmla="*/ 791462 h 791462"/>
                              <a:gd name="connsiteX3" fmla="*/ 0 w 1348191"/>
                              <a:gd name="connsiteY3" fmla="*/ 612002 h 791462"/>
                              <a:gd name="connsiteX4" fmla="*/ 1329786 w 1348191"/>
                              <a:gd name="connsiteY4" fmla="*/ 0 h 791462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</a:cxnLst>
                            <a:rect l="l" t="t" r="r" b="b"/>
                            <a:pathLst>
                              <a:path w="1348191" h="791462">
                                <a:moveTo>
                                  <a:pt x="1329786" y="0"/>
                                </a:moveTo>
                                <a:lnTo>
                                  <a:pt x="1348191" y="381926"/>
                                </a:lnTo>
                                <a:lnTo>
                                  <a:pt x="487742" y="791462"/>
                                </a:lnTo>
                                <a:lnTo>
                                  <a:pt x="0" y="612002"/>
                                </a:lnTo>
                                <a:lnTo>
                                  <a:pt x="1329786" y="0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cxnSp>
                        <p:nvCxnSpPr>
                          <p:cNvPr id="549" name="Straight Connector 548">
                            <a:extLst>
                              <a:ext uri="{FF2B5EF4-FFF2-40B4-BE49-F238E27FC236}">
                                <a16:creationId xmlns:a16="http://schemas.microsoft.com/office/drawing/2014/main" id="{DF3C5D17-94F1-4D4E-F2A7-683B3577774F}"/>
                              </a:ext>
                            </a:extLst>
                          </p:cNvPr>
                          <p:cNvCxnSpPr>
                            <a:endCxn id="544" idx="2"/>
                          </p:cNvCxnSpPr>
                          <p:nvPr/>
                        </p:nvCxnSpPr>
                        <p:spPr bwMode="auto">
                          <a:xfrm flipH="1" flipV="1">
                            <a:off x="1871277" y="1735739"/>
                            <a:ext cx="3169" cy="123743"/>
                          </a:xfrm>
                          <a:prstGeom prst="line">
                            <a:avLst/>
                          </a:prstGeom>
                          <a:noFill/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5" dist="19939" dir="5400000" algn="tl" rotWithShape="0">
                              <a:srgbClr val="000000">
                                <a:alpha val="38000"/>
                              </a:srgbClr>
                            </a:outerShdw>
                          </a:effectLst>
                        </p:spPr>
                      </p:cxnSp>
                      <p:cxnSp>
                        <p:nvCxnSpPr>
                          <p:cNvPr id="550" name="Straight Connector 549">
                            <a:extLst>
                              <a:ext uri="{FF2B5EF4-FFF2-40B4-BE49-F238E27FC236}">
                                <a16:creationId xmlns:a16="http://schemas.microsoft.com/office/drawing/2014/main" id="{26ED8088-DF66-9E0F-EF48-E2E2F9BB201A}"/>
                              </a:ext>
                            </a:extLst>
                          </p:cNvPr>
                          <p:cNvCxnSpPr/>
                          <p:nvPr/>
                        </p:nvCxnSpPr>
                        <p:spPr bwMode="auto">
                          <a:xfrm flipH="1" flipV="1">
                            <a:off x="2996477" y="1733359"/>
                            <a:ext cx="3171" cy="123743"/>
                          </a:xfrm>
                          <a:prstGeom prst="line">
                            <a:avLst/>
                          </a:prstGeom>
                          <a:noFill/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5" dist="19939" dir="5400000" algn="tl" rotWithShape="0">
                              <a:srgbClr val="000000">
                                <a:alpha val="38000"/>
                              </a:srgbClr>
                            </a:outerShdw>
                          </a:effectLst>
                        </p:spPr>
                      </p:cxnSp>
                    </p:grpSp>
                    <p:grpSp>
                      <p:nvGrpSpPr>
                        <p:cNvPr id="539" name="Group 538">
                          <a:extLst>
                            <a:ext uri="{FF2B5EF4-FFF2-40B4-BE49-F238E27FC236}">
                              <a16:creationId xmlns:a16="http://schemas.microsoft.com/office/drawing/2014/main" id="{8AE1CFC1-E49D-3D53-7E9F-6FE5DA98FB81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1770362" y="2873352"/>
                          <a:ext cx="441422" cy="369332"/>
                          <a:chOff x="667045" y="1708643"/>
                          <a:chExt cx="441422" cy="369332"/>
                        </a:xfrm>
                      </p:grpSpPr>
                      <p:sp>
                        <p:nvSpPr>
                          <p:cNvPr id="540" name="Oval 539">
                            <a:extLst>
                              <a:ext uri="{FF2B5EF4-FFF2-40B4-BE49-F238E27FC236}">
                                <a16:creationId xmlns:a16="http://schemas.microsoft.com/office/drawing/2014/main" id="{0CBCCC99-07F5-34D6-C1EB-17F7AD38FEE6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725417" y="1787240"/>
                            <a:ext cx="356365" cy="231962"/>
                          </a:xfrm>
                          <a:prstGeom prst="ellipse">
                            <a:avLst/>
                          </a:prstGeom>
                          <a:solidFill>
                            <a:srgbClr val="FFFFFF">
                              <a:alpha val="76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rtlCol="0"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541" name="TextBox 540">
                            <a:extLst>
                              <a:ext uri="{FF2B5EF4-FFF2-40B4-BE49-F238E27FC236}">
                                <a16:creationId xmlns:a16="http://schemas.microsoft.com/office/drawing/2014/main" id="{321BDB57-0402-7235-4DD3-DA39FAE8BED5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667045" y="1708643"/>
                            <a:ext cx="441422" cy="369332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none" rtlCol="0">
                            <a:spAutoFit/>
                          </a:bodyPr>
                          <a:lstStyle/>
                          <a:p>
                            <a:pPr marL="0" marR="0" lvl="0" indent="0" algn="l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en-US" sz="1800" b="0" i="0" u="none" strike="noStrike" kern="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0000"/>
                                </a:solidFill>
                                <a:effectLst/>
                                <a:uLnTx/>
                                <a:uFillTx/>
                                <a:latin typeface="Arial" charset="0"/>
                                <a:ea typeface="ＭＳ Ｐゴシック" charset="0"/>
                                <a:cs typeface="+mn-cs"/>
                              </a:rPr>
                              <a:t>3a</a:t>
                            </a:r>
                          </a:p>
                        </p:txBody>
                      </p:sp>
                    </p:grpSp>
                  </p:grpSp>
                  <p:cxnSp>
                    <p:nvCxnSpPr>
                      <p:cNvPr id="533" name="Straight Connector 532">
                        <a:extLst>
                          <a:ext uri="{FF2B5EF4-FFF2-40B4-BE49-F238E27FC236}">
                            <a16:creationId xmlns:a16="http://schemas.microsoft.com/office/drawing/2014/main" id="{F6C854C6-EEE3-E98E-07FC-161B24A8A963}"/>
                          </a:ext>
                        </a:extLst>
                      </p:cNvPr>
                      <p:cNvCxnSpPr>
                        <a:stCxn id="580" idx="2"/>
                        <a:endCxn id="567" idx="0"/>
                      </p:cNvCxnSpPr>
                      <p:nvPr/>
                    </p:nvCxnSpPr>
                    <p:spPr bwMode="auto">
                      <a:xfrm>
                        <a:off x="1991073" y="3242684"/>
                        <a:ext cx="4230" cy="851985"/>
                      </a:xfrm>
                      <a:prstGeom prst="line">
                        <a:avLst/>
                      </a:prstGeom>
                      <a:solidFill>
                        <a:srgbClr val="00CC99"/>
                      </a:solidFill>
                      <a:ln w="19050" cap="flat" cmpd="sng" algn="ctr">
                        <a:solidFill>
                          <a:srgbClr val="000090"/>
                        </a:solidFill>
                        <a:prstDash val="dash"/>
                        <a:round/>
                        <a:headEnd type="none" w="med" len="med"/>
                        <a:tailEnd type="none" w="med" len="med"/>
                      </a:ln>
                      <a:effectLst/>
                      <a:extLs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cxnSp>
                  <p:cxnSp>
                    <p:nvCxnSpPr>
                      <p:cNvPr id="534" name="Straight Connector 533">
                        <a:extLst>
                          <a:ext uri="{FF2B5EF4-FFF2-40B4-BE49-F238E27FC236}">
                            <a16:creationId xmlns:a16="http://schemas.microsoft.com/office/drawing/2014/main" id="{C65FB510-9FCE-51CD-1E1B-20AA2974D0EF}"/>
                          </a:ext>
                        </a:extLst>
                      </p:cNvPr>
                      <p:cNvCxnSpPr/>
                      <p:nvPr/>
                    </p:nvCxnSpPr>
                    <p:spPr bwMode="auto">
                      <a:xfrm>
                        <a:off x="1407477" y="3648621"/>
                        <a:ext cx="1204913" cy="6353"/>
                      </a:xfrm>
                      <a:prstGeom prst="line">
                        <a:avLst/>
                      </a:prstGeom>
                      <a:solidFill>
                        <a:srgbClr val="00CC99"/>
                      </a:solidFill>
                      <a:ln w="190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  <a:extLs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cxnSp>
                  <p:cxnSp>
                    <p:nvCxnSpPr>
                      <p:cNvPr id="535" name="Straight Connector 534">
                        <a:extLst>
                          <a:ext uri="{FF2B5EF4-FFF2-40B4-BE49-F238E27FC236}">
                            <a16:creationId xmlns:a16="http://schemas.microsoft.com/office/drawing/2014/main" id="{ADD9DBE4-EA6C-9D93-CB39-93F1CC815D86}"/>
                          </a:ext>
                        </a:extLst>
                      </p:cNvPr>
                      <p:cNvCxnSpPr>
                        <a:stCxn id="581" idx="7"/>
                      </p:cNvCxnSpPr>
                      <p:nvPr/>
                    </p:nvCxnSpPr>
                    <p:spPr bwMode="auto">
                      <a:xfrm>
                        <a:off x="2218708" y="3154477"/>
                        <a:ext cx="480042" cy="369773"/>
                      </a:xfrm>
                      <a:prstGeom prst="line">
                        <a:avLst/>
                      </a:prstGeom>
                      <a:solidFill>
                        <a:srgbClr val="00CC99"/>
                      </a:solidFill>
                      <a:ln w="190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  <a:extLs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cxnSp>
                  <p:cxnSp>
                    <p:nvCxnSpPr>
                      <p:cNvPr id="536" name="Straight Connector 535">
                        <a:extLst>
                          <a:ext uri="{FF2B5EF4-FFF2-40B4-BE49-F238E27FC236}">
                            <a16:creationId xmlns:a16="http://schemas.microsoft.com/office/drawing/2014/main" id="{0E32E357-6C55-5F0A-2F02-2ABC5B3C7B06}"/>
                          </a:ext>
                        </a:extLst>
                      </p:cNvPr>
                      <p:cNvCxnSpPr/>
                      <p:nvPr/>
                    </p:nvCxnSpPr>
                    <p:spPr bwMode="auto">
                      <a:xfrm>
                        <a:off x="1300073" y="3786304"/>
                        <a:ext cx="477927" cy="357071"/>
                      </a:xfrm>
                      <a:prstGeom prst="line">
                        <a:avLst/>
                      </a:prstGeom>
                      <a:solidFill>
                        <a:srgbClr val="00CC99"/>
                      </a:solidFill>
                      <a:ln w="190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  <a:extLs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cxnSp>
                  <p:cxnSp>
                    <p:nvCxnSpPr>
                      <p:cNvPr id="537" name="Straight Connector 536">
                        <a:extLst>
                          <a:ext uri="{FF2B5EF4-FFF2-40B4-BE49-F238E27FC236}">
                            <a16:creationId xmlns:a16="http://schemas.microsoft.com/office/drawing/2014/main" id="{B207C6EE-9AB3-1AF3-FB7E-94D4F02AC7E6}"/>
                          </a:ext>
                        </a:extLst>
                      </p:cNvPr>
                      <p:cNvCxnSpPr/>
                      <p:nvPr/>
                    </p:nvCxnSpPr>
                    <p:spPr bwMode="auto">
                      <a:xfrm flipH="1">
                        <a:off x="1287553" y="3166946"/>
                        <a:ext cx="508002" cy="349250"/>
                      </a:xfrm>
                      <a:prstGeom prst="line">
                        <a:avLst/>
                      </a:prstGeom>
                      <a:solidFill>
                        <a:srgbClr val="00CC99"/>
                      </a:solidFill>
                      <a:ln w="190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  <a:extLs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cxnSp>
                </p:grpSp>
                <p:sp>
                  <p:nvSpPr>
                    <p:cNvPr id="528" name="TextBox 527">
                      <a:extLst>
                        <a:ext uri="{FF2B5EF4-FFF2-40B4-BE49-F238E27FC236}">
                          <a16:creationId xmlns:a16="http://schemas.microsoft.com/office/drawing/2014/main" id="{C501D023-FE24-485A-F944-2E3C422D04AB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8136838" y="3735782"/>
                      <a:ext cx="753532" cy="400110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90"/>
                          </a:solidFill>
                          <a:effectLst/>
                          <a:uLnTx/>
                          <a:uFillTx/>
                          <a:latin typeface="Arial" charset="0"/>
                          <a:ea typeface="ＭＳ Ｐゴシック" charset="0"/>
                          <a:cs typeface="+mn-cs"/>
                        </a:rPr>
                        <a:t>AS 3</a:t>
                      </a:r>
                    </a:p>
                  </p:txBody>
                </p:sp>
              </p:grpSp>
            </p:grpSp>
            <p:grpSp>
              <p:nvGrpSpPr>
                <p:cNvPr id="458" name="Group 457">
                  <a:extLst>
                    <a:ext uri="{FF2B5EF4-FFF2-40B4-BE49-F238E27FC236}">
                      <a16:creationId xmlns:a16="http://schemas.microsoft.com/office/drawing/2014/main" id="{AFA60E9E-43D4-D625-D93C-62F4B4B5D1A1}"/>
                    </a:ext>
                  </a:extLst>
                </p:cNvPr>
                <p:cNvGrpSpPr/>
                <p:nvPr/>
              </p:nvGrpSpPr>
              <p:grpSpPr>
                <a:xfrm>
                  <a:off x="1426553" y="4136253"/>
                  <a:ext cx="3452487" cy="1719017"/>
                  <a:chOff x="1426553" y="4136253"/>
                  <a:chExt cx="3452487" cy="1719017"/>
                </a:xfrm>
              </p:grpSpPr>
              <p:grpSp>
                <p:nvGrpSpPr>
                  <p:cNvPr id="460" name="Group 459">
                    <a:extLst>
                      <a:ext uri="{FF2B5EF4-FFF2-40B4-BE49-F238E27FC236}">
                        <a16:creationId xmlns:a16="http://schemas.microsoft.com/office/drawing/2014/main" id="{1EB0C10A-2D6C-7D99-FBBB-5B7CC2526F0C}"/>
                      </a:ext>
                    </a:extLst>
                  </p:cNvPr>
                  <p:cNvGrpSpPr/>
                  <p:nvPr/>
                </p:nvGrpSpPr>
                <p:grpSpPr>
                  <a:xfrm>
                    <a:off x="1426553" y="4136253"/>
                    <a:ext cx="2557336" cy="1719017"/>
                    <a:chOff x="-2170772" y="2784954"/>
                    <a:chExt cx="2712783" cy="1853712"/>
                  </a:xfrm>
                </p:grpSpPr>
                <p:sp>
                  <p:nvSpPr>
                    <p:cNvPr id="463" name="Freeform 2">
                      <a:extLst>
                        <a:ext uri="{FF2B5EF4-FFF2-40B4-BE49-F238E27FC236}">
                          <a16:creationId xmlns:a16="http://schemas.microsoft.com/office/drawing/2014/main" id="{DCD1D8F1-EC3A-4423-02F9-189C72E8D178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-2170772" y="2784954"/>
                      <a:ext cx="2712783" cy="1853712"/>
                    </a:xfrm>
                    <a:custGeom>
                      <a:avLst/>
                      <a:gdLst>
                        <a:gd name="T0" fmla="*/ 648763 w 10001"/>
                        <a:gd name="T1" fmla="*/ 34777612 h 10125"/>
                        <a:gd name="T2" fmla="*/ 115976403 w 10001"/>
                        <a:gd name="T3" fmla="*/ 13733703 h 10125"/>
                        <a:gd name="T4" fmla="*/ 507700960 w 10001"/>
                        <a:gd name="T5" fmla="*/ 8662125 h 10125"/>
                        <a:gd name="T6" fmla="*/ 810212713 w 10001"/>
                        <a:gd name="T7" fmla="*/ 0 h 10125"/>
                        <a:gd name="T8" fmla="*/ 1090015738 w 10001"/>
                        <a:gd name="T9" fmla="*/ 8687929 h 10125"/>
                        <a:gd name="T10" fmla="*/ 1310938763 w 10001"/>
                        <a:gd name="T11" fmla="*/ 4279362 h 10125"/>
                        <a:gd name="T12" fmla="*/ 1620263134 w 10001"/>
                        <a:gd name="T13" fmla="*/ 25736690 h 10125"/>
                        <a:gd name="T14" fmla="*/ 1394798364 w 10001"/>
                        <a:gd name="T15" fmla="*/ 58525268 h 10125"/>
                        <a:gd name="T16" fmla="*/ 1134622140 w 10001"/>
                        <a:gd name="T17" fmla="*/ 80266624 h 10125"/>
                        <a:gd name="T18" fmla="*/ 860820276 w 10001"/>
                        <a:gd name="T19" fmla="*/ 76142271 h 10125"/>
                        <a:gd name="T20" fmla="*/ 708996782 w 10001"/>
                        <a:gd name="T21" fmla="*/ 85346835 h 10125"/>
                        <a:gd name="T22" fmla="*/ 509322667 w 10001"/>
                        <a:gd name="T23" fmla="*/ 86268164 h 10125"/>
                        <a:gd name="T24" fmla="*/ 353443899 w 10001"/>
                        <a:gd name="T25" fmla="*/ 67979516 h 10125"/>
                        <a:gd name="T26" fmla="*/ 192536914 w 10001"/>
                        <a:gd name="T27" fmla="*/ 64535347 h 10125"/>
                        <a:gd name="T28" fmla="*/ 648763 w 10001"/>
                        <a:gd name="T29" fmla="*/ 34777612 h 10125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connsiteX0" fmla="*/ 4 w 10040"/>
                        <a:gd name="connsiteY0" fmla="*/ 4039 h 10125"/>
                        <a:gd name="connsiteX1" fmla="*/ 715 w 10040"/>
                        <a:gd name="connsiteY1" fmla="*/ 1595 h 10125"/>
                        <a:gd name="connsiteX2" fmla="*/ 3130 w 10040"/>
                        <a:gd name="connsiteY2" fmla="*/ 1006 h 10125"/>
                        <a:gd name="connsiteX3" fmla="*/ 4995 w 10040"/>
                        <a:gd name="connsiteY3" fmla="*/ 0 h 10125"/>
                        <a:gd name="connsiteX4" fmla="*/ 6720 w 10040"/>
                        <a:gd name="connsiteY4" fmla="*/ 1009 h 10125"/>
                        <a:gd name="connsiteX5" fmla="*/ 9989 w 10040"/>
                        <a:gd name="connsiteY5" fmla="*/ 2989 h 10125"/>
                        <a:gd name="connsiteX6" fmla="*/ 8599 w 10040"/>
                        <a:gd name="connsiteY6" fmla="*/ 6797 h 10125"/>
                        <a:gd name="connsiteX7" fmla="*/ 6995 w 10040"/>
                        <a:gd name="connsiteY7" fmla="*/ 9322 h 10125"/>
                        <a:gd name="connsiteX8" fmla="*/ 5307 w 10040"/>
                        <a:gd name="connsiteY8" fmla="*/ 8843 h 10125"/>
                        <a:gd name="connsiteX9" fmla="*/ 4371 w 10040"/>
                        <a:gd name="connsiteY9" fmla="*/ 9912 h 10125"/>
                        <a:gd name="connsiteX10" fmla="*/ 3140 w 10040"/>
                        <a:gd name="connsiteY10" fmla="*/ 10019 h 10125"/>
                        <a:gd name="connsiteX11" fmla="*/ 2179 w 10040"/>
                        <a:gd name="connsiteY11" fmla="*/ 7895 h 10125"/>
                        <a:gd name="connsiteX12" fmla="*/ 1187 w 10040"/>
                        <a:gd name="connsiteY12" fmla="*/ 7495 h 10125"/>
                        <a:gd name="connsiteX13" fmla="*/ 4 w 10040"/>
                        <a:gd name="connsiteY13" fmla="*/ 4039 h 10125"/>
                        <a:gd name="connsiteX0" fmla="*/ 4 w 8600"/>
                        <a:gd name="connsiteY0" fmla="*/ 4042 h 10128"/>
                        <a:gd name="connsiteX1" fmla="*/ 715 w 8600"/>
                        <a:gd name="connsiteY1" fmla="*/ 1598 h 10128"/>
                        <a:gd name="connsiteX2" fmla="*/ 3130 w 8600"/>
                        <a:gd name="connsiteY2" fmla="*/ 1009 h 10128"/>
                        <a:gd name="connsiteX3" fmla="*/ 4995 w 8600"/>
                        <a:gd name="connsiteY3" fmla="*/ 3 h 10128"/>
                        <a:gd name="connsiteX4" fmla="*/ 6720 w 8600"/>
                        <a:gd name="connsiteY4" fmla="*/ 1012 h 10128"/>
                        <a:gd name="connsiteX5" fmla="*/ 8599 w 8600"/>
                        <a:gd name="connsiteY5" fmla="*/ 6800 h 10128"/>
                        <a:gd name="connsiteX6" fmla="*/ 6995 w 8600"/>
                        <a:gd name="connsiteY6" fmla="*/ 9325 h 10128"/>
                        <a:gd name="connsiteX7" fmla="*/ 5307 w 8600"/>
                        <a:gd name="connsiteY7" fmla="*/ 8846 h 10128"/>
                        <a:gd name="connsiteX8" fmla="*/ 4371 w 8600"/>
                        <a:gd name="connsiteY8" fmla="*/ 9915 h 10128"/>
                        <a:gd name="connsiteX9" fmla="*/ 3140 w 8600"/>
                        <a:gd name="connsiteY9" fmla="*/ 10022 h 10128"/>
                        <a:gd name="connsiteX10" fmla="*/ 2179 w 8600"/>
                        <a:gd name="connsiteY10" fmla="*/ 7898 h 10128"/>
                        <a:gd name="connsiteX11" fmla="*/ 1187 w 8600"/>
                        <a:gd name="connsiteY11" fmla="*/ 7498 h 10128"/>
                        <a:gd name="connsiteX12" fmla="*/ 4 w 8600"/>
                        <a:gd name="connsiteY12" fmla="*/ 4042 h 10128"/>
                        <a:gd name="connsiteX0" fmla="*/ 4 w 9326"/>
                        <a:gd name="connsiteY0" fmla="*/ 3988 h 9997"/>
                        <a:gd name="connsiteX1" fmla="*/ 830 w 9326"/>
                        <a:gd name="connsiteY1" fmla="*/ 1575 h 9997"/>
                        <a:gd name="connsiteX2" fmla="*/ 3639 w 9326"/>
                        <a:gd name="connsiteY2" fmla="*/ 993 h 9997"/>
                        <a:gd name="connsiteX3" fmla="*/ 5807 w 9326"/>
                        <a:gd name="connsiteY3" fmla="*/ 0 h 9997"/>
                        <a:gd name="connsiteX4" fmla="*/ 7813 w 9326"/>
                        <a:gd name="connsiteY4" fmla="*/ 996 h 9997"/>
                        <a:gd name="connsiteX5" fmla="*/ 9324 w 9326"/>
                        <a:gd name="connsiteY5" fmla="*/ 5746 h 9997"/>
                        <a:gd name="connsiteX6" fmla="*/ 8133 w 9326"/>
                        <a:gd name="connsiteY6" fmla="*/ 9204 h 9997"/>
                        <a:gd name="connsiteX7" fmla="*/ 6170 w 9326"/>
                        <a:gd name="connsiteY7" fmla="*/ 8731 h 9997"/>
                        <a:gd name="connsiteX8" fmla="*/ 5082 w 9326"/>
                        <a:gd name="connsiteY8" fmla="*/ 9787 h 9997"/>
                        <a:gd name="connsiteX9" fmla="*/ 3650 w 9326"/>
                        <a:gd name="connsiteY9" fmla="*/ 9892 h 9997"/>
                        <a:gd name="connsiteX10" fmla="*/ 2533 w 9326"/>
                        <a:gd name="connsiteY10" fmla="*/ 7795 h 9997"/>
                        <a:gd name="connsiteX11" fmla="*/ 1379 w 9326"/>
                        <a:gd name="connsiteY11" fmla="*/ 7400 h 9997"/>
                        <a:gd name="connsiteX12" fmla="*/ 4 w 9326"/>
                        <a:gd name="connsiteY12" fmla="*/ 3988 h 9997"/>
                        <a:gd name="connsiteX0" fmla="*/ 4 w 10001"/>
                        <a:gd name="connsiteY0" fmla="*/ 3989 h 10041"/>
                        <a:gd name="connsiteX1" fmla="*/ 890 w 10001"/>
                        <a:gd name="connsiteY1" fmla="*/ 1575 h 10041"/>
                        <a:gd name="connsiteX2" fmla="*/ 3902 w 10001"/>
                        <a:gd name="connsiteY2" fmla="*/ 993 h 10041"/>
                        <a:gd name="connsiteX3" fmla="*/ 6227 w 10001"/>
                        <a:gd name="connsiteY3" fmla="*/ 0 h 10041"/>
                        <a:gd name="connsiteX4" fmla="*/ 8378 w 10001"/>
                        <a:gd name="connsiteY4" fmla="*/ 996 h 10041"/>
                        <a:gd name="connsiteX5" fmla="*/ 9998 w 10001"/>
                        <a:gd name="connsiteY5" fmla="*/ 5748 h 10041"/>
                        <a:gd name="connsiteX6" fmla="*/ 8721 w 10001"/>
                        <a:gd name="connsiteY6" fmla="*/ 9207 h 10041"/>
                        <a:gd name="connsiteX7" fmla="*/ 5449 w 10001"/>
                        <a:gd name="connsiteY7" fmla="*/ 9790 h 10041"/>
                        <a:gd name="connsiteX8" fmla="*/ 3914 w 10001"/>
                        <a:gd name="connsiteY8" fmla="*/ 9895 h 10041"/>
                        <a:gd name="connsiteX9" fmla="*/ 2716 w 10001"/>
                        <a:gd name="connsiteY9" fmla="*/ 7797 h 10041"/>
                        <a:gd name="connsiteX10" fmla="*/ 1479 w 10001"/>
                        <a:gd name="connsiteY10" fmla="*/ 7402 h 10041"/>
                        <a:gd name="connsiteX11" fmla="*/ 4 w 10001"/>
                        <a:gd name="connsiteY11" fmla="*/ 3989 h 10041"/>
                        <a:gd name="connsiteX0" fmla="*/ 4 w 10001"/>
                        <a:gd name="connsiteY0" fmla="*/ 3989 h 14825"/>
                        <a:gd name="connsiteX1" fmla="*/ 890 w 10001"/>
                        <a:gd name="connsiteY1" fmla="*/ 1575 h 14825"/>
                        <a:gd name="connsiteX2" fmla="*/ 3902 w 10001"/>
                        <a:gd name="connsiteY2" fmla="*/ 993 h 14825"/>
                        <a:gd name="connsiteX3" fmla="*/ 6227 w 10001"/>
                        <a:gd name="connsiteY3" fmla="*/ 0 h 14825"/>
                        <a:gd name="connsiteX4" fmla="*/ 8378 w 10001"/>
                        <a:gd name="connsiteY4" fmla="*/ 996 h 14825"/>
                        <a:gd name="connsiteX5" fmla="*/ 9998 w 10001"/>
                        <a:gd name="connsiteY5" fmla="*/ 5748 h 14825"/>
                        <a:gd name="connsiteX6" fmla="*/ 8721 w 10001"/>
                        <a:gd name="connsiteY6" fmla="*/ 9207 h 14825"/>
                        <a:gd name="connsiteX7" fmla="*/ 6011 w 10001"/>
                        <a:gd name="connsiteY7" fmla="*/ 14823 h 14825"/>
                        <a:gd name="connsiteX8" fmla="*/ 3914 w 10001"/>
                        <a:gd name="connsiteY8" fmla="*/ 9895 h 14825"/>
                        <a:gd name="connsiteX9" fmla="*/ 2716 w 10001"/>
                        <a:gd name="connsiteY9" fmla="*/ 7797 h 14825"/>
                        <a:gd name="connsiteX10" fmla="*/ 1479 w 10001"/>
                        <a:gd name="connsiteY10" fmla="*/ 7402 h 14825"/>
                        <a:gd name="connsiteX11" fmla="*/ 4 w 10001"/>
                        <a:gd name="connsiteY11" fmla="*/ 3989 h 14825"/>
                        <a:gd name="connsiteX0" fmla="*/ 4 w 10001"/>
                        <a:gd name="connsiteY0" fmla="*/ 7436 h 18272"/>
                        <a:gd name="connsiteX1" fmla="*/ 890 w 10001"/>
                        <a:gd name="connsiteY1" fmla="*/ 5022 h 18272"/>
                        <a:gd name="connsiteX2" fmla="*/ 3902 w 10001"/>
                        <a:gd name="connsiteY2" fmla="*/ 4440 h 18272"/>
                        <a:gd name="connsiteX3" fmla="*/ 6026 w 10001"/>
                        <a:gd name="connsiteY3" fmla="*/ 0 h 18272"/>
                        <a:gd name="connsiteX4" fmla="*/ 8378 w 10001"/>
                        <a:gd name="connsiteY4" fmla="*/ 4443 h 18272"/>
                        <a:gd name="connsiteX5" fmla="*/ 9998 w 10001"/>
                        <a:gd name="connsiteY5" fmla="*/ 9195 h 18272"/>
                        <a:gd name="connsiteX6" fmla="*/ 8721 w 10001"/>
                        <a:gd name="connsiteY6" fmla="*/ 12654 h 18272"/>
                        <a:gd name="connsiteX7" fmla="*/ 6011 w 10001"/>
                        <a:gd name="connsiteY7" fmla="*/ 18270 h 18272"/>
                        <a:gd name="connsiteX8" fmla="*/ 3914 w 10001"/>
                        <a:gd name="connsiteY8" fmla="*/ 13342 h 18272"/>
                        <a:gd name="connsiteX9" fmla="*/ 2716 w 10001"/>
                        <a:gd name="connsiteY9" fmla="*/ 11244 h 18272"/>
                        <a:gd name="connsiteX10" fmla="*/ 1479 w 10001"/>
                        <a:gd name="connsiteY10" fmla="*/ 10849 h 18272"/>
                        <a:gd name="connsiteX11" fmla="*/ 4 w 10001"/>
                        <a:gd name="connsiteY11" fmla="*/ 7436 h 18272"/>
                        <a:gd name="connsiteX0" fmla="*/ 1 w 9998"/>
                        <a:gd name="connsiteY0" fmla="*/ 7436 h 18272"/>
                        <a:gd name="connsiteX1" fmla="*/ 3899 w 9998"/>
                        <a:gd name="connsiteY1" fmla="*/ 4440 h 18272"/>
                        <a:gd name="connsiteX2" fmla="*/ 6023 w 9998"/>
                        <a:gd name="connsiteY2" fmla="*/ 0 h 18272"/>
                        <a:gd name="connsiteX3" fmla="*/ 8375 w 9998"/>
                        <a:gd name="connsiteY3" fmla="*/ 4443 h 18272"/>
                        <a:gd name="connsiteX4" fmla="*/ 9995 w 9998"/>
                        <a:gd name="connsiteY4" fmla="*/ 9195 h 18272"/>
                        <a:gd name="connsiteX5" fmla="*/ 8718 w 9998"/>
                        <a:gd name="connsiteY5" fmla="*/ 12654 h 18272"/>
                        <a:gd name="connsiteX6" fmla="*/ 6008 w 9998"/>
                        <a:gd name="connsiteY6" fmla="*/ 18270 h 18272"/>
                        <a:gd name="connsiteX7" fmla="*/ 3911 w 9998"/>
                        <a:gd name="connsiteY7" fmla="*/ 13342 h 18272"/>
                        <a:gd name="connsiteX8" fmla="*/ 2713 w 9998"/>
                        <a:gd name="connsiteY8" fmla="*/ 11244 h 18272"/>
                        <a:gd name="connsiteX9" fmla="*/ 1476 w 9998"/>
                        <a:gd name="connsiteY9" fmla="*/ 10849 h 18272"/>
                        <a:gd name="connsiteX10" fmla="*/ 1 w 9998"/>
                        <a:gd name="connsiteY10" fmla="*/ 7436 h 18272"/>
                        <a:gd name="connsiteX0" fmla="*/ 35 w 8559"/>
                        <a:gd name="connsiteY0" fmla="*/ 5938 h 10000"/>
                        <a:gd name="connsiteX1" fmla="*/ 2459 w 8559"/>
                        <a:gd name="connsiteY1" fmla="*/ 2430 h 10000"/>
                        <a:gd name="connsiteX2" fmla="*/ 4583 w 8559"/>
                        <a:gd name="connsiteY2" fmla="*/ 0 h 10000"/>
                        <a:gd name="connsiteX3" fmla="*/ 6936 w 8559"/>
                        <a:gd name="connsiteY3" fmla="*/ 2432 h 10000"/>
                        <a:gd name="connsiteX4" fmla="*/ 8556 w 8559"/>
                        <a:gd name="connsiteY4" fmla="*/ 5032 h 10000"/>
                        <a:gd name="connsiteX5" fmla="*/ 7279 w 8559"/>
                        <a:gd name="connsiteY5" fmla="*/ 6925 h 10000"/>
                        <a:gd name="connsiteX6" fmla="*/ 4568 w 8559"/>
                        <a:gd name="connsiteY6" fmla="*/ 9999 h 10000"/>
                        <a:gd name="connsiteX7" fmla="*/ 2471 w 8559"/>
                        <a:gd name="connsiteY7" fmla="*/ 7302 h 10000"/>
                        <a:gd name="connsiteX8" fmla="*/ 1273 w 8559"/>
                        <a:gd name="connsiteY8" fmla="*/ 6154 h 10000"/>
                        <a:gd name="connsiteX9" fmla="*/ 35 w 8559"/>
                        <a:gd name="connsiteY9" fmla="*/ 5938 h 10000"/>
                        <a:gd name="connsiteX0" fmla="*/ 49 w 9820"/>
                        <a:gd name="connsiteY0" fmla="*/ 4655 h 10000"/>
                        <a:gd name="connsiteX1" fmla="*/ 2693 w 9820"/>
                        <a:gd name="connsiteY1" fmla="*/ 2430 h 10000"/>
                        <a:gd name="connsiteX2" fmla="*/ 5175 w 9820"/>
                        <a:gd name="connsiteY2" fmla="*/ 0 h 10000"/>
                        <a:gd name="connsiteX3" fmla="*/ 7924 w 9820"/>
                        <a:gd name="connsiteY3" fmla="*/ 2432 h 10000"/>
                        <a:gd name="connsiteX4" fmla="*/ 9816 w 9820"/>
                        <a:gd name="connsiteY4" fmla="*/ 5032 h 10000"/>
                        <a:gd name="connsiteX5" fmla="*/ 8324 w 9820"/>
                        <a:gd name="connsiteY5" fmla="*/ 6925 h 10000"/>
                        <a:gd name="connsiteX6" fmla="*/ 5157 w 9820"/>
                        <a:gd name="connsiteY6" fmla="*/ 9999 h 10000"/>
                        <a:gd name="connsiteX7" fmla="*/ 2707 w 9820"/>
                        <a:gd name="connsiteY7" fmla="*/ 7302 h 10000"/>
                        <a:gd name="connsiteX8" fmla="*/ 1307 w 9820"/>
                        <a:gd name="connsiteY8" fmla="*/ 6154 h 10000"/>
                        <a:gd name="connsiteX9" fmla="*/ 49 w 9820"/>
                        <a:gd name="connsiteY9" fmla="*/ 4655 h 10000"/>
                        <a:gd name="connsiteX0" fmla="*/ 45 w 9995"/>
                        <a:gd name="connsiteY0" fmla="*/ 4655 h 10000"/>
                        <a:gd name="connsiteX1" fmla="*/ 2737 w 9995"/>
                        <a:gd name="connsiteY1" fmla="*/ 2430 h 10000"/>
                        <a:gd name="connsiteX2" fmla="*/ 5265 w 9995"/>
                        <a:gd name="connsiteY2" fmla="*/ 0 h 10000"/>
                        <a:gd name="connsiteX3" fmla="*/ 8064 w 9995"/>
                        <a:gd name="connsiteY3" fmla="*/ 2432 h 10000"/>
                        <a:gd name="connsiteX4" fmla="*/ 9991 w 9995"/>
                        <a:gd name="connsiteY4" fmla="*/ 5032 h 10000"/>
                        <a:gd name="connsiteX5" fmla="*/ 8472 w 9995"/>
                        <a:gd name="connsiteY5" fmla="*/ 6925 h 10000"/>
                        <a:gd name="connsiteX6" fmla="*/ 5247 w 9995"/>
                        <a:gd name="connsiteY6" fmla="*/ 9999 h 10000"/>
                        <a:gd name="connsiteX7" fmla="*/ 2752 w 9995"/>
                        <a:gd name="connsiteY7" fmla="*/ 7302 h 10000"/>
                        <a:gd name="connsiteX8" fmla="*/ 1374 w 9995"/>
                        <a:gd name="connsiteY8" fmla="*/ 6984 h 10000"/>
                        <a:gd name="connsiteX9" fmla="*/ 45 w 9995"/>
                        <a:gd name="connsiteY9" fmla="*/ 4655 h 10000"/>
                        <a:gd name="connsiteX0" fmla="*/ 45 w 10000"/>
                        <a:gd name="connsiteY0" fmla="*/ 5032 h 10377"/>
                        <a:gd name="connsiteX1" fmla="*/ 2738 w 10000"/>
                        <a:gd name="connsiteY1" fmla="*/ 2807 h 10377"/>
                        <a:gd name="connsiteX2" fmla="*/ 4886 w 10000"/>
                        <a:gd name="connsiteY2" fmla="*/ 0 h 10377"/>
                        <a:gd name="connsiteX3" fmla="*/ 8068 w 10000"/>
                        <a:gd name="connsiteY3" fmla="*/ 2809 h 10377"/>
                        <a:gd name="connsiteX4" fmla="*/ 9996 w 10000"/>
                        <a:gd name="connsiteY4" fmla="*/ 5409 h 10377"/>
                        <a:gd name="connsiteX5" fmla="*/ 8476 w 10000"/>
                        <a:gd name="connsiteY5" fmla="*/ 7302 h 10377"/>
                        <a:gd name="connsiteX6" fmla="*/ 5250 w 10000"/>
                        <a:gd name="connsiteY6" fmla="*/ 10376 h 10377"/>
                        <a:gd name="connsiteX7" fmla="*/ 2753 w 10000"/>
                        <a:gd name="connsiteY7" fmla="*/ 7679 h 10377"/>
                        <a:gd name="connsiteX8" fmla="*/ 1375 w 10000"/>
                        <a:gd name="connsiteY8" fmla="*/ 7361 h 10377"/>
                        <a:gd name="connsiteX9" fmla="*/ 45 w 10000"/>
                        <a:gd name="connsiteY9" fmla="*/ 5032 h 10377"/>
                        <a:gd name="connsiteX0" fmla="*/ 45 w 10000"/>
                        <a:gd name="connsiteY0" fmla="*/ 5036 h 10381"/>
                        <a:gd name="connsiteX1" fmla="*/ 2738 w 10000"/>
                        <a:gd name="connsiteY1" fmla="*/ 2811 h 10381"/>
                        <a:gd name="connsiteX2" fmla="*/ 4886 w 10000"/>
                        <a:gd name="connsiteY2" fmla="*/ 4 h 10381"/>
                        <a:gd name="connsiteX3" fmla="*/ 8068 w 10000"/>
                        <a:gd name="connsiteY3" fmla="*/ 2813 h 10381"/>
                        <a:gd name="connsiteX4" fmla="*/ 9996 w 10000"/>
                        <a:gd name="connsiteY4" fmla="*/ 5413 h 10381"/>
                        <a:gd name="connsiteX5" fmla="*/ 8476 w 10000"/>
                        <a:gd name="connsiteY5" fmla="*/ 7306 h 10381"/>
                        <a:gd name="connsiteX6" fmla="*/ 5250 w 10000"/>
                        <a:gd name="connsiteY6" fmla="*/ 10380 h 10381"/>
                        <a:gd name="connsiteX7" fmla="*/ 2753 w 10000"/>
                        <a:gd name="connsiteY7" fmla="*/ 7683 h 10381"/>
                        <a:gd name="connsiteX8" fmla="*/ 1375 w 10000"/>
                        <a:gd name="connsiteY8" fmla="*/ 7365 h 10381"/>
                        <a:gd name="connsiteX9" fmla="*/ 45 w 10000"/>
                        <a:gd name="connsiteY9" fmla="*/ 5036 h 10381"/>
                        <a:gd name="connsiteX0" fmla="*/ 45 w 10000"/>
                        <a:gd name="connsiteY0" fmla="*/ 5036 h 10796"/>
                        <a:gd name="connsiteX1" fmla="*/ 2738 w 10000"/>
                        <a:gd name="connsiteY1" fmla="*/ 2811 h 10796"/>
                        <a:gd name="connsiteX2" fmla="*/ 4886 w 10000"/>
                        <a:gd name="connsiteY2" fmla="*/ 4 h 10796"/>
                        <a:gd name="connsiteX3" fmla="*/ 8068 w 10000"/>
                        <a:gd name="connsiteY3" fmla="*/ 2813 h 10796"/>
                        <a:gd name="connsiteX4" fmla="*/ 9996 w 10000"/>
                        <a:gd name="connsiteY4" fmla="*/ 5413 h 10796"/>
                        <a:gd name="connsiteX5" fmla="*/ 8476 w 10000"/>
                        <a:gd name="connsiteY5" fmla="*/ 7306 h 10796"/>
                        <a:gd name="connsiteX6" fmla="*/ 5202 w 10000"/>
                        <a:gd name="connsiteY6" fmla="*/ 10795 h 10796"/>
                        <a:gd name="connsiteX7" fmla="*/ 2753 w 10000"/>
                        <a:gd name="connsiteY7" fmla="*/ 7683 h 10796"/>
                        <a:gd name="connsiteX8" fmla="*/ 1375 w 10000"/>
                        <a:gd name="connsiteY8" fmla="*/ 7365 h 10796"/>
                        <a:gd name="connsiteX9" fmla="*/ 45 w 10000"/>
                        <a:gd name="connsiteY9" fmla="*/ 5036 h 10796"/>
                        <a:gd name="connsiteX0" fmla="*/ 45 w 10000"/>
                        <a:gd name="connsiteY0" fmla="*/ 5036 h 10795"/>
                        <a:gd name="connsiteX1" fmla="*/ 2738 w 10000"/>
                        <a:gd name="connsiteY1" fmla="*/ 2811 h 10795"/>
                        <a:gd name="connsiteX2" fmla="*/ 4886 w 10000"/>
                        <a:gd name="connsiteY2" fmla="*/ 4 h 10795"/>
                        <a:gd name="connsiteX3" fmla="*/ 8068 w 10000"/>
                        <a:gd name="connsiteY3" fmla="*/ 2813 h 10795"/>
                        <a:gd name="connsiteX4" fmla="*/ 9996 w 10000"/>
                        <a:gd name="connsiteY4" fmla="*/ 5413 h 10795"/>
                        <a:gd name="connsiteX5" fmla="*/ 8476 w 10000"/>
                        <a:gd name="connsiteY5" fmla="*/ 7306 h 10795"/>
                        <a:gd name="connsiteX6" fmla="*/ 5202 w 10000"/>
                        <a:gd name="connsiteY6" fmla="*/ 10795 h 10795"/>
                        <a:gd name="connsiteX7" fmla="*/ 2753 w 10000"/>
                        <a:gd name="connsiteY7" fmla="*/ 7683 h 10795"/>
                        <a:gd name="connsiteX8" fmla="*/ 1375 w 10000"/>
                        <a:gd name="connsiteY8" fmla="*/ 7365 h 10795"/>
                        <a:gd name="connsiteX9" fmla="*/ 45 w 10000"/>
                        <a:gd name="connsiteY9" fmla="*/ 5036 h 10795"/>
                        <a:gd name="connsiteX0" fmla="*/ 45 w 10000"/>
                        <a:gd name="connsiteY0" fmla="*/ 5036 h 10795"/>
                        <a:gd name="connsiteX1" fmla="*/ 2738 w 10000"/>
                        <a:gd name="connsiteY1" fmla="*/ 2811 h 10795"/>
                        <a:gd name="connsiteX2" fmla="*/ 4886 w 10000"/>
                        <a:gd name="connsiteY2" fmla="*/ 4 h 10795"/>
                        <a:gd name="connsiteX3" fmla="*/ 8068 w 10000"/>
                        <a:gd name="connsiteY3" fmla="*/ 2813 h 10795"/>
                        <a:gd name="connsiteX4" fmla="*/ 9996 w 10000"/>
                        <a:gd name="connsiteY4" fmla="*/ 5413 h 10795"/>
                        <a:gd name="connsiteX5" fmla="*/ 8476 w 10000"/>
                        <a:gd name="connsiteY5" fmla="*/ 7306 h 10795"/>
                        <a:gd name="connsiteX6" fmla="*/ 5202 w 10000"/>
                        <a:gd name="connsiteY6" fmla="*/ 10795 h 10795"/>
                        <a:gd name="connsiteX7" fmla="*/ 2753 w 10000"/>
                        <a:gd name="connsiteY7" fmla="*/ 7683 h 10795"/>
                        <a:gd name="connsiteX8" fmla="*/ 1375 w 10000"/>
                        <a:gd name="connsiteY8" fmla="*/ 7365 h 10795"/>
                        <a:gd name="connsiteX9" fmla="*/ 45 w 10000"/>
                        <a:gd name="connsiteY9" fmla="*/ 5036 h 10795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</a:cxnLst>
                      <a:rect l="l" t="t" r="r" b="b"/>
                      <a:pathLst>
                        <a:path w="10000" h="10795">
                          <a:moveTo>
                            <a:pt x="45" y="5036"/>
                          </a:moveTo>
                          <a:cubicBezTo>
                            <a:pt x="272" y="4277"/>
                            <a:pt x="1931" y="3650"/>
                            <a:pt x="2738" y="2811"/>
                          </a:cubicBezTo>
                          <a:cubicBezTo>
                            <a:pt x="3545" y="1972"/>
                            <a:pt x="3352" y="117"/>
                            <a:pt x="4886" y="4"/>
                          </a:cubicBezTo>
                          <a:cubicBezTo>
                            <a:pt x="6420" y="-109"/>
                            <a:pt x="7216" y="1912"/>
                            <a:pt x="8068" y="2813"/>
                          </a:cubicBezTo>
                          <a:cubicBezTo>
                            <a:pt x="8920" y="3715"/>
                            <a:pt x="9928" y="3420"/>
                            <a:pt x="9996" y="5413"/>
                          </a:cubicBezTo>
                          <a:cubicBezTo>
                            <a:pt x="10064" y="7406"/>
                            <a:pt x="9275" y="6409"/>
                            <a:pt x="8476" y="7306"/>
                          </a:cubicBezTo>
                          <a:cubicBezTo>
                            <a:pt x="7677" y="8203"/>
                            <a:pt x="7086" y="10770"/>
                            <a:pt x="5202" y="10795"/>
                          </a:cubicBezTo>
                          <a:cubicBezTo>
                            <a:pt x="3318" y="10820"/>
                            <a:pt x="3391" y="8255"/>
                            <a:pt x="2753" y="7683"/>
                          </a:cubicBezTo>
                          <a:cubicBezTo>
                            <a:pt x="2115" y="7111"/>
                            <a:pt x="2326" y="7496"/>
                            <a:pt x="1375" y="7365"/>
                          </a:cubicBezTo>
                          <a:cubicBezTo>
                            <a:pt x="493" y="6773"/>
                            <a:pt x="-182" y="5795"/>
                            <a:pt x="45" y="5036"/>
                          </a:cubicBezTo>
                          <a:close/>
                        </a:path>
                      </a:pathLst>
                    </a:custGeom>
                    <a:solidFill>
                      <a:srgbClr val="9CE0FA"/>
                    </a:solidFill>
                    <a:ln>
                      <a:noFill/>
                    </a:ln>
                    <a:extLst>
                      <a:ext uri="{91240B29-F687-4f45-9708-019B960494DF}">
                        <a14:hiddenLine xmlns=""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charset="0"/>
                        <a:ea typeface="ＭＳ Ｐゴシック" charset="0"/>
                        <a:cs typeface="+mn-cs"/>
                      </a:endParaRPr>
                    </a:p>
                  </p:txBody>
                </p:sp>
                <p:grpSp>
                  <p:nvGrpSpPr>
                    <p:cNvPr id="464" name="Group 463">
                      <a:extLst>
                        <a:ext uri="{FF2B5EF4-FFF2-40B4-BE49-F238E27FC236}">
                          <a16:creationId xmlns:a16="http://schemas.microsoft.com/office/drawing/2014/main" id="{8EAC2889-AB74-C33C-4F51-A589043A6348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-1935370" y="2935816"/>
                      <a:ext cx="2333625" cy="1590649"/>
                      <a:chOff x="833331" y="2873352"/>
                      <a:chExt cx="2333625" cy="1590649"/>
                    </a:xfrm>
                  </p:grpSpPr>
                  <p:grpSp>
                    <p:nvGrpSpPr>
                      <p:cNvPr id="465" name="Group 464">
                        <a:extLst>
                          <a:ext uri="{FF2B5EF4-FFF2-40B4-BE49-F238E27FC236}">
                            <a16:creationId xmlns:a16="http://schemas.microsoft.com/office/drawing/2014/main" id="{4C557432-5603-AA99-17FA-C01EE7B071C1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1736090" y="2873352"/>
                        <a:ext cx="565150" cy="369332"/>
                        <a:chOff x="1736090" y="2873352"/>
                        <a:chExt cx="565150" cy="369332"/>
                      </a:xfrm>
                    </p:grpSpPr>
                    <p:grpSp>
                      <p:nvGrpSpPr>
                        <p:cNvPr id="512" name="Group 327">
                          <a:extLst>
                            <a:ext uri="{FF2B5EF4-FFF2-40B4-BE49-F238E27FC236}">
                              <a16:creationId xmlns:a16="http://schemas.microsoft.com/office/drawing/2014/main" id="{8DA31B71-0FF7-D0E4-399A-78B53104ED7E}"/>
                            </a:ext>
                          </a:extLst>
                        </p:cNvPr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1736090" y="2893762"/>
                          <a:ext cx="565150" cy="292100"/>
                          <a:chOff x="1871277" y="1576300"/>
                          <a:chExt cx="1128371" cy="437861"/>
                        </a:xfrm>
                      </p:grpSpPr>
                      <p:sp>
                        <p:nvSpPr>
                          <p:cNvPr id="516" name="Oval 515">
                            <a:extLst>
                              <a:ext uri="{FF2B5EF4-FFF2-40B4-BE49-F238E27FC236}">
                                <a16:creationId xmlns:a16="http://schemas.microsoft.com/office/drawing/2014/main" id="{687FA724-EF26-6882-0EA5-67EEF15A8C1D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 flipV="1">
                            <a:off x="1874446" y="1692905"/>
                            <a:ext cx="1125202" cy="321256"/>
                          </a:xfrm>
                          <a:prstGeom prst="ellipse">
                            <a:avLst/>
                          </a:prstGeom>
                          <a:gradFill flip="none" rotWithShape="1">
                            <a:gsLst>
                              <a:gs pos="0">
                                <a:srgbClr val="3333CC">
                                  <a:lumMod val="75000"/>
                                </a:srgbClr>
                              </a:gs>
                              <a:gs pos="53000">
                                <a:srgbClr val="3333CC">
                                  <a:lumMod val="60000"/>
                                  <a:lumOff val="40000"/>
                                </a:srgbClr>
                              </a:gs>
                              <a:gs pos="100000">
                                <a:srgbClr val="3333CC">
                                  <a:lumMod val="75000"/>
                                </a:srgbClr>
                              </a:gs>
                            </a:gsLst>
                            <a:lin ang="0" scaled="1"/>
                            <a:tileRect/>
                          </a:gradFill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solidFill>
                                  <a:srgbClr val="000000"/>
                                </a:solidFill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517" name="Rectangle 516">
                            <a:extLst>
                              <a:ext uri="{FF2B5EF4-FFF2-40B4-BE49-F238E27FC236}">
                                <a16:creationId xmlns:a16="http://schemas.microsoft.com/office/drawing/2014/main" id="{5CDF0710-D6CA-B6FC-654A-093D3788113D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1871277" y="1740499"/>
                            <a:ext cx="1128371" cy="114225"/>
                          </a:xfrm>
                          <a:prstGeom prst="rect">
                            <a:avLst/>
                          </a:prstGeom>
                          <a:gradFill rotWithShape="1">
                            <a:gsLst>
                              <a:gs pos="0">
                                <a:srgbClr val="3333CC">
                                  <a:lumMod val="75000"/>
                                </a:srgbClr>
                              </a:gs>
                              <a:gs pos="53000">
                                <a:srgbClr val="3333CC">
                                  <a:lumMod val="60000"/>
                                  <a:lumOff val="40000"/>
                                </a:srgbClr>
                              </a:gs>
                              <a:gs pos="100000">
                                <a:srgbClr val="3333CC">
                                  <a:lumMod val="75000"/>
                                </a:srgbClr>
                              </a:gs>
                            </a:gsLst>
                            <a:lin ang="10800000" scaled="0"/>
                          </a:gradFill>
                          <a:ln w="25400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518" name="Oval 517">
                            <a:extLst>
                              <a:ext uri="{FF2B5EF4-FFF2-40B4-BE49-F238E27FC236}">
                                <a16:creationId xmlns:a16="http://schemas.microsoft.com/office/drawing/2014/main" id="{38D86F84-2AC5-58ED-B132-8844F68FCED3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 flipV="1">
                            <a:off x="1871277" y="1576300"/>
                            <a:ext cx="1125200" cy="321257"/>
                          </a:xfrm>
                          <a:prstGeom prst="ellipse">
                            <a:avLst/>
                          </a:prstGeom>
                          <a:solidFill>
                            <a:srgbClr val="FFFFFF">
                              <a:lumMod val="75000"/>
                            </a:srgbClr>
                          </a:solidFill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solidFill>
                                  <a:srgbClr val="000000"/>
                                </a:solidFill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519" name="Freeform 518">
                            <a:extLst>
                              <a:ext uri="{FF2B5EF4-FFF2-40B4-BE49-F238E27FC236}">
                                <a16:creationId xmlns:a16="http://schemas.microsoft.com/office/drawing/2014/main" id="{460303F3-A4A1-39DD-CBA3-98EFE275EDB0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159708" y="1673868"/>
                            <a:ext cx="548339" cy="159438"/>
                          </a:xfrm>
                          <a:custGeom>
                            <a:avLst/>
                            <a:gdLst>
                              <a:gd name="connsiteX0" fmla="*/ 1486231 w 2944854"/>
                              <a:gd name="connsiteY0" fmla="*/ 727041 h 1302232"/>
                              <a:gd name="connsiteX1" fmla="*/ 257675 w 2944854"/>
                              <a:gd name="connsiteY1" fmla="*/ 1302232 h 1302232"/>
                              <a:gd name="connsiteX2" fmla="*/ 0 w 2944854"/>
                              <a:gd name="connsiteY2" fmla="*/ 1228607 h 1302232"/>
                              <a:gd name="connsiteX3" fmla="*/ 911064 w 2944854"/>
                              <a:gd name="connsiteY3" fmla="*/ 837478 h 1302232"/>
                              <a:gd name="connsiteX4" fmla="*/ 883456 w 2944854"/>
                              <a:gd name="connsiteY4" fmla="*/ 450949 h 1302232"/>
                              <a:gd name="connsiteX5" fmla="*/ 161047 w 2944854"/>
                              <a:gd name="connsiteY5" fmla="*/ 119640 h 1302232"/>
                              <a:gd name="connsiteX6" fmla="*/ 404917 w 2944854"/>
                              <a:gd name="connsiteY6" fmla="*/ 50617 h 1302232"/>
                              <a:gd name="connsiteX7" fmla="*/ 1477028 w 2944854"/>
                              <a:gd name="connsiteY7" fmla="*/ 501566 h 1302232"/>
                              <a:gd name="connsiteX8" fmla="*/ 2572146 w 2944854"/>
                              <a:gd name="connsiteY8" fmla="*/ 0 h 1302232"/>
                              <a:gd name="connsiteX9" fmla="*/ 2875834 w 2944854"/>
                              <a:gd name="connsiteY9" fmla="*/ 96632 h 1302232"/>
                              <a:gd name="connsiteX10" fmla="*/ 2079803 w 2944854"/>
                              <a:gd name="connsiteY10" fmla="*/ 432543 h 1302232"/>
                              <a:gd name="connsiteX11" fmla="*/ 2240850 w 2944854"/>
                              <a:gd name="connsiteY11" fmla="*/ 920305 h 1302232"/>
                              <a:gd name="connsiteX12" fmla="*/ 2944854 w 2944854"/>
                              <a:gd name="connsiteY12" fmla="*/ 1228607 h 1302232"/>
                              <a:gd name="connsiteX13" fmla="*/ 2733192 w 2944854"/>
                              <a:gd name="connsiteY13" fmla="*/ 1297630 h 1302232"/>
                              <a:gd name="connsiteX14" fmla="*/ 1486231 w 2944854"/>
                              <a:gd name="connsiteY14" fmla="*/ 727041 h 1302232"/>
                              <a:gd name="connsiteX0" fmla="*/ 1486231 w 2944854"/>
                              <a:gd name="connsiteY0" fmla="*/ 727041 h 1316375"/>
                              <a:gd name="connsiteX1" fmla="*/ 257675 w 2944854"/>
                              <a:gd name="connsiteY1" fmla="*/ 1302232 h 1316375"/>
                              <a:gd name="connsiteX2" fmla="*/ 0 w 2944854"/>
                              <a:gd name="connsiteY2" fmla="*/ 1228607 h 1316375"/>
                              <a:gd name="connsiteX3" fmla="*/ 911064 w 2944854"/>
                              <a:gd name="connsiteY3" fmla="*/ 837478 h 1316375"/>
                              <a:gd name="connsiteX4" fmla="*/ 883456 w 2944854"/>
                              <a:gd name="connsiteY4" fmla="*/ 450949 h 1316375"/>
                              <a:gd name="connsiteX5" fmla="*/ 161047 w 2944854"/>
                              <a:gd name="connsiteY5" fmla="*/ 119640 h 1316375"/>
                              <a:gd name="connsiteX6" fmla="*/ 404917 w 2944854"/>
                              <a:gd name="connsiteY6" fmla="*/ 50617 h 1316375"/>
                              <a:gd name="connsiteX7" fmla="*/ 1477028 w 2944854"/>
                              <a:gd name="connsiteY7" fmla="*/ 501566 h 1316375"/>
                              <a:gd name="connsiteX8" fmla="*/ 2572146 w 2944854"/>
                              <a:gd name="connsiteY8" fmla="*/ 0 h 1316375"/>
                              <a:gd name="connsiteX9" fmla="*/ 2875834 w 2944854"/>
                              <a:gd name="connsiteY9" fmla="*/ 96632 h 1316375"/>
                              <a:gd name="connsiteX10" fmla="*/ 2079803 w 2944854"/>
                              <a:gd name="connsiteY10" fmla="*/ 432543 h 1316375"/>
                              <a:gd name="connsiteX11" fmla="*/ 2240850 w 2944854"/>
                              <a:gd name="connsiteY11" fmla="*/ 920305 h 1316375"/>
                              <a:gd name="connsiteX12" fmla="*/ 2944854 w 2944854"/>
                              <a:gd name="connsiteY12" fmla="*/ 1228607 h 1316375"/>
                              <a:gd name="connsiteX13" fmla="*/ 2756623 w 2944854"/>
                              <a:gd name="connsiteY13" fmla="*/ 1316375 h 1316375"/>
                              <a:gd name="connsiteX14" fmla="*/ 1486231 w 2944854"/>
                              <a:gd name="connsiteY14" fmla="*/ 727041 h 1316375"/>
                              <a:gd name="connsiteX0" fmla="*/ 1486231 w 3024520"/>
                              <a:gd name="connsiteY0" fmla="*/ 727041 h 1316375"/>
                              <a:gd name="connsiteX1" fmla="*/ 257675 w 3024520"/>
                              <a:gd name="connsiteY1" fmla="*/ 1302232 h 1316375"/>
                              <a:gd name="connsiteX2" fmla="*/ 0 w 3024520"/>
                              <a:gd name="connsiteY2" fmla="*/ 1228607 h 1316375"/>
                              <a:gd name="connsiteX3" fmla="*/ 911064 w 3024520"/>
                              <a:gd name="connsiteY3" fmla="*/ 837478 h 1316375"/>
                              <a:gd name="connsiteX4" fmla="*/ 883456 w 3024520"/>
                              <a:gd name="connsiteY4" fmla="*/ 450949 h 1316375"/>
                              <a:gd name="connsiteX5" fmla="*/ 161047 w 3024520"/>
                              <a:gd name="connsiteY5" fmla="*/ 119640 h 1316375"/>
                              <a:gd name="connsiteX6" fmla="*/ 404917 w 3024520"/>
                              <a:gd name="connsiteY6" fmla="*/ 50617 h 1316375"/>
                              <a:gd name="connsiteX7" fmla="*/ 1477028 w 3024520"/>
                              <a:gd name="connsiteY7" fmla="*/ 501566 h 1316375"/>
                              <a:gd name="connsiteX8" fmla="*/ 2572146 w 3024520"/>
                              <a:gd name="connsiteY8" fmla="*/ 0 h 1316375"/>
                              <a:gd name="connsiteX9" fmla="*/ 2875834 w 3024520"/>
                              <a:gd name="connsiteY9" fmla="*/ 96632 h 1316375"/>
                              <a:gd name="connsiteX10" fmla="*/ 2079803 w 3024520"/>
                              <a:gd name="connsiteY10" fmla="*/ 432543 h 1316375"/>
                              <a:gd name="connsiteX11" fmla="*/ 2240850 w 3024520"/>
                              <a:gd name="connsiteY11" fmla="*/ 920305 h 1316375"/>
                              <a:gd name="connsiteX12" fmla="*/ 3024520 w 3024520"/>
                              <a:gd name="connsiteY12" fmla="*/ 1228607 h 1316375"/>
                              <a:gd name="connsiteX13" fmla="*/ 2756623 w 3024520"/>
                              <a:gd name="connsiteY13" fmla="*/ 1316375 h 1316375"/>
                              <a:gd name="connsiteX14" fmla="*/ 1486231 w 3024520"/>
                              <a:gd name="connsiteY14" fmla="*/ 727041 h 1316375"/>
                              <a:gd name="connsiteX0" fmla="*/ 1537780 w 3076069"/>
                              <a:gd name="connsiteY0" fmla="*/ 727041 h 1316375"/>
                              <a:gd name="connsiteX1" fmla="*/ 309224 w 3076069"/>
                              <a:gd name="connsiteY1" fmla="*/ 1302232 h 1316375"/>
                              <a:gd name="connsiteX2" fmla="*/ 0 w 3076069"/>
                              <a:gd name="connsiteY2" fmla="*/ 1228607 h 1316375"/>
                              <a:gd name="connsiteX3" fmla="*/ 962613 w 3076069"/>
                              <a:gd name="connsiteY3" fmla="*/ 837478 h 1316375"/>
                              <a:gd name="connsiteX4" fmla="*/ 935005 w 3076069"/>
                              <a:gd name="connsiteY4" fmla="*/ 450949 h 1316375"/>
                              <a:gd name="connsiteX5" fmla="*/ 212596 w 3076069"/>
                              <a:gd name="connsiteY5" fmla="*/ 119640 h 1316375"/>
                              <a:gd name="connsiteX6" fmla="*/ 456466 w 3076069"/>
                              <a:gd name="connsiteY6" fmla="*/ 50617 h 1316375"/>
                              <a:gd name="connsiteX7" fmla="*/ 1528577 w 3076069"/>
                              <a:gd name="connsiteY7" fmla="*/ 501566 h 1316375"/>
                              <a:gd name="connsiteX8" fmla="*/ 2623695 w 3076069"/>
                              <a:gd name="connsiteY8" fmla="*/ 0 h 1316375"/>
                              <a:gd name="connsiteX9" fmla="*/ 2927383 w 3076069"/>
                              <a:gd name="connsiteY9" fmla="*/ 96632 h 1316375"/>
                              <a:gd name="connsiteX10" fmla="*/ 2131352 w 3076069"/>
                              <a:gd name="connsiteY10" fmla="*/ 432543 h 1316375"/>
                              <a:gd name="connsiteX11" fmla="*/ 2292399 w 3076069"/>
                              <a:gd name="connsiteY11" fmla="*/ 920305 h 1316375"/>
                              <a:gd name="connsiteX12" fmla="*/ 3076069 w 3076069"/>
                              <a:gd name="connsiteY12" fmla="*/ 1228607 h 1316375"/>
                              <a:gd name="connsiteX13" fmla="*/ 2808172 w 3076069"/>
                              <a:gd name="connsiteY13" fmla="*/ 1316375 h 1316375"/>
                              <a:gd name="connsiteX14" fmla="*/ 1537780 w 3076069"/>
                              <a:gd name="connsiteY14" fmla="*/ 727041 h 1316375"/>
                              <a:gd name="connsiteX0" fmla="*/ 1537780 w 3076069"/>
                              <a:gd name="connsiteY0" fmla="*/ 727041 h 1321259"/>
                              <a:gd name="connsiteX1" fmla="*/ 313981 w 3076069"/>
                              <a:gd name="connsiteY1" fmla="*/ 1321259 h 1321259"/>
                              <a:gd name="connsiteX2" fmla="*/ 0 w 3076069"/>
                              <a:gd name="connsiteY2" fmla="*/ 1228607 h 1321259"/>
                              <a:gd name="connsiteX3" fmla="*/ 962613 w 3076069"/>
                              <a:gd name="connsiteY3" fmla="*/ 837478 h 1321259"/>
                              <a:gd name="connsiteX4" fmla="*/ 935005 w 3076069"/>
                              <a:gd name="connsiteY4" fmla="*/ 450949 h 1321259"/>
                              <a:gd name="connsiteX5" fmla="*/ 212596 w 3076069"/>
                              <a:gd name="connsiteY5" fmla="*/ 119640 h 1321259"/>
                              <a:gd name="connsiteX6" fmla="*/ 456466 w 3076069"/>
                              <a:gd name="connsiteY6" fmla="*/ 50617 h 1321259"/>
                              <a:gd name="connsiteX7" fmla="*/ 1528577 w 3076069"/>
                              <a:gd name="connsiteY7" fmla="*/ 501566 h 1321259"/>
                              <a:gd name="connsiteX8" fmla="*/ 2623695 w 3076069"/>
                              <a:gd name="connsiteY8" fmla="*/ 0 h 1321259"/>
                              <a:gd name="connsiteX9" fmla="*/ 2927383 w 3076069"/>
                              <a:gd name="connsiteY9" fmla="*/ 96632 h 1321259"/>
                              <a:gd name="connsiteX10" fmla="*/ 2131352 w 3076069"/>
                              <a:gd name="connsiteY10" fmla="*/ 432543 h 1321259"/>
                              <a:gd name="connsiteX11" fmla="*/ 2292399 w 3076069"/>
                              <a:gd name="connsiteY11" fmla="*/ 920305 h 1321259"/>
                              <a:gd name="connsiteX12" fmla="*/ 3076069 w 3076069"/>
                              <a:gd name="connsiteY12" fmla="*/ 1228607 h 1321259"/>
                              <a:gd name="connsiteX13" fmla="*/ 2808172 w 3076069"/>
                              <a:gd name="connsiteY13" fmla="*/ 1316375 h 1321259"/>
                              <a:gd name="connsiteX14" fmla="*/ 1537780 w 3076069"/>
                              <a:gd name="connsiteY14" fmla="*/ 727041 h 1321259"/>
                              <a:gd name="connsiteX0" fmla="*/ 1537780 w 3076069"/>
                              <a:gd name="connsiteY0" fmla="*/ 750825 h 1321259"/>
                              <a:gd name="connsiteX1" fmla="*/ 313981 w 3076069"/>
                              <a:gd name="connsiteY1" fmla="*/ 1321259 h 1321259"/>
                              <a:gd name="connsiteX2" fmla="*/ 0 w 3076069"/>
                              <a:gd name="connsiteY2" fmla="*/ 1228607 h 1321259"/>
                              <a:gd name="connsiteX3" fmla="*/ 962613 w 3076069"/>
                              <a:gd name="connsiteY3" fmla="*/ 837478 h 1321259"/>
                              <a:gd name="connsiteX4" fmla="*/ 935005 w 3076069"/>
                              <a:gd name="connsiteY4" fmla="*/ 450949 h 1321259"/>
                              <a:gd name="connsiteX5" fmla="*/ 212596 w 3076069"/>
                              <a:gd name="connsiteY5" fmla="*/ 119640 h 1321259"/>
                              <a:gd name="connsiteX6" fmla="*/ 456466 w 3076069"/>
                              <a:gd name="connsiteY6" fmla="*/ 50617 h 1321259"/>
                              <a:gd name="connsiteX7" fmla="*/ 1528577 w 3076069"/>
                              <a:gd name="connsiteY7" fmla="*/ 501566 h 1321259"/>
                              <a:gd name="connsiteX8" fmla="*/ 2623695 w 3076069"/>
                              <a:gd name="connsiteY8" fmla="*/ 0 h 1321259"/>
                              <a:gd name="connsiteX9" fmla="*/ 2927383 w 3076069"/>
                              <a:gd name="connsiteY9" fmla="*/ 96632 h 1321259"/>
                              <a:gd name="connsiteX10" fmla="*/ 2131352 w 3076069"/>
                              <a:gd name="connsiteY10" fmla="*/ 432543 h 1321259"/>
                              <a:gd name="connsiteX11" fmla="*/ 2292399 w 3076069"/>
                              <a:gd name="connsiteY11" fmla="*/ 920305 h 1321259"/>
                              <a:gd name="connsiteX12" fmla="*/ 3076069 w 3076069"/>
                              <a:gd name="connsiteY12" fmla="*/ 1228607 h 1321259"/>
                              <a:gd name="connsiteX13" fmla="*/ 2808172 w 3076069"/>
                              <a:gd name="connsiteY13" fmla="*/ 1316375 h 1321259"/>
                              <a:gd name="connsiteX14" fmla="*/ 1537780 w 3076069"/>
                              <a:gd name="connsiteY14" fmla="*/ 750825 h 1321259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  <a:cxn ang="0">
                                <a:pos x="connsiteX5" y="connsiteY5"/>
                              </a:cxn>
                              <a:cxn ang="0">
                                <a:pos x="connsiteX6" y="connsiteY6"/>
                              </a:cxn>
                              <a:cxn ang="0">
                                <a:pos x="connsiteX7" y="connsiteY7"/>
                              </a:cxn>
                              <a:cxn ang="0">
                                <a:pos x="connsiteX8" y="connsiteY8"/>
                              </a:cxn>
                              <a:cxn ang="0">
                                <a:pos x="connsiteX9" y="connsiteY9"/>
                              </a:cxn>
                              <a:cxn ang="0">
                                <a:pos x="connsiteX10" y="connsiteY10"/>
                              </a:cxn>
                              <a:cxn ang="0">
                                <a:pos x="connsiteX11" y="connsiteY11"/>
                              </a:cxn>
                              <a:cxn ang="0">
                                <a:pos x="connsiteX12" y="connsiteY12"/>
                              </a:cxn>
                              <a:cxn ang="0">
                                <a:pos x="connsiteX13" y="connsiteY13"/>
                              </a:cxn>
                              <a:cxn ang="0">
                                <a:pos x="connsiteX14" y="connsiteY14"/>
                              </a:cxn>
                            </a:cxnLst>
                            <a:rect l="l" t="t" r="r" b="b"/>
                            <a:pathLst>
                              <a:path w="3076069" h="1321259">
                                <a:moveTo>
                                  <a:pt x="1537780" y="750825"/>
                                </a:moveTo>
                                <a:lnTo>
                                  <a:pt x="313981" y="1321259"/>
                                </a:lnTo>
                                <a:lnTo>
                                  <a:pt x="0" y="1228607"/>
                                </a:lnTo>
                                <a:lnTo>
                                  <a:pt x="962613" y="837478"/>
                                </a:lnTo>
                                <a:lnTo>
                                  <a:pt x="935005" y="450949"/>
                                </a:lnTo>
                                <a:lnTo>
                                  <a:pt x="212596" y="119640"/>
                                </a:lnTo>
                                <a:lnTo>
                                  <a:pt x="456466" y="50617"/>
                                </a:lnTo>
                                <a:lnTo>
                                  <a:pt x="1528577" y="501566"/>
                                </a:lnTo>
                                <a:lnTo>
                                  <a:pt x="2623695" y="0"/>
                                </a:lnTo>
                                <a:lnTo>
                                  <a:pt x="2927383" y="96632"/>
                                </a:lnTo>
                                <a:lnTo>
                                  <a:pt x="2131352" y="432543"/>
                                </a:lnTo>
                                <a:lnTo>
                                  <a:pt x="2292399" y="920305"/>
                                </a:lnTo>
                                <a:lnTo>
                                  <a:pt x="3076069" y="1228607"/>
                                </a:lnTo>
                                <a:lnTo>
                                  <a:pt x="2808172" y="1316375"/>
                                </a:lnTo>
                                <a:lnTo>
                                  <a:pt x="1537780" y="750825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60000"/>
                              <a:lumOff val="40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520" name="Freeform 519">
                            <a:extLst>
                              <a:ext uri="{FF2B5EF4-FFF2-40B4-BE49-F238E27FC236}">
                                <a16:creationId xmlns:a16="http://schemas.microsoft.com/office/drawing/2014/main" id="{714DAEF1-A445-FDA6-FB11-98E411C1D752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102655" y="1633412"/>
                            <a:ext cx="662444" cy="111846"/>
                          </a:xfrm>
                          <a:custGeom>
                            <a:avLst/>
                            <a:gdLst>
                              <a:gd name="connsiteX0" fmla="*/ 0 w 3645229"/>
                              <a:gd name="connsiteY0" fmla="*/ 214441 h 923747"/>
                              <a:gd name="connsiteX1" fmla="*/ 659770 w 3645229"/>
                              <a:gd name="connsiteY1" fmla="*/ 16495 h 923747"/>
                              <a:gd name="connsiteX2" fmla="*/ 1814367 w 3645229"/>
                              <a:gd name="connsiteY2" fmla="*/ 511360 h 923747"/>
                              <a:gd name="connsiteX3" fmla="*/ 2968965 w 3645229"/>
                              <a:gd name="connsiteY3" fmla="*/ 0 h 923747"/>
                              <a:gd name="connsiteX4" fmla="*/ 3645229 w 3645229"/>
                              <a:gd name="connsiteY4" fmla="*/ 197946 h 923747"/>
                              <a:gd name="connsiteX5" fmla="*/ 3199884 w 3645229"/>
                              <a:gd name="connsiteY5" fmla="*/ 461874 h 923747"/>
                              <a:gd name="connsiteX6" fmla="*/ 2985459 w 3645229"/>
                              <a:gd name="connsiteY6" fmla="*/ 379396 h 923747"/>
                              <a:gd name="connsiteX7" fmla="*/ 1830861 w 3645229"/>
                              <a:gd name="connsiteY7" fmla="*/ 923747 h 923747"/>
                              <a:gd name="connsiteX8" fmla="*/ 676264 w 3645229"/>
                              <a:gd name="connsiteY8" fmla="*/ 412387 h 923747"/>
                              <a:gd name="connsiteX9" fmla="*/ 527816 w 3645229"/>
                              <a:gd name="connsiteY9" fmla="*/ 478369 h 923747"/>
                              <a:gd name="connsiteX10" fmla="*/ 0 w 3645229"/>
                              <a:gd name="connsiteY10" fmla="*/ 21444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71662 w 3640627"/>
                              <a:gd name="connsiteY8" fmla="*/ 412387 h 923747"/>
                              <a:gd name="connsiteX9" fmla="*/ 523214 w 3640627"/>
                              <a:gd name="connsiteY9" fmla="*/ 478369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71662 w 3640627"/>
                              <a:gd name="connsiteY8" fmla="*/ 412387 h 923747"/>
                              <a:gd name="connsiteX9" fmla="*/ 523214 w 3640627"/>
                              <a:gd name="connsiteY9" fmla="*/ 482971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90067 w 3640627"/>
                              <a:gd name="connsiteY8" fmla="*/ 412387 h 923747"/>
                              <a:gd name="connsiteX9" fmla="*/ 523214 w 3640627"/>
                              <a:gd name="connsiteY9" fmla="*/ 482971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09765 w 3640627"/>
                              <a:gd name="connsiteY2" fmla="*/ 511360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2980857 w 3640627"/>
                              <a:gd name="connsiteY6" fmla="*/ 379396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55778 w 3640627"/>
                              <a:gd name="connsiteY2" fmla="*/ 534367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2980857 w 3640627"/>
                              <a:gd name="connsiteY6" fmla="*/ 379396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55778 w 3640627"/>
                              <a:gd name="connsiteY2" fmla="*/ 534367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3008465 w 3640627"/>
                              <a:gd name="connsiteY6" fmla="*/ 402404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723451"/>
                              <a:gd name="connsiteY0" fmla="*/ 242051 h 946755"/>
                              <a:gd name="connsiteX1" fmla="*/ 655168 w 3723451"/>
                              <a:gd name="connsiteY1" fmla="*/ 16495 h 946755"/>
                              <a:gd name="connsiteX2" fmla="*/ 1855778 w 3723451"/>
                              <a:gd name="connsiteY2" fmla="*/ 534367 h 946755"/>
                              <a:gd name="connsiteX3" fmla="*/ 2964363 w 3723451"/>
                              <a:gd name="connsiteY3" fmla="*/ 0 h 946755"/>
                              <a:gd name="connsiteX4" fmla="*/ 3723451 w 3723451"/>
                              <a:gd name="connsiteY4" fmla="*/ 220954 h 946755"/>
                              <a:gd name="connsiteX5" fmla="*/ 3195282 w 3723451"/>
                              <a:gd name="connsiteY5" fmla="*/ 461874 h 946755"/>
                              <a:gd name="connsiteX6" fmla="*/ 3008465 w 3723451"/>
                              <a:gd name="connsiteY6" fmla="*/ 402404 h 946755"/>
                              <a:gd name="connsiteX7" fmla="*/ 1876873 w 3723451"/>
                              <a:gd name="connsiteY7" fmla="*/ 946755 h 946755"/>
                              <a:gd name="connsiteX8" fmla="*/ 690067 w 3723451"/>
                              <a:gd name="connsiteY8" fmla="*/ 412387 h 946755"/>
                              <a:gd name="connsiteX9" fmla="*/ 523214 w 3723451"/>
                              <a:gd name="connsiteY9" fmla="*/ 482971 h 946755"/>
                              <a:gd name="connsiteX10" fmla="*/ 0 w 3723451"/>
                              <a:gd name="connsiteY10" fmla="*/ 242051 h 946755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95282 w 3723451"/>
                              <a:gd name="connsiteY5" fmla="*/ 448069 h 932950"/>
                              <a:gd name="connsiteX6" fmla="*/ 3008465 w 3723451"/>
                              <a:gd name="connsiteY6" fmla="*/ 388599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95282 w 3723451"/>
                              <a:gd name="connsiteY5" fmla="*/ 448069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86079 w 3723451"/>
                              <a:gd name="connsiteY5" fmla="*/ 461874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86079 w 3723451"/>
                              <a:gd name="connsiteY5" fmla="*/ 461874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711613 w 3723451"/>
                              <a:gd name="connsiteY8" fmla="*/ 413055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  <a:cxn ang="0">
                                <a:pos x="connsiteX5" y="connsiteY5"/>
                              </a:cxn>
                              <a:cxn ang="0">
                                <a:pos x="connsiteX6" y="connsiteY6"/>
                              </a:cxn>
                              <a:cxn ang="0">
                                <a:pos x="connsiteX7" y="connsiteY7"/>
                              </a:cxn>
                              <a:cxn ang="0">
                                <a:pos x="connsiteX8" y="connsiteY8"/>
                              </a:cxn>
                              <a:cxn ang="0">
                                <a:pos x="connsiteX9" y="connsiteY9"/>
                              </a:cxn>
                              <a:cxn ang="0">
                                <a:pos x="connsiteX10" y="connsiteY10"/>
                              </a:cxn>
                            </a:cxnLst>
                            <a:rect l="l" t="t" r="r" b="b"/>
                            <a:pathLst>
                              <a:path w="3723451" h="932950">
                                <a:moveTo>
                                  <a:pt x="0" y="228246"/>
                                </a:moveTo>
                                <a:lnTo>
                                  <a:pt x="655168" y="2690"/>
                                </a:lnTo>
                                <a:lnTo>
                                  <a:pt x="1855778" y="520562"/>
                                </a:lnTo>
                                <a:lnTo>
                                  <a:pt x="3001174" y="0"/>
                                </a:lnTo>
                                <a:lnTo>
                                  <a:pt x="3723451" y="207149"/>
                                </a:lnTo>
                                <a:lnTo>
                                  <a:pt x="3186079" y="461874"/>
                                </a:lnTo>
                                <a:lnTo>
                                  <a:pt x="3013067" y="393200"/>
                                </a:lnTo>
                                <a:lnTo>
                                  <a:pt x="1876873" y="932950"/>
                                </a:lnTo>
                                <a:lnTo>
                                  <a:pt x="711613" y="413055"/>
                                </a:lnTo>
                                <a:lnTo>
                                  <a:pt x="523214" y="469166"/>
                                </a:lnTo>
                                <a:lnTo>
                                  <a:pt x="0" y="228246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521" name="Freeform 520">
                            <a:extLst>
                              <a:ext uri="{FF2B5EF4-FFF2-40B4-BE49-F238E27FC236}">
                                <a16:creationId xmlns:a16="http://schemas.microsoft.com/office/drawing/2014/main" id="{EE56B331-399A-575B-1878-494D6F553DFE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536889" y="1728599"/>
                            <a:ext cx="244057" cy="97568"/>
                          </a:xfrm>
                          <a:custGeom>
                            <a:avLst/>
                            <a:gdLst>
                              <a:gd name="connsiteX0" fmla="*/ 55216 w 1421812"/>
                              <a:gd name="connsiteY0" fmla="*/ 0 h 800665"/>
                              <a:gd name="connsiteX1" fmla="*/ 1421812 w 1421812"/>
                              <a:gd name="connsiteY1" fmla="*/ 625807 h 800665"/>
                              <a:gd name="connsiteX2" fmla="*/ 947874 w 1421812"/>
                              <a:gd name="connsiteY2" fmla="*/ 800665 h 800665"/>
                              <a:gd name="connsiteX3" fmla="*/ 50614 w 1421812"/>
                              <a:gd name="connsiteY3" fmla="*/ 404934 h 800665"/>
                              <a:gd name="connsiteX4" fmla="*/ 0 w 1421812"/>
                              <a:gd name="connsiteY4" fmla="*/ 404934 h 800665"/>
                              <a:gd name="connsiteX5" fmla="*/ 55216 w 1421812"/>
                              <a:gd name="connsiteY5" fmla="*/ 0 h 800665"/>
                              <a:gd name="connsiteX0" fmla="*/ 4602 w 1371198"/>
                              <a:gd name="connsiteY0" fmla="*/ 0 h 800665"/>
                              <a:gd name="connsiteX1" fmla="*/ 1371198 w 1371198"/>
                              <a:gd name="connsiteY1" fmla="*/ 625807 h 800665"/>
                              <a:gd name="connsiteX2" fmla="*/ 897260 w 1371198"/>
                              <a:gd name="connsiteY2" fmla="*/ 800665 h 800665"/>
                              <a:gd name="connsiteX3" fmla="*/ 0 w 1371198"/>
                              <a:gd name="connsiteY3" fmla="*/ 404934 h 800665"/>
                              <a:gd name="connsiteX4" fmla="*/ 4602 w 1371198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9868"/>
                              <a:gd name="connsiteX1" fmla="*/ 1366596 w 1366596"/>
                              <a:gd name="connsiteY1" fmla="*/ 625807 h 809868"/>
                              <a:gd name="connsiteX2" fmla="*/ 865050 w 1366596"/>
                              <a:gd name="connsiteY2" fmla="*/ 809868 h 809868"/>
                              <a:gd name="connsiteX3" fmla="*/ 4601 w 1366596"/>
                              <a:gd name="connsiteY3" fmla="*/ 427942 h 809868"/>
                              <a:gd name="connsiteX4" fmla="*/ 0 w 1366596"/>
                              <a:gd name="connsiteY4" fmla="*/ 0 h 809868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</a:cxnLst>
                            <a:rect l="l" t="t" r="r" b="b"/>
                            <a:pathLst>
                              <a:path w="1366596" h="809868">
                                <a:moveTo>
                                  <a:pt x="0" y="0"/>
                                </a:moveTo>
                                <a:lnTo>
                                  <a:pt x="1366596" y="625807"/>
                                </a:lnTo>
                                <a:lnTo>
                                  <a:pt x="865050" y="809868"/>
                                </a:lnTo>
                                <a:lnTo>
                                  <a:pt x="4601" y="427942"/>
                                </a:lnTo>
                                <a:cubicBezTo>
                                  <a:pt x="-1535" y="105836"/>
                                  <a:pt x="1534" y="142647"/>
                                  <a:pt x="0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522" name="Freeform 521">
                            <a:extLst>
                              <a:ext uri="{FF2B5EF4-FFF2-40B4-BE49-F238E27FC236}">
                                <a16:creationId xmlns:a16="http://schemas.microsoft.com/office/drawing/2014/main" id="{BED321C5-EF04-3D78-8785-C3B4AD4C692F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089977" y="1730980"/>
                            <a:ext cx="240888" cy="95187"/>
                          </a:xfrm>
                          <a:custGeom>
                            <a:avLst/>
                            <a:gdLst>
                              <a:gd name="connsiteX0" fmla="*/ 1329786 w 1348191"/>
                              <a:gd name="connsiteY0" fmla="*/ 0 h 809869"/>
                              <a:gd name="connsiteX1" fmla="*/ 1348191 w 1348191"/>
                              <a:gd name="connsiteY1" fmla="*/ 400333 h 809869"/>
                              <a:gd name="connsiteX2" fmla="*/ 487742 w 1348191"/>
                              <a:gd name="connsiteY2" fmla="*/ 809869 h 809869"/>
                              <a:gd name="connsiteX3" fmla="*/ 0 w 1348191"/>
                              <a:gd name="connsiteY3" fmla="*/ 630409 h 809869"/>
                              <a:gd name="connsiteX4" fmla="*/ 1329786 w 1348191"/>
                              <a:gd name="connsiteY4" fmla="*/ 0 h 809869"/>
                              <a:gd name="connsiteX0" fmla="*/ 1329786 w 1348191"/>
                              <a:gd name="connsiteY0" fmla="*/ 0 h 791462"/>
                              <a:gd name="connsiteX1" fmla="*/ 1348191 w 1348191"/>
                              <a:gd name="connsiteY1" fmla="*/ 381926 h 791462"/>
                              <a:gd name="connsiteX2" fmla="*/ 487742 w 1348191"/>
                              <a:gd name="connsiteY2" fmla="*/ 791462 h 791462"/>
                              <a:gd name="connsiteX3" fmla="*/ 0 w 1348191"/>
                              <a:gd name="connsiteY3" fmla="*/ 612002 h 791462"/>
                              <a:gd name="connsiteX4" fmla="*/ 1329786 w 1348191"/>
                              <a:gd name="connsiteY4" fmla="*/ 0 h 791462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</a:cxnLst>
                            <a:rect l="l" t="t" r="r" b="b"/>
                            <a:pathLst>
                              <a:path w="1348191" h="791462">
                                <a:moveTo>
                                  <a:pt x="1329786" y="0"/>
                                </a:moveTo>
                                <a:lnTo>
                                  <a:pt x="1348191" y="381926"/>
                                </a:lnTo>
                                <a:lnTo>
                                  <a:pt x="487742" y="791462"/>
                                </a:lnTo>
                                <a:lnTo>
                                  <a:pt x="0" y="612002"/>
                                </a:lnTo>
                                <a:lnTo>
                                  <a:pt x="1329786" y="0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cxnSp>
                        <p:nvCxnSpPr>
                          <p:cNvPr id="523" name="Straight Connector 522">
                            <a:extLst>
                              <a:ext uri="{FF2B5EF4-FFF2-40B4-BE49-F238E27FC236}">
                                <a16:creationId xmlns:a16="http://schemas.microsoft.com/office/drawing/2014/main" id="{31A718CF-5405-A7A4-1047-C34FB79AB3B3}"/>
                              </a:ext>
                            </a:extLst>
                          </p:cNvPr>
                          <p:cNvCxnSpPr>
                            <a:endCxn id="518" idx="2"/>
                          </p:cNvCxnSpPr>
                          <p:nvPr/>
                        </p:nvCxnSpPr>
                        <p:spPr bwMode="auto">
                          <a:xfrm flipH="1" flipV="1">
                            <a:off x="1871277" y="1735739"/>
                            <a:ext cx="3169" cy="123743"/>
                          </a:xfrm>
                          <a:prstGeom prst="line">
                            <a:avLst/>
                          </a:prstGeom>
                          <a:noFill/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5" dist="19939" dir="5400000" algn="tl" rotWithShape="0">
                              <a:srgbClr val="000000">
                                <a:alpha val="38000"/>
                              </a:srgbClr>
                            </a:outerShdw>
                          </a:effectLst>
                        </p:spPr>
                      </p:cxnSp>
                      <p:cxnSp>
                        <p:nvCxnSpPr>
                          <p:cNvPr id="524" name="Straight Connector 523">
                            <a:extLst>
                              <a:ext uri="{FF2B5EF4-FFF2-40B4-BE49-F238E27FC236}">
                                <a16:creationId xmlns:a16="http://schemas.microsoft.com/office/drawing/2014/main" id="{AB35050A-C6F8-B249-BC24-91647183B579}"/>
                              </a:ext>
                            </a:extLst>
                          </p:cNvPr>
                          <p:cNvCxnSpPr/>
                          <p:nvPr/>
                        </p:nvCxnSpPr>
                        <p:spPr bwMode="auto">
                          <a:xfrm flipH="1" flipV="1">
                            <a:off x="2996477" y="1733359"/>
                            <a:ext cx="3171" cy="123743"/>
                          </a:xfrm>
                          <a:prstGeom prst="line">
                            <a:avLst/>
                          </a:prstGeom>
                          <a:noFill/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5" dist="19939" dir="5400000" algn="tl" rotWithShape="0">
                              <a:srgbClr val="000000">
                                <a:alpha val="38000"/>
                              </a:srgbClr>
                            </a:outerShdw>
                          </a:effectLst>
                        </p:spPr>
                      </p:cxnSp>
                    </p:grpSp>
                    <p:grpSp>
                      <p:nvGrpSpPr>
                        <p:cNvPr id="513" name="Group 512">
                          <a:extLst>
                            <a:ext uri="{FF2B5EF4-FFF2-40B4-BE49-F238E27FC236}">
                              <a16:creationId xmlns:a16="http://schemas.microsoft.com/office/drawing/2014/main" id="{B327A2B2-0E28-7704-D70A-42EAE6457CA4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1770362" y="2873352"/>
                          <a:ext cx="441422" cy="369332"/>
                          <a:chOff x="667045" y="1708643"/>
                          <a:chExt cx="441422" cy="369332"/>
                        </a:xfrm>
                      </p:grpSpPr>
                      <p:sp>
                        <p:nvSpPr>
                          <p:cNvPr id="514" name="Oval 513">
                            <a:extLst>
                              <a:ext uri="{FF2B5EF4-FFF2-40B4-BE49-F238E27FC236}">
                                <a16:creationId xmlns:a16="http://schemas.microsoft.com/office/drawing/2014/main" id="{C5544225-F9FB-9733-5F40-2B6E66078FFA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725417" y="1787240"/>
                            <a:ext cx="356365" cy="231962"/>
                          </a:xfrm>
                          <a:prstGeom prst="ellipse">
                            <a:avLst/>
                          </a:prstGeom>
                          <a:solidFill>
                            <a:srgbClr val="FFFFFF">
                              <a:alpha val="76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rtlCol="0"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515" name="TextBox 514">
                            <a:extLst>
                              <a:ext uri="{FF2B5EF4-FFF2-40B4-BE49-F238E27FC236}">
                                <a16:creationId xmlns:a16="http://schemas.microsoft.com/office/drawing/2014/main" id="{345DC6DD-6E8E-8E30-9464-B38EF7479936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667045" y="1708643"/>
                            <a:ext cx="441422" cy="369332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none" rtlCol="0">
                            <a:spAutoFit/>
                          </a:bodyPr>
                          <a:lstStyle/>
                          <a:p>
                            <a:pPr marL="0" marR="0" lvl="0" indent="0" algn="l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en-US" sz="1800" b="0" i="0" u="none" strike="noStrike" kern="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0000"/>
                                </a:solidFill>
                                <a:effectLst/>
                                <a:uLnTx/>
                                <a:uFillTx/>
                                <a:latin typeface="Arial" charset="0"/>
                                <a:ea typeface="ＭＳ Ｐゴシック" charset="0"/>
                                <a:cs typeface="+mn-cs"/>
                              </a:rPr>
                              <a:t>1b</a:t>
                            </a:r>
                          </a:p>
                        </p:txBody>
                      </p:sp>
                    </p:grpSp>
                  </p:grpSp>
                  <p:grpSp>
                    <p:nvGrpSpPr>
                      <p:cNvPr id="466" name="Group 465">
                        <a:extLst>
                          <a:ext uri="{FF2B5EF4-FFF2-40B4-BE49-F238E27FC236}">
                            <a16:creationId xmlns:a16="http://schemas.microsoft.com/office/drawing/2014/main" id="{DCEFA3B1-697D-9CF9-E11E-FB04156DB23F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1740320" y="4094669"/>
                        <a:ext cx="565150" cy="369332"/>
                        <a:chOff x="1736090" y="2873352"/>
                        <a:chExt cx="565150" cy="369332"/>
                      </a:xfrm>
                    </p:grpSpPr>
                    <p:grpSp>
                      <p:nvGrpSpPr>
                        <p:cNvPr id="499" name="Group 327">
                          <a:extLst>
                            <a:ext uri="{FF2B5EF4-FFF2-40B4-BE49-F238E27FC236}">
                              <a16:creationId xmlns:a16="http://schemas.microsoft.com/office/drawing/2014/main" id="{651B3819-E2AD-9E0A-5DF2-A831535F6F76}"/>
                            </a:ext>
                          </a:extLst>
                        </p:cNvPr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1736090" y="2893762"/>
                          <a:ext cx="565150" cy="292100"/>
                          <a:chOff x="1871277" y="1576300"/>
                          <a:chExt cx="1128371" cy="437861"/>
                        </a:xfrm>
                      </p:grpSpPr>
                      <p:sp>
                        <p:nvSpPr>
                          <p:cNvPr id="503" name="Oval 502">
                            <a:extLst>
                              <a:ext uri="{FF2B5EF4-FFF2-40B4-BE49-F238E27FC236}">
                                <a16:creationId xmlns:a16="http://schemas.microsoft.com/office/drawing/2014/main" id="{0F0303EE-EFDA-0673-61D1-309C92D72701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 flipV="1">
                            <a:off x="1874446" y="1692905"/>
                            <a:ext cx="1125202" cy="321256"/>
                          </a:xfrm>
                          <a:prstGeom prst="ellipse">
                            <a:avLst/>
                          </a:prstGeom>
                          <a:gradFill flip="none" rotWithShape="1">
                            <a:gsLst>
                              <a:gs pos="0">
                                <a:srgbClr val="3333CC">
                                  <a:lumMod val="75000"/>
                                </a:srgbClr>
                              </a:gs>
                              <a:gs pos="53000">
                                <a:srgbClr val="3333CC">
                                  <a:lumMod val="60000"/>
                                  <a:lumOff val="40000"/>
                                </a:srgbClr>
                              </a:gs>
                              <a:gs pos="100000">
                                <a:srgbClr val="3333CC">
                                  <a:lumMod val="75000"/>
                                </a:srgbClr>
                              </a:gs>
                            </a:gsLst>
                            <a:lin ang="0" scaled="1"/>
                            <a:tileRect/>
                          </a:gradFill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solidFill>
                                  <a:srgbClr val="000000"/>
                                </a:solidFill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504" name="Rectangle 503">
                            <a:extLst>
                              <a:ext uri="{FF2B5EF4-FFF2-40B4-BE49-F238E27FC236}">
                                <a16:creationId xmlns:a16="http://schemas.microsoft.com/office/drawing/2014/main" id="{A906A2A6-C4D7-8187-584C-42FF941489CD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1871277" y="1740499"/>
                            <a:ext cx="1128371" cy="114225"/>
                          </a:xfrm>
                          <a:prstGeom prst="rect">
                            <a:avLst/>
                          </a:prstGeom>
                          <a:gradFill rotWithShape="1">
                            <a:gsLst>
                              <a:gs pos="0">
                                <a:srgbClr val="3333CC">
                                  <a:lumMod val="75000"/>
                                </a:srgbClr>
                              </a:gs>
                              <a:gs pos="53000">
                                <a:srgbClr val="3333CC">
                                  <a:lumMod val="60000"/>
                                  <a:lumOff val="40000"/>
                                </a:srgbClr>
                              </a:gs>
                              <a:gs pos="100000">
                                <a:srgbClr val="3333CC">
                                  <a:lumMod val="75000"/>
                                </a:srgbClr>
                              </a:gs>
                            </a:gsLst>
                            <a:lin ang="10800000" scaled="0"/>
                          </a:gradFill>
                          <a:ln w="25400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505" name="Oval 504">
                            <a:extLst>
                              <a:ext uri="{FF2B5EF4-FFF2-40B4-BE49-F238E27FC236}">
                                <a16:creationId xmlns:a16="http://schemas.microsoft.com/office/drawing/2014/main" id="{4B64DB3A-A4F8-1D89-868F-2FDECCCC79B1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 flipV="1">
                            <a:off x="1871277" y="1576300"/>
                            <a:ext cx="1125200" cy="321257"/>
                          </a:xfrm>
                          <a:prstGeom prst="ellipse">
                            <a:avLst/>
                          </a:prstGeom>
                          <a:solidFill>
                            <a:srgbClr val="FFFFFF">
                              <a:lumMod val="75000"/>
                            </a:srgbClr>
                          </a:solidFill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solidFill>
                                  <a:srgbClr val="000000"/>
                                </a:solidFill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506" name="Freeform 505">
                            <a:extLst>
                              <a:ext uri="{FF2B5EF4-FFF2-40B4-BE49-F238E27FC236}">
                                <a16:creationId xmlns:a16="http://schemas.microsoft.com/office/drawing/2014/main" id="{B1480089-23EB-1E1B-A0F0-D6EEE5C99517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159708" y="1673868"/>
                            <a:ext cx="548339" cy="159438"/>
                          </a:xfrm>
                          <a:custGeom>
                            <a:avLst/>
                            <a:gdLst>
                              <a:gd name="connsiteX0" fmla="*/ 1486231 w 2944854"/>
                              <a:gd name="connsiteY0" fmla="*/ 727041 h 1302232"/>
                              <a:gd name="connsiteX1" fmla="*/ 257675 w 2944854"/>
                              <a:gd name="connsiteY1" fmla="*/ 1302232 h 1302232"/>
                              <a:gd name="connsiteX2" fmla="*/ 0 w 2944854"/>
                              <a:gd name="connsiteY2" fmla="*/ 1228607 h 1302232"/>
                              <a:gd name="connsiteX3" fmla="*/ 911064 w 2944854"/>
                              <a:gd name="connsiteY3" fmla="*/ 837478 h 1302232"/>
                              <a:gd name="connsiteX4" fmla="*/ 883456 w 2944854"/>
                              <a:gd name="connsiteY4" fmla="*/ 450949 h 1302232"/>
                              <a:gd name="connsiteX5" fmla="*/ 161047 w 2944854"/>
                              <a:gd name="connsiteY5" fmla="*/ 119640 h 1302232"/>
                              <a:gd name="connsiteX6" fmla="*/ 404917 w 2944854"/>
                              <a:gd name="connsiteY6" fmla="*/ 50617 h 1302232"/>
                              <a:gd name="connsiteX7" fmla="*/ 1477028 w 2944854"/>
                              <a:gd name="connsiteY7" fmla="*/ 501566 h 1302232"/>
                              <a:gd name="connsiteX8" fmla="*/ 2572146 w 2944854"/>
                              <a:gd name="connsiteY8" fmla="*/ 0 h 1302232"/>
                              <a:gd name="connsiteX9" fmla="*/ 2875834 w 2944854"/>
                              <a:gd name="connsiteY9" fmla="*/ 96632 h 1302232"/>
                              <a:gd name="connsiteX10" fmla="*/ 2079803 w 2944854"/>
                              <a:gd name="connsiteY10" fmla="*/ 432543 h 1302232"/>
                              <a:gd name="connsiteX11" fmla="*/ 2240850 w 2944854"/>
                              <a:gd name="connsiteY11" fmla="*/ 920305 h 1302232"/>
                              <a:gd name="connsiteX12" fmla="*/ 2944854 w 2944854"/>
                              <a:gd name="connsiteY12" fmla="*/ 1228607 h 1302232"/>
                              <a:gd name="connsiteX13" fmla="*/ 2733192 w 2944854"/>
                              <a:gd name="connsiteY13" fmla="*/ 1297630 h 1302232"/>
                              <a:gd name="connsiteX14" fmla="*/ 1486231 w 2944854"/>
                              <a:gd name="connsiteY14" fmla="*/ 727041 h 1302232"/>
                              <a:gd name="connsiteX0" fmla="*/ 1486231 w 2944854"/>
                              <a:gd name="connsiteY0" fmla="*/ 727041 h 1316375"/>
                              <a:gd name="connsiteX1" fmla="*/ 257675 w 2944854"/>
                              <a:gd name="connsiteY1" fmla="*/ 1302232 h 1316375"/>
                              <a:gd name="connsiteX2" fmla="*/ 0 w 2944854"/>
                              <a:gd name="connsiteY2" fmla="*/ 1228607 h 1316375"/>
                              <a:gd name="connsiteX3" fmla="*/ 911064 w 2944854"/>
                              <a:gd name="connsiteY3" fmla="*/ 837478 h 1316375"/>
                              <a:gd name="connsiteX4" fmla="*/ 883456 w 2944854"/>
                              <a:gd name="connsiteY4" fmla="*/ 450949 h 1316375"/>
                              <a:gd name="connsiteX5" fmla="*/ 161047 w 2944854"/>
                              <a:gd name="connsiteY5" fmla="*/ 119640 h 1316375"/>
                              <a:gd name="connsiteX6" fmla="*/ 404917 w 2944854"/>
                              <a:gd name="connsiteY6" fmla="*/ 50617 h 1316375"/>
                              <a:gd name="connsiteX7" fmla="*/ 1477028 w 2944854"/>
                              <a:gd name="connsiteY7" fmla="*/ 501566 h 1316375"/>
                              <a:gd name="connsiteX8" fmla="*/ 2572146 w 2944854"/>
                              <a:gd name="connsiteY8" fmla="*/ 0 h 1316375"/>
                              <a:gd name="connsiteX9" fmla="*/ 2875834 w 2944854"/>
                              <a:gd name="connsiteY9" fmla="*/ 96632 h 1316375"/>
                              <a:gd name="connsiteX10" fmla="*/ 2079803 w 2944854"/>
                              <a:gd name="connsiteY10" fmla="*/ 432543 h 1316375"/>
                              <a:gd name="connsiteX11" fmla="*/ 2240850 w 2944854"/>
                              <a:gd name="connsiteY11" fmla="*/ 920305 h 1316375"/>
                              <a:gd name="connsiteX12" fmla="*/ 2944854 w 2944854"/>
                              <a:gd name="connsiteY12" fmla="*/ 1228607 h 1316375"/>
                              <a:gd name="connsiteX13" fmla="*/ 2756623 w 2944854"/>
                              <a:gd name="connsiteY13" fmla="*/ 1316375 h 1316375"/>
                              <a:gd name="connsiteX14" fmla="*/ 1486231 w 2944854"/>
                              <a:gd name="connsiteY14" fmla="*/ 727041 h 1316375"/>
                              <a:gd name="connsiteX0" fmla="*/ 1486231 w 3024520"/>
                              <a:gd name="connsiteY0" fmla="*/ 727041 h 1316375"/>
                              <a:gd name="connsiteX1" fmla="*/ 257675 w 3024520"/>
                              <a:gd name="connsiteY1" fmla="*/ 1302232 h 1316375"/>
                              <a:gd name="connsiteX2" fmla="*/ 0 w 3024520"/>
                              <a:gd name="connsiteY2" fmla="*/ 1228607 h 1316375"/>
                              <a:gd name="connsiteX3" fmla="*/ 911064 w 3024520"/>
                              <a:gd name="connsiteY3" fmla="*/ 837478 h 1316375"/>
                              <a:gd name="connsiteX4" fmla="*/ 883456 w 3024520"/>
                              <a:gd name="connsiteY4" fmla="*/ 450949 h 1316375"/>
                              <a:gd name="connsiteX5" fmla="*/ 161047 w 3024520"/>
                              <a:gd name="connsiteY5" fmla="*/ 119640 h 1316375"/>
                              <a:gd name="connsiteX6" fmla="*/ 404917 w 3024520"/>
                              <a:gd name="connsiteY6" fmla="*/ 50617 h 1316375"/>
                              <a:gd name="connsiteX7" fmla="*/ 1477028 w 3024520"/>
                              <a:gd name="connsiteY7" fmla="*/ 501566 h 1316375"/>
                              <a:gd name="connsiteX8" fmla="*/ 2572146 w 3024520"/>
                              <a:gd name="connsiteY8" fmla="*/ 0 h 1316375"/>
                              <a:gd name="connsiteX9" fmla="*/ 2875834 w 3024520"/>
                              <a:gd name="connsiteY9" fmla="*/ 96632 h 1316375"/>
                              <a:gd name="connsiteX10" fmla="*/ 2079803 w 3024520"/>
                              <a:gd name="connsiteY10" fmla="*/ 432543 h 1316375"/>
                              <a:gd name="connsiteX11" fmla="*/ 2240850 w 3024520"/>
                              <a:gd name="connsiteY11" fmla="*/ 920305 h 1316375"/>
                              <a:gd name="connsiteX12" fmla="*/ 3024520 w 3024520"/>
                              <a:gd name="connsiteY12" fmla="*/ 1228607 h 1316375"/>
                              <a:gd name="connsiteX13" fmla="*/ 2756623 w 3024520"/>
                              <a:gd name="connsiteY13" fmla="*/ 1316375 h 1316375"/>
                              <a:gd name="connsiteX14" fmla="*/ 1486231 w 3024520"/>
                              <a:gd name="connsiteY14" fmla="*/ 727041 h 1316375"/>
                              <a:gd name="connsiteX0" fmla="*/ 1537780 w 3076069"/>
                              <a:gd name="connsiteY0" fmla="*/ 727041 h 1316375"/>
                              <a:gd name="connsiteX1" fmla="*/ 309224 w 3076069"/>
                              <a:gd name="connsiteY1" fmla="*/ 1302232 h 1316375"/>
                              <a:gd name="connsiteX2" fmla="*/ 0 w 3076069"/>
                              <a:gd name="connsiteY2" fmla="*/ 1228607 h 1316375"/>
                              <a:gd name="connsiteX3" fmla="*/ 962613 w 3076069"/>
                              <a:gd name="connsiteY3" fmla="*/ 837478 h 1316375"/>
                              <a:gd name="connsiteX4" fmla="*/ 935005 w 3076069"/>
                              <a:gd name="connsiteY4" fmla="*/ 450949 h 1316375"/>
                              <a:gd name="connsiteX5" fmla="*/ 212596 w 3076069"/>
                              <a:gd name="connsiteY5" fmla="*/ 119640 h 1316375"/>
                              <a:gd name="connsiteX6" fmla="*/ 456466 w 3076069"/>
                              <a:gd name="connsiteY6" fmla="*/ 50617 h 1316375"/>
                              <a:gd name="connsiteX7" fmla="*/ 1528577 w 3076069"/>
                              <a:gd name="connsiteY7" fmla="*/ 501566 h 1316375"/>
                              <a:gd name="connsiteX8" fmla="*/ 2623695 w 3076069"/>
                              <a:gd name="connsiteY8" fmla="*/ 0 h 1316375"/>
                              <a:gd name="connsiteX9" fmla="*/ 2927383 w 3076069"/>
                              <a:gd name="connsiteY9" fmla="*/ 96632 h 1316375"/>
                              <a:gd name="connsiteX10" fmla="*/ 2131352 w 3076069"/>
                              <a:gd name="connsiteY10" fmla="*/ 432543 h 1316375"/>
                              <a:gd name="connsiteX11" fmla="*/ 2292399 w 3076069"/>
                              <a:gd name="connsiteY11" fmla="*/ 920305 h 1316375"/>
                              <a:gd name="connsiteX12" fmla="*/ 3076069 w 3076069"/>
                              <a:gd name="connsiteY12" fmla="*/ 1228607 h 1316375"/>
                              <a:gd name="connsiteX13" fmla="*/ 2808172 w 3076069"/>
                              <a:gd name="connsiteY13" fmla="*/ 1316375 h 1316375"/>
                              <a:gd name="connsiteX14" fmla="*/ 1537780 w 3076069"/>
                              <a:gd name="connsiteY14" fmla="*/ 727041 h 1316375"/>
                              <a:gd name="connsiteX0" fmla="*/ 1537780 w 3076069"/>
                              <a:gd name="connsiteY0" fmla="*/ 727041 h 1321259"/>
                              <a:gd name="connsiteX1" fmla="*/ 313981 w 3076069"/>
                              <a:gd name="connsiteY1" fmla="*/ 1321259 h 1321259"/>
                              <a:gd name="connsiteX2" fmla="*/ 0 w 3076069"/>
                              <a:gd name="connsiteY2" fmla="*/ 1228607 h 1321259"/>
                              <a:gd name="connsiteX3" fmla="*/ 962613 w 3076069"/>
                              <a:gd name="connsiteY3" fmla="*/ 837478 h 1321259"/>
                              <a:gd name="connsiteX4" fmla="*/ 935005 w 3076069"/>
                              <a:gd name="connsiteY4" fmla="*/ 450949 h 1321259"/>
                              <a:gd name="connsiteX5" fmla="*/ 212596 w 3076069"/>
                              <a:gd name="connsiteY5" fmla="*/ 119640 h 1321259"/>
                              <a:gd name="connsiteX6" fmla="*/ 456466 w 3076069"/>
                              <a:gd name="connsiteY6" fmla="*/ 50617 h 1321259"/>
                              <a:gd name="connsiteX7" fmla="*/ 1528577 w 3076069"/>
                              <a:gd name="connsiteY7" fmla="*/ 501566 h 1321259"/>
                              <a:gd name="connsiteX8" fmla="*/ 2623695 w 3076069"/>
                              <a:gd name="connsiteY8" fmla="*/ 0 h 1321259"/>
                              <a:gd name="connsiteX9" fmla="*/ 2927383 w 3076069"/>
                              <a:gd name="connsiteY9" fmla="*/ 96632 h 1321259"/>
                              <a:gd name="connsiteX10" fmla="*/ 2131352 w 3076069"/>
                              <a:gd name="connsiteY10" fmla="*/ 432543 h 1321259"/>
                              <a:gd name="connsiteX11" fmla="*/ 2292399 w 3076069"/>
                              <a:gd name="connsiteY11" fmla="*/ 920305 h 1321259"/>
                              <a:gd name="connsiteX12" fmla="*/ 3076069 w 3076069"/>
                              <a:gd name="connsiteY12" fmla="*/ 1228607 h 1321259"/>
                              <a:gd name="connsiteX13" fmla="*/ 2808172 w 3076069"/>
                              <a:gd name="connsiteY13" fmla="*/ 1316375 h 1321259"/>
                              <a:gd name="connsiteX14" fmla="*/ 1537780 w 3076069"/>
                              <a:gd name="connsiteY14" fmla="*/ 727041 h 1321259"/>
                              <a:gd name="connsiteX0" fmla="*/ 1537780 w 3076069"/>
                              <a:gd name="connsiteY0" fmla="*/ 750825 h 1321259"/>
                              <a:gd name="connsiteX1" fmla="*/ 313981 w 3076069"/>
                              <a:gd name="connsiteY1" fmla="*/ 1321259 h 1321259"/>
                              <a:gd name="connsiteX2" fmla="*/ 0 w 3076069"/>
                              <a:gd name="connsiteY2" fmla="*/ 1228607 h 1321259"/>
                              <a:gd name="connsiteX3" fmla="*/ 962613 w 3076069"/>
                              <a:gd name="connsiteY3" fmla="*/ 837478 h 1321259"/>
                              <a:gd name="connsiteX4" fmla="*/ 935005 w 3076069"/>
                              <a:gd name="connsiteY4" fmla="*/ 450949 h 1321259"/>
                              <a:gd name="connsiteX5" fmla="*/ 212596 w 3076069"/>
                              <a:gd name="connsiteY5" fmla="*/ 119640 h 1321259"/>
                              <a:gd name="connsiteX6" fmla="*/ 456466 w 3076069"/>
                              <a:gd name="connsiteY6" fmla="*/ 50617 h 1321259"/>
                              <a:gd name="connsiteX7" fmla="*/ 1528577 w 3076069"/>
                              <a:gd name="connsiteY7" fmla="*/ 501566 h 1321259"/>
                              <a:gd name="connsiteX8" fmla="*/ 2623695 w 3076069"/>
                              <a:gd name="connsiteY8" fmla="*/ 0 h 1321259"/>
                              <a:gd name="connsiteX9" fmla="*/ 2927383 w 3076069"/>
                              <a:gd name="connsiteY9" fmla="*/ 96632 h 1321259"/>
                              <a:gd name="connsiteX10" fmla="*/ 2131352 w 3076069"/>
                              <a:gd name="connsiteY10" fmla="*/ 432543 h 1321259"/>
                              <a:gd name="connsiteX11" fmla="*/ 2292399 w 3076069"/>
                              <a:gd name="connsiteY11" fmla="*/ 920305 h 1321259"/>
                              <a:gd name="connsiteX12" fmla="*/ 3076069 w 3076069"/>
                              <a:gd name="connsiteY12" fmla="*/ 1228607 h 1321259"/>
                              <a:gd name="connsiteX13" fmla="*/ 2808172 w 3076069"/>
                              <a:gd name="connsiteY13" fmla="*/ 1316375 h 1321259"/>
                              <a:gd name="connsiteX14" fmla="*/ 1537780 w 3076069"/>
                              <a:gd name="connsiteY14" fmla="*/ 750825 h 1321259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  <a:cxn ang="0">
                                <a:pos x="connsiteX5" y="connsiteY5"/>
                              </a:cxn>
                              <a:cxn ang="0">
                                <a:pos x="connsiteX6" y="connsiteY6"/>
                              </a:cxn>
                              <a:cxn ang="0">
                                <a:pos x="connsiteX7" y="connsiteY7"/>
                              </a:cxn>
                              <a:cxn ang="0">
                                <a:pos x="connsiteX8" y="connsiteY8"/>
                              </a:cxn>
                              <a:cxn ang="0">
                                <a:pos x="connsiteX9" y="connsiteY9"/>
                              </a:cxn>
                              <a:cxn ang="0">
                                <a:pos x="connsiteX10" y="connsiteY10"/>
                              </a:cxn>
                              <a:cxn ang="0">
                                <a:pos x="connsiteX11" y="connsiteY11"/>
                              </a:cxn>
                              <a:cxn ang="0">
                                <a:pos x="connsiteX12" y="connsiteY12"/>
                              </a:cxn>
                              <a:cxn ang="0">
                                <a:pos x="connsiteX13" y="connsiteY13"/>
                              </a:cxn>
                              <a:cxn ang="0">
                                <a:pos x="connsiteX14" y="connsiteY14"/>
                              </a:cxn>
                            </a:cxnLst>
                            <a:rect l="l" t="t" r="r" b="b"/>
                            <a:pathLst>
                              <a:path w="3076069" h="1321259">
                                <a:moveTo>
                                  <a:pt x="1537780" y="750825"/>
                                </a:moveTo>
                                <a:lnTo>
                                  <a:pt x="313981" y="1321259"/>
                                </a:lnTo>
                                <a:lnTo>
                                  <a:pt x="0" y="1228607"/>
                                </a:lnTo>
                                <a:lnTo>
                                  <a:pt x="962613" y="837478"/>
                                </a:lnTo>
                                <a:lnTo>
                                  <a:pt x="935005" y="450949"/>
                                </a:lnTo>
                                <a:lnTo>
                                  <a:pt x="212596" y="119640"/>
                                </a:lnTo>
                                <a:lnTo>
                                  <a:pt x="456466" y="50617"/>
                                </a:lnTo>
                                <a:lnTo>
                                  <a:pt x="1528577" y="501566"/>
                                </a:lnTo>
                                <a:lnTo>
                                  <a:pt x="2623695" y="0"/>
                                </a:lnTo>
                                <a:lnTo>
                                  <a:pt x="2927383" y="96632"/>
                                </a:lnTo>
                                <a:lnTo>
                                  <a:pt x="2131352" y="432543"/>
                                </a:lnTo>
                                <a:lnTo>
                                  <a:pt x="2292399" y="920305"/>
                                </a:lnTo>
                                <a:lnTo>
                                  <a:pt x="3076069" y="1228607"/>
                                </a:lnTo>
                                <a:lnTo>
                                  <a:pt x="2808172" y="1316375"/>
                                </a:lnTo>
                                <a:lnTo>
                                  <a:pt x="1537780" y="750825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60000"/>
                              <a:lumOff val="40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507" name="Freeform 506">
                            <a:extLst>
                              <a:ext uri="{FF2B5EF4-FFF2-40B4-BE49-F238E27FC236}">
                                <a16:creationId xmlns:a16="http://schemas.microsoft.com/office/drawing/2014/main" id="{D3BC75C8-DA02-F412-852C-263BDABCEBA8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102655" y="1633412"/>
                            <a:ext cx="662444" cy="111846"/>
                          </a:xfrm>
                          <a:custGeom>
                            <a:avLst/>
                            <a:gdLst>
                              <a:gd name="connsiteX0" fmla="*/ 0 w 3645229"/>
                              <a:gd name="connsiteY0" fmla="*/ 214441 h 923747"/>
                              <a:gd name="connsiteX1" fmla="*/ 659770 w 3645229"/>
                              <a:gd name="connsiteY1" fmla="*/ 16495 h 923747"/>
                              <a:gd name="connsiteX2" fmla="*/ 1814367 w 3645229"/>
                              <a:gd name="connsiteY2" fmla="*/ 511360 h 923747"/>
                              <a:gd name="connsiteX3" fmla="*/ 2968965 w 3645229"/>
                              <a:gd name="connsiteY3" fmla="*/ 0 h 923747"/>
                              <a:gd name="connsiteX4" fmla="*/ 3645229 w 3645229"/>
                              <a:gd name="connsiteY4" fmla="*/ 197946 h 923747"/>
                              <a:gd name="connsiteX5" fmla="*/ 3199884 w 3645229"/>
                              <a:gd name="connsiteY5" fmla="*/ 461874 h 923747"/>
                              <a:gd name="connsiteX6" fmla="*/ 2985459 w 3645229"/>
                              <a:gd name="connsiteY6" fmla="*/ 379396 h 923747"/>
                              <a:gd name="connsiteX7" fmla="*/ 1830861 w 3645229"/>
                              <a:gd name="connsiteY7" fmla="*/ 923747 h 923747"/>
                              <a:gd name="connsiteX8" fmla="*/ 676264 w 3645229"/>
                              <a:gd name="connsiteY8" fmla="*/ 412387 h 923747"/>
                              <a:gd name="connsiteX9" fmla="*/ 527816 w 3645229"/>
                              <a:gd name="connsiteY9" fmla="*/ 478369 h 923747"/>
                              <a:gd name="connsiteX10" fmla="*/ 0 w 3645229"/>
                              <a:gd name="connsiteY10" fmla="*/ 21444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71662 w 3640627"/>
                              <a:gd name="connsiteY8" fmla="*/ 412387 h 923747"/>
                              <a:gd name="connsiteX9" fmla="*/ 523214 w 3640627"/>
                              <a:gd name="connsiteY9" fmla="*/ 478369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71662 w 3640627"/>
                              <a:gd name="connsiteY8" fmla="*/ 412387 h 923747"/>
                              <a:gd name="connsiteX9" fmla="*/ 523214 w 3640627"/>
                              <a:gd name="connsiteY9" fmla="*/ 482971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90067 w 3640627"/>
                              <a:gd name="connsiteY8" fmla="*/ 412387 h 923747"/>
                              <a:gd name="connsiteX9" fmla="*/ 523214 w 3640627"/>
                              <a:gd name="connsiteY9" fmla="*/ 482971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09765 w 3640627"/>
                              <a:gd name="connsiteY2" fmla="*/ 511360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2980857 w 3640627"/>
                              <a:gd name="connsiteY6" fmla="*/ 379396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55778 w 3640627"/>
                              <a:gd name="connsiteY2" fmla="*/ 534367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2980857 w 3640627"/>
                              <a:gd name="connsiteY6" fmla="*/ 379396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55778 w 3640627"/>
                              <a:gd name="connsiteY2" fmla="*/ 534367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3008465 w 3640627"/>
                              <a:gd name="connsiteY6" fmla="*/ 402404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723451"/>
                              <a:gd name="connsiteY0" fmla="*/ 242051 h 946755"/>
                              <a:gd name="connsiteX1" fmla="*/ 655168 w 3723451"/>
                              <a:gd name="connsiteY1" fmla="*/ 16495 h 946755"/>
                              <a:gd name="connsiteX2" fmla="*/ 1855778 w 3723451"/>
                              <a:gd name="connsiteY2" fmla="*/ 534367 h 946755"/>
                              <a:gd name="connsiteX3" fmla="*/ 2964363 w 3723451"/>
                              <a:gd name="connsiteY3" fmla="*/ 0 h 946755"/>
                              <a:gd name="connsiteX4" fmla="*/ 3723451 w 3723451"/>
                              <a:gd name="connsiteY4" fmla="*/ 220954 h 946755"/>
                              <a:gd name="connsiteX5" fmla="*/ 3195282 w 3723451"/>
                              <a:gd name="connsiteY5" fmla="*/ 461874 h 946755"/>
                              <a:gd name="connsiteX6" fmla="*/ 3008465 w 3723451"/>
                              <a:gd name="connsiteY6" fmla="*/ 402404 h 946755"/>
                              <a:gd name="connsiteX7" fmla="*/ 1876873 w 3723451"/>
                              <a:gd name="connsiteY7" fmla="*/ 946755 h 946755"/>
                              <a:gd name="connsiteX8" fmla="*/ 690067 w 3723451"/>
                              <a:gd name="connsiteY8" fmla="*/ 412387 h 946755"/>
                              <a:gd name="connsiteX9" fmla="*/ 523214 w 3723451"/>
                              <a:gd name="connsiteY9" fmla="*/ 482971 h 946755"/>
                              <a:gd name="connsiteX10" fmla="*/ 0 w 3723451"/>
                              <a:gd name="connsiteY10" fmla="*/ 242051 h 946755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95282 w 3723451"/>
                              <a:gd name="connsiteY5" fmla="*/ 448069 h 932950"/>
                              <a:gd name="connsiteX6" fmla="*/ 3008465 w 3723451"/>
                              <a:gd name="connsiteY6" fmla="*/ 388599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95282 w 3723451"/>
                              <a:gd name="connsiteY5" fmla="*/ 448069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86079 w 3723451"/>
                              <a:gd name="connsiteY5" fmla="*/ 461874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86079 w 3723451"/>
                              <a:gd name="connsiteY5" fmla="*/ 461874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711613 w 3723451"/>
                              <a:gd name="connsiteY8" fmla="*/ 413055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  <a:cxn ang="0">
                                <a:pos x="connsiteX5" y="connsiteY5"/>
                              </a:cxn>
                              <a:cxn ang="0">
                                <a:pos x="connsiteX6" y="connsiteY6"/>
                              </a:cxn>
                              <a:cxn ang="0">
                                <a:pos x="connsiteX7" y="connsiteY7"/>
                              </a:cxn>
                              <a:cxn ang="0">
                                <a:pos x="connsiteX8" y="connsiteY8"/>
                              </a:cxn>
                              <a:cxn ang="0">
                                <a:pos x="connsiteX9" y="connsiteY9"/>
                              </a:cxn>
                              <a:cxn ang="0">
                                <a:pos x="connsiteX10" y="connsiteY10"/>
                              </a:cxn>
                            </a:cxnLst>
                            <a:rect l="l" t="t" r="r" b="b"/>
                            <a:pathLst>
                              <a:path w="3723451" h="932950">
                                <a:moveTo>
                                  <a:pt x="0" y="228246"/>
                                </a:moveTo>
                                <a:lnTo>
                                  <a:pt x="655168" y="2690"/>
                                </a:lnTo>
                                <a:lnTo>
                                  <a:pt x="1855778" y="520562"/>
                                </a:lnTo>
                                <a:lnTo>
                                  <a:pt x="3001174" y="0"/>
                                </a:lnTo>
                                <a:lnTo>
                                  <a:pt x="3723451" y="207149"/>
                                </a:lnTo>
                                <a:lnTo>
                                  <a:pt x="3186079" y="461874"/>
                                </a:lnTo>
                                <a:lnTo>
                                  <a:pt x="3013067" y="393200"/>
                                </a:lnTo>
                                <a:lnTo>
                                  <a:pt x="1876873" y="932950"/>
                                </a:lnTo>
                                <a:lnTo>
                                  <a:pt x="711613" y="413055"/>
                                </a:lnTo>
                                <a:lnTo>
                                  <a:pt x="523214" y="469166"/>
                                </a:lnTo>
                                <a:lnTo>
                                  <a:pt x="0" y="228246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508" name="Freeform 507">
                            <a:extLst>
                              <a:ext uri="{FF2B5EF4-FFF2-40B4-BE49-F238E27FC236}">
                                <a16:creationId xmlns:a16="http://schemas.microsoft.com/office/drawing/2014/main" id="{ABACD0F6-698E-C6F2-6EF2-68DD125D08BE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536889" y="1728599"/>
                            <a:ext cx="244057" cy="97568"/>
                          </a:xfrm>
                          <a:custGeom>
                            <a:avLst/>
                            <a:gdLst>
                              <a:gd name="connsiteX0" fmla="*/ 55216 w 1421812"/>
                              <a:gd name="connsiteY0" fmla="*/ 0 h 800665"/>
                              <a:gd name="connsiteX1" fmla="*/ 1421812 w 1421812"/>
                              <a:gd name="connsiteY1" fmla="*/ 625807 h 800665"/>
                              <a:gd name="connsiteX2" fmla="*/ 947874 w 1421812"/>
                              <a:gd name="connsiteY2" fmla="*/ 800665 h 800665"/>
                              <a:gd name="connsiteX3" fmla="*/ 50614 w 1421812"/>
                              <a:gd name="connsiteY3" fmla="*/ 404934 h 800665"/>
                              <a:gd name="connsiteX4" fmla="*/ 0 w 1421812"/>
                              <a:gd name="connsiteY4" fmla="*/ 404934 h 800665"/>
                              <a:gd name="connsiteX5" fmla="*/ 55216 w 1421812"/>
                              <a:gd name="connsiteY5" fmla="*/ 0 h 800665"/>
                              <a:gd name="connsiteX0" fmla="*/ 4602 w 1371198"/>
                              <a:gd name="connsiteY0" fmla="*/ 0 h 800665"/>
                              <a:gd name="connsiteX1" fmla="*/ 1371198 w 1371198"/>
                              <a:gd name="connsiteY1" fmla="*/ 625807 h 800665"/>
                              <a:gd name="connsiteX2" fmla="*/ 897260 w 1371198"/>
                              <a:gd name="connsiteY2" fmla="*/ 800665 h 800665"/>
                              <a:gd name="connsiteX3" fmla="*/ 0 w 1371198"/>
                              <a:gd name="connsiteY3" fmla="*/ 404934 h 800665"/>
                              <a:gd name="connsiteX4" fmla="*/ 4602 w 1371198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9868"/>
                              <a:gd name="connsiteX1" fmla="*/ 1366596 w 1366596"/>
                              <a:gd name="connsiteY1" fmla="*/ 625807 h 809868"/>
                              <a:gd name="connsiteX2" fmla="*/ 865050 w 1366596"/>
                              <a:gd name="connsiteY2" fmla="*/ 809868 h 809868"/>
                              <a:gd name="connsiteX3" fmla="*/ 4601 w 1366596"/>
                              <a:gd name="connsiteY3" fmla="*/ 427942 h 809868"/>
                              <a:gd name="connsiteX4" fmla="*/ 0 w 1366596"/>
                              <a:gd name="connsiteY4" fmla="*/ 0 h 809868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</a:cxnLst>
                            <a:rect l="l" t="t" r="r" b="b"/>
                            <a:pathLst>
                              <a:path w="1366596" h="809868">
                                <a:moveTo>
                                  <a:pt x="0" y="0"/>
                                </a:moveTo>
                                <a:lnTo>
                                  <a:pt x="1366596" y="625807"/>
                                </a:lnTo>
                                <a:lnTo>
                                  <a:pt x="865050" y="809868"/>
                                </a:lnTo>
                                <a:lnTo>
                                  <a:pt x="4601" y="427942"/>
                                </a:lnTo>
                                <a:cubicBezTo>
                                  <a:pt x="-1535" y="105836"/>
                                  <a:pt x="1534" y="142647"/>
                                  <a:pt x="0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509" name="Freeform 508">
                            <a:extLst>
                              <a:ext uri="{FF2B5EF4-FFF2-40B4-BE49-F238E27FC236}">
                                <a16:creationId xmlns:a16="http://schemas.microsoft.com/office/drawing/2014/main" id="{9ABCA0CA-4A7E-DA50-175E-853A7444AC02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089977" y="1730980"/>
                            <a:ext cx="240888" cy="95187"/>
                          </a:xfrm>
                          <a:custGeom>
                            <a:avLst/>
                            <a:gdLst>
                              <a:gd name="connsiteX0" fmla="*/ 1329786 w 1348191"/>
                              <a:gd name="connsiteY0" fmla="*/ 0 h 809869"/>
                              <a:gd name="connsiteX1" fmla="*/ 1348191 w 1348191"/>
                              <a:gd name="connsiteY1" fmla="*/ 400333 h 809869"/>
                              <a:gd name="connsiteX2" fmla="*/ 487742 w 1348191"/>
                              <a:gd name="connsiteY2" fmla="*/ 809869 h 809869"/>
                              <a:gd name="connsiteX3" fmla="*/ 0 w 1348191"/>
                              <a:gd name="connsiteY3" fmla="*/ 630409 h 809869"/>
                              <a:gd name="connsiteX4" fmla="*/ 1329786 w 1348191"/>
                              <a:gd name="connsiteY4" fmla="*/ 0 h 809869"/>
                              <a:gd name="connsiteX0" fmla="*/ 1329786 w 1348191"/>
                              <a:gd name="connsiteY0" fmla="*/ 0 h 791462"/>
                              <a:gd name="connsiteX1" fmla="*/ 1348191 w 1348191"/>
                              <a:gd name="connsiteY1" fmla="*/ 381926 h 791462"/>
                              <a:gd name="connsiteX2" fmla="*/ 487742 w 1348191"/>
                              <a:gd name="connsiteY2" fmla="*/ 791462 h 791462"/>
                              <a:gd name="connsiteX3" fmla="*/ 0 w 1348191"/>
                              <a:gd name="connsiteY3" fmla="*/ 612002 h 791462"/>
                              <a:gd name="connsiteX4" fmla="*/ 1329786 w 1348191"/>
                              <a:gd name="connsiteY4" fmla="*/ 0 h 791462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</a:cxnLst>
                            <a:rect l="l" t="t" r="r" b="b"/>
                            <a:pathLst>
                              <a:path w="1348191" h="791462">
                                <a:moveTo>
                                  <a:pt x="1329786" y="0"/>
                                </a:moveTo>
                                <a:lnTo>
                                  <a:pt x="1348191" y="381926"/>
                                </a:lnTo>
                                <a:lnTo>
                                  <a:pt x="487742" y="791462"/>
                                </a:lnTo>
                                <a:lnTo>
                                  <a:pt x="0" y="612002"/>
                                </a:lnTo>
                                <a:lnTo>
                                  <a:pt x="1329786" y="0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cxnSp>
                        <p:nvCxnSpPr>
                          <p:cNvPr id="510" name="Straight Connector 509">
                            <a:extLst>
                              <a:ext uri="{FF2B5EF4-FFF2-40B4-BE49-F238E27FC236}">
                                <a16:creationId xmlns:a16="http://schemas.microsoft.com/office/drawing/2014/main" id="{62388E72-E4FF-4C9D-FF4A-4E68054E9612}"/>
                              </a:ext>
                            </a:extLst>
                          </p:cNvPr>
                          <p:cNvCxnSpPr>
                            <a:endCxn id="505" idx="2"/>
                          </p:cNvCxnSpPr>
                          <p:nvPr/>
                        </p:nvCxnSpPr>
                        <p:spPr bwMode="auto">
                          <a:xfrm flipH="1" flipV="1">
                            <a:off x="1871277" y="1735739"/>
                            <a:ext cx="3169" cy="123743"/>
                          </a:xfrm>
                          <a:prstGeom prst="line">
                            <a:avLst/>
                          </a:prstGeom>
                          <a:noFill/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5" dist="19939" dir="5400000" algn="tl" rotWithShape="0">
                              <a:srgbClr val="000000">
                                <a:alpha val="38000"/>
                              </a:srgbClr>
                            </a:outerShdw>
                          </a:effectLst>
                        </p:spPr>
                      </p:cxnSp>
                      <p:cxnSp>
                        <p:nvCxnSpPr>
                          <p:cNvPr id="511" name="Straight Connector 510">
                            <a:extLst>
                              <a:ext uri="{FF2B5EF4-FFF2-40B4-BE49-F238E27FC236}">
                                <a16:creationId xmlns:a16="http://schemas.microsoft.com/office/drawing/2014/main" id="{59E3E170-F213-F034-E837-024E7B0393F8}"/>
                              </a:ext>
                            </a:extLst>
                          </p:cNvPr>
                          <p:cNvCxnSpPr/>
                          <p:nvPr/>
                        </p:nvCxnSpPr>
                        <p:spPr bwMode="auto">
                          <a:xfrm flipH="1" flipV="1">
                            <a:off x="2996477" y="1733359"/>
                            <a:ext cx="3171" cy="123743"/>
                          </a:xfrm>
                          <a:prstGeom prst="line">
                            <a:avLst/>
                          </a:prstGeom>
                          <a:noFill/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5" dist="19939" dir="5400000" algn="tl" rotWithShape="0">
                              <a:srgbClr val="000000">
                                <a:alpha val="38000"/>
                              </a:srgbClr>
                            </a:outerShdw>
                          </a:effectLst>
                        </p:spPr>
                      </p:cxnSp>
                    </p:grpSp>
                    <p:grpSp>
                      <p:nvGrpSpPr>
                        <p:cNvPr id="500" name="Group 499">
                          <a:extLst>
                            <a:ext uri="{FF2B5EF4-FFF2-40B4-BE49-F238E27FC236}">
                              <a16:creationId xmlns:a16="http://schemas.microsoft.com/office/drawing/2014/main" id="{7529674D-90D7-2918-765E-AD84D5A3472D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1770362" y="2873352"/>
                          <a:ext cx="441422" cy="369332"/>
                          <a:chOff x="667045" y="1708643"/>
                          <a:chExt cx="441422" cy="369332"/>
                        </a:xfrm>
                      </p:grpSpPr>
                      <p:sp>
                        <p:nvSpPr>
                          <p:cNvPr id="501" name="Oval 500">
                            <a:extLst>
                              <a:ext uri="{FF2B5EF4-FFF2-40B4-BE49-F238E27FC236}">
                                <a16:creationId xmlns:a16="http://schemas.microsoft.com/office/drawing/2014/main" id="{DFD0FA51-7A26-5882-DF81-9662CC59F481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725417" y="1787240"/>
                            <a:ext cx="356365" cy="231962"/>
                          </a:xfrm>
                          <a:prstGeom prst="ellipse">
                            <a:avLst/>
                          </a:prstGeom>
                          <a:solidFill>
                            <a:srgbClr val="FFFFFF">
                              <a:alpha val="76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rtlCol="0"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502" name="TextBox 501">
                            <a:extLst>
                              <a:ext uri="{FF2B5EF4-FFF2-40B4-BE49-F238E27FC236}">
                                <a16:creationId xmlns:a16="http://schemas.microsoft.com/office/drawing/2014/main" id="{B0BA559B-45C6-5E9C-48A7-BE0AB0B2AC0D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667045" y="1708643"/>
                            <a:ext cx="441422" cy="369332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none" rtlCol="0">
                            <a:spAutoFit/>
                          </a:bodyPr>
                          <a:lstStyle/>
                          <a:p>
                            <a:pPr marL="0" marR="0" lvl="0" indent="0" algn="l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en-US" sz="1800" b="0" i="0" u="none" strike="noStrike" kern="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0000"/>
                                </a:solidFill>
                                <a:effectLst/>
                                <a:uLnTx/>
                                <a:uFillTx/>
                                <a:latin typeface="Arial" charset="0"/>
                                <a:ea typeface="ＭＳ Ｐゴシック" charset="0"/>
                                <a:cs typeface="+mn-cs"/>
                              </a:rPr>
                              <a:t>1d</a:t>
                            </a:r>
                          </a:p>
                        </p:txBody>
                      </p:sp>
                    </p:grpSp>
                  </p:grpSp>
                  <p:grpSp>
                    <p:nvGrpSpPr>
                      <p:cNvPr id="467" name="Group 466">
                        <a:extLst>
                          <a:ext uri="{FF2B5EF4-FFF2-40B4-BE49-F238E27FC236}">
                            <a16:creationId xmlns:a16="http://schemas.microsoft.com/office/drawing/2014/main" id="{F0D8D289-8A61-07DA-11ED-F9EB24ECF990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2601806" y="3485072"/>
                        <a:ext cx="565150" cy="369332"/>
                        <a:chOff x="1736090" y="2873352"/>
                        <a:chExt cx="565150" cy="369332"/>
                      </a:xfrm>
                    </p:grpSpPr>
                    <p:grpSp>
                      <p:nvGrpSpPr>
                        <p:cNvPr id="486" name="Group 327">
                          <a:extLst>
                            <a:ext uri="{FF2B5EF4-FFF2-40B4-BE49-F238E27FC236}">
                              <a16:creationId xmlns:a16="http://schemas.microsoft.com/office/drawing/2014/main" id="{C3EEA873-C352-3020-68C2-95B20CBE94B2}"/>
                            </a:ext>
                          </a:extLst>
                        </p:cNvPr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1736090" y="2893762"/>
                          <a:ext cx="565150" cy="292100"/>
                          <a:chOff x="1871277" y="1576300"/>
                          <a:chExt cx="1128371" cy="437861"/>
                        </a:xfrm>
                      </p:grpSpPr>
                      <p:sp>
                        <p:nvSpPr>
                          <p:cNvPr id="490" name="Oval 489">
                            <a:extLst>
                              <a:ext uri="{FF2B5EF4-FFF2-40B4-BE49-F238E27FC236}">
                                <a16:creationId xmlns:a16="http://schemas.microsoft.com/office/drawing/2014/main" id="{A454E0DB-20DB-9A7A-C13E-EE23546775D7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 flipV="1">
                            <a:off x="1874446" y="1692905"/>
                            <a:ext cx="1125202" cy="321256"/>
                          </a:xfrm>
                          <a:prstGeom prst="ellipse">
                            <a:avLst/>
                          </a:prstGeom>
                          <a:gradFill flip="none" rotWithShape="1">
                            <a:gsLst>
                              <a:gs pos="0">
                                <a:srgbClr val="3333CC">
                                  <a:lumMod val="75000"/>
                                </a:srgbClr>
                              </a:gs>
                              <a:gs pos="53000">
                                <a:srgbClr val="3333CC">
                                  <a:lumMod val="60000"/>
                                  <a:lumOff val="40000"/>
                                </a:srgbClr>
                              </a:gs>
                              <a:gs pos="100000">
                                <a:srgbClr val="3333CC">
                                  <a:lumMod val="75000"/>
                                </a:srgbClr>
                              </a:gs>
                            </a:gsLst>
                            <a:lin ang="0" scaled="1"/>
                            <a:tileRect/>
                          </a:gradFill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solidFill>
                                  <a:srgbClr val="000000"/>
                                </a:solidFill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491" name="Rectangle 490">
                            <a:extLst>
                              <a:ext uri="{FF2B5EF4-FFF2-40B4-BE49-F238E27FC236}">
                                <a16:creationId xmlns:a16="http://schemas.microsoft.com/office/drawing/2014/main" id="{14A7636D-D508-B876-BA65-BC55D6032339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1871277" y="1740499"/>
                            <a:ext cx="1128371" cy="114225"/>
                          </a:xfrm>
                          <a:prstGeom prst="rect">
                            <a:avLst/>
                          </a:prstGeom>
                          <a:gradFill rotWithShape="1">
                            <a:gsLst>
                              <a:gs pos="0">
                                <a:srgbClr val="3333CC">
                                  <a:lumMod val="75000"/>
                                </a:srgbClr>
                              </a:gs>
                              <a:gs pos="53000">
                                <a:srgbClr val="3333CC">
                                  <a:lumMod val="60000"/>
                                  <a:lumOff val="40000"/>
                                </a:srgbClr>
                              </a:gs>
                              <a:gs pos="100000">
                                <a:srgbClr val="3333CC">
                                  <a:lumMod val="75000"/>
                                </a:srgbClr>
                              </a:gs>
                            </a:gsLst>
                            <a:lin ang="10800000" scaled="0"/>
                          </a:gradFill>
                          <a:ln w="25400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492" name="Oval 491">
                            <a:extLst>
                              <a:ext uri="{FF2B5EF4-FFF2-40B4-BE49-F238E27FC236}">
                                <a16:creationId xmlns:a16="http://schemas.microsoft.com/office/drawing/2014/main" id="{9687E5DE-131C-C577-0651-1ED86F01827F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 flipV="1">
                            <a:off x="1871277" y="1576300"/>
                            <a:ext cx="1125200" cy="321257"/>
                          </a:xfrm>
                          <a:prstGeom prst="ellipse">
                            <a:avLst/>
                          </a:prstGeom>
                          <a:solidFill>
                            <a:srgbClr val="FFFFFF">
                              <a:lumMod val="75000"/>
                            </a:srgbClr>
                          </a:solidFill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solidFill>
                                  <a:srgbClr val="000000"/>
                                </a:solidFill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493" name="Freeform 492">
                            <a:extLst>
                              <a:ext uri="{FF2B5EF4-FFF2-40B4-BE49-F238E27FC236}">
                                <a16:creationId xmlns:a16="http://schemas.microsoft.com/office/drawing/2014/main" id="{BFD2245E-0AC9-3A4A-0A02-96FDDE1593A8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159708" y="1673868"/>
                            <a:ext cx="548339" cy="159438"/>
                          </a:xfrm>
                          <a:custGeom>
                            <a:avLst/>
                            <a:gdLst>
                              <a:gd name="connsiteX0" fmla="*/ 1486231 w 2944854"/>
                              <a:gd name="connsiteY0" fmla="*/ 727041 h 1302232"/>
                              <a:gd name="connsiteX1" fmla="*/ 257675 w 2944854"/>
                              <a:gd name="connsiteY1" fmla="*/ 1302232 h 1302232"/>
                              <a:gd name="connsiteX2" fmla="*/ 0 w 2944854"/>
                              <a:gd name="connsiteY2" fmla="*/ 1228607 h 1302232"/>
                              <a:gd name="connsiteX3" fmla="*/ 911064 w 2944854"/>
                              <a:gd name="connsiteY3" fmla="*/ 837478 h 1302232"/>
                              <a:gd name="connsiteX4" fmla="*/ 883456 w 2944854"/>
                              <a:gd name="connsiteY4" fmla="*/ 450949 h 1302232"/>
                              <a:gd name="connsiteX5" fmla="*/ 161047 w 2944854"/>
                              <a:gd name="connsiteY5" fmla="*/ 119640 h 1302232"/>
                              <a:gd name="connsiteX6" fmla="*/ 404917 w 2944854"/>
                              <a:gd name="connsiteY6" fmla="*/ 50617 h 1302232"/>
                              <a:gd name="connsiteX7" fmla="*/ 1477028 w 2944854"/>
                              <a:gd name="connsiteY7" fmla="*/ 501566 h 1302232"/>
                              <a:gd name="connsiteX8" fmla="*/ 2572146 w 2944854"/>
                              <a:gd name="connsiteY8" fmla="*/ 0 h 1302232"/>
                              <a:gd name="connsiteX9" fmla="*/ 2875834 w 2944854"/>
                              <a:gd name="connsiteY9" fmla="*/ 96632 h 1302232"/>
                              <a:gd name="connsiteX10" fmla="*/ 2079803 w 2944854"/>
                              <a:gd name="connsiteY10" fmla="*/ 432543 h 1302232"/>
                              <a:gd name="connsiteX11" fmla="*/ 2240850 w 2944854"/>
                              <a:gd name="connsiteY11" fmla="*/ 920305 h 1302232"/>
                              <a:gd name="connsiteX12" fmla="*/ 2944854 w 2944854"/>
                              <a:gd name="connsiteY12" fmla="*/ 1228607 h 1302232"/>
                              <a:gd name="connsiteX13" fmla="*/ 2733192 w 2944854"/>
                              <a:gd name="connsiteY13" fmla="*/ 1297630 h 1302232"/>
                              <a:gd name="connsiteX14" fmla="*/ 1486231 w 2944854"/>
                              <a:gd name="connsiteY14" fmla="*/ 727041 h 1302232"/>
                              <a:gd name="connsiteX0" fmla="*/ 1486231 w 2944854"/>
                              <a:gd name="connsiteY0" fmla="*/ 727041 h 1316375"/>
                              <a:gd name="connsiteX1" fmla="*/ 257675 w 2944854"/>
                              <a:gd name="connsiteY1" fmla="*/ 1302232 h 1316375"/>
                              <a:gd name="connsiteX2" fmla="*/ 0 w 2944854"/>
                              <a:gd name="connsiteY2" fmla="*/ 1228607 h 1316375"/>
                              <a:gd name="connsiteX3" fmla="*/ 911064 w 2944854"/>
                              <a:gd name="connsiteY3" fmla="*/ 837478 h 1316375"/>
                              <a:gd name="connsiteX4" fmla="*/ 883456 w 2944854"/>
                              <a:gd name="connsiteY4" fmla="*/ 450949 h 1316375"/>
                              <a:gd name="connsiteX5" fmla="*/ 161047 w 2944854"/>
                              <a:gd name="connsiteY5" fmla="*/ 119640 h 1316375"/>
                              <a:gd name="connsiteX6" fmla="*/ 404917 w 2944854"/>
                              <a:gd name="connsiteY6" fmla="*/ 50617 h 1316375"/>
                              <a:gd name="connsiteX7" fmla="*/ 1477028 w 2944854"/>
                              <a:gd name="connsiteY7" fmla="*/ 501566 h 1316375"/>
                              <a:gd name="connsiteX8" fmla="*/ 2572146 w 2944854"/>
                              <a:gd name="connsiteY8" fmla="*/ 0 h 1316375"/>
                              <a:gd name="connsiteX9" fmla="*/ 2875834 w 2944854"/>
                              <a:gd name="connsiteY9" fmla="*/ 96632 h 1316375"/>
                              <a:gd name="connsiteX10" fmla="*/ 2079803 w 2944854"/>
                              <a:gd name="connsiteY10" fmla="*/ 432543 h 1316375"/>
                              <a:gd name="connsiteX11" fmla="*/ 2240850 w 2944854"/>
                              <a:gd name="connsiteY11" fmla="*/ 920305 h 1316375"/>
                              <a:gd name="connsiteX12" fmla="*/ 2944854 w 2944854"/>
                              <a:gd name="connsiteY12" fmla="*/ 1228607 h 1316375"/>
                              <a:gd name="connsiteX13" fmla="*/ 2756623 w 2944854"/>
                              <a:gd name="connsiteY13" fmla="*/ 1316375 h 1316375"/>
                              <a:gd name="connsiteX14" fmla="*/ 1486231 w 2944854"/>
                              <a:gd name="connsiteY14" fmla="*/ 727041 h 1316375"/>
                              <a:gd name="connsiteX0" fmla="*/ 1486231 w 3024520"/>
                              <a:gd name="connsiteY0" fmla="*/ 727041 h 1316375"/>
                              <a:gd name="connsiteX1" fmla="*/ 257675 w 3024520"/>
                              <a:gd name="connsiteY1" fmla="*/ 1302232 h 1316375"/>
                              <a:gd name="connsiteX2" fmla="*/ 0 w 3024520"/>
                              <a:gd name="connsiteY2" fmla="*/ 1228607 h 1316375"/>
                              <a:gd name="connsiteX3" fmla="*/ 911064 w 3024520"/>
                              <a:gd name="connsiteY3" fmla="*/ 837478 h 1316375"/>
                              <a:gd name="connsiteX4" fmla="*/ 883456 w 3024520"/>
                              <a:gd name="connsiteY4" fmla="*/ 450949 h 1316375"/>
                              <a:gd name="connsiteX5" fmla="*/ 161047 w 3024520"/>
                              <a:gd name="connsiteY5" fmla="*/ 119640 h 1316375"/>
                              <a:gd name="connsiteX6" fmla="*/ 404917 w 3024520"/>
                              <a:gd name="connsiteY6" fmla="*/ 50617 h 1316375"/>
                              <a:gd name="connsiteX7" fmla="*/ 1477028 w 3024520"/>
                              <a:gd name="connsiteY7" fmla="*/ 501566 h 1316375"/>
                              <a:gd name="connsiteX8" fmla="*/ 2572146 w 3024520"/>
                              <a:gd name="connsiteY8" fmla="*/ 0 h 1316375"/>
                              <a:gd name="connsiteX9" fmla="*/ 2875834 w 3024520"/>
                              <a:gd name="connsiteY9" fmla="*/ 96632 h 1316375"/>
                              <a:gd name="connsiteX10" fmla="*/ 2079803 w 3024520"/>
                              <a:gd name="connsiteY10" fmla="*/ 432543 h 1316375"/>
                              <a:gd name="connsiteX11" fmla="*/ 2240850 w 3024520"/>
                              <a:gd name="connsiteY11" fmla="*/ 920305 h 1316375"/>
                              <a:gd name="connsiteX12" fmla="*/ 3024520 w 3024520"/>
                              <a:gd name="connsiteY12" fmla="*/ 1228607 h 1316375"/>
                              <a:gd name="connsiteX13" fmla="*/ 2756623 w 3024520"/>
                              <a:gd name="connsiteY13" fmla="*/ 1316375 h 1316375"/>
                              <a:gd name="connsiteX14" fmla="*/ 1486231 w 3024520"/>
                              <a:gd name="connsiteY14" fmla="*/ 727041 h 1316375"/>
                              <a:gd name="connsiteX0" fmla="*/ 1537780 w 3076069"/>
                              <a:gd name="connsiteY0" fmla="*/ 727041 h 1316375"/>
                              <a:gd name="connsiteX1" fmla="*/ 309224 w 3076069"/>
                              <a:gd name="connsiteY1" fmla="*/ 1302232 h 1316375"/>
                              <a:gd name="connsiteX2" fmla="*/ 0 w 3076069"/>
                              <a:gd name="connsiteY2" fmla="*/ 1228607 h 1316375"/>
                              <a:gd name="connsiteX3" fmla="*/ 962613 w 3076069"/>
                              <a:gd name="connsiteY3" fmla="*/ 837478 h 1316375"/>
                              <a:gd name="connsiteX4" fmla="*/ 935005 w 3076069"/>
                              <a:gd name="connsiteY4" fmla="*/ 450949 h 1316375"/>
                              <a:gd name="connsiteX5" fmla="*/ 212596 w 3076069"/>
                              <a:gd name="connsiteY5" fmla="*/ 119640 h 1316375"/>
                              <a:gd name="connsiteX6" fmla="*/ 456466 w 3076069"/>
                              <a:gd name="connsiteY6" fmla="*/ 50617 h 1316375"/>
                              <a:gd name="connsiteX7" fmla="*/ 1528577 w 3076069"/>
                              <a:gd name="connsiteY7" fmla="*/ 501566 h 1316375"/>
                              <a:gd name="connsiteX8" fmla="*/ 2623695 w 3076069"/>
                              <a:gd name="connsiteY8" fmla="*/ 0 h 1316375"/>
                              <a:gd name="connsiteX9" fmla="*/ 2927383 w 3076069"/>
                              <a:gd name="connsiteY9" fmla="*/ 96632 h 1316375"/>
                              <a:gd name="connsiteX10" fmla="*/ 2131352 w 3076069"/>
                              <a:gd name="connsiteY10" fmla="*/ 432543 h 1316375"/>
                              <a:gd name="connsiteX11" fmla="*/ 2292399 w 3076069"/>
                              <a:gd name="connsiteY11" fmla="*/ 920305 h 1316375"/>
                              <a:gd name="connsiteX12" fmla="*/ 3076069 w 3076069"/>
                              <a:gd name="connsiteY12" fmla="*/ 1228607 h 1316375"/>
                              <a:gd name="connsiteX13" fmla="*/ 2808172 w 3076069"/>
                              <a:gd name="connsiteY13" fmla="*/ 1316375 h 1316375"/>
                              <a:gd name="connsiteX14" fmla="*/ 1537780 w 3076069"/>
                              <a:gd name="connsiteY14" fmla="*/ 727041 h 1316375"/>
                              <a:gd name="connsiteX0" fmla="*/ 1537780 w 3076069"/>
                              <a:gd name="connsiteY0" fmla="*/ 727041 h 1321259"/>
                              <a:gd name="connsiteX1" fmla="*/ 313981 w 3076069"/>
                              <a:gd name="connsiteY1" fmla="*/ 1321259 h 1321259"/>
                              <a:gd name="connsiteX2" fmla="*/ 0 w 3076069"/>
                              <a:gd name="connsiteY2" fmla="*/ 1228607 h 1321259"/>
                              <a:gd name="connsiteX3" fmla="*/ 962613 w 3076069"/>
                              <a:gd name="connsiteY3" fmla="*/ 837478 h 1321259"/>
                              <a:gd name="connsiteX4" fmla="*/ 935005 w 3076069"/>
                              <a:gd name="connsiteY4" fmla="*/ 450949 h 1321259"/>
                              <a:gd name="connsiteX5" fmla="*/ 212596 w 3076069"/>
                              <a:gd name="connsiteY5" fmla="*/ 119640 h 1321259"/>
                              <a:gd name="connsiteX6" fmla="*/ 456466 w 3076069"/>
                              <a:gd name="connsiteY6" fmla="*/ 50617 h 1321259"/>
                              <a:gd name="connsiteX7" fmla="*/ 1528577 w 3076069"/>
                              <a:gd name="connsiteY7" fmla="*/ 501566 h 1321259"/>
                              <a:gd name="connsiteX8" fmla="*/ 2623695 w 3076069"/>
                              <a:gd name="connsiteY8" fmla="*/ 0 h 1321259"/>
                              <a:gd name="connsiteX9" fmla="*/ 2927383 w 3076069"/>
                              <a:gd name="connsiteY9" fmla="*/ 96632 h 1321259"/>
                              <a:gd name="connsiteX10" fmla="*/ 2131352 w 3076069"/>
                              <a:gd name="connsiteY10" fmla="*/ 432543 h 1321259"/>
                              <a:gd name="connsiteX11" fmla="*/ 2292399 w 3076069"/>
                              <a:gd name="connsiteY11" fmla="*/ 920305 h 1321259"/>
                              <a:gd name="connsiteX12" fmla="*/ 3076069 w 3076069"/>
                              <a:gd name="connsiteY12" fmla="*/ 1228607 h 1321259"/>
                              <a:gd name="connsiteX13" fmla="*/ 2808172 w 3076069"/>
                              <a:gd name="connsiteY13" fmla="*/ 1316375 h 1321259"/>
                              <a:gd name="connsiteX14" fmla="*/ 1537780 w 3076069"/>
                              <a:gd name="connsiteY14" fmla="*/ 727041 h 1321259"/>
                              <a:gd name="connsiteX0" fmla="*/ 1537780 w 3076069"/>
                              <a:gd name="connsiteY0" fmla="*/ 750825 h 1321259"/>
                              <a:gd name="connsiteX1" fmla="*/ 313981 w 3076069"/>
                              <a:gd name="connsiteY1" fmla="*/ 1321259 h 1321259"/>
                              <a:gd name="connsiteX2" fmla="*/ 0 w 3076069"/>
                              <a:gd name="connsiteY2" fmla="*/ 1228607 h 1321259"/>
                              <a:gd name="connsiteX3" fmla="*/ 962613 w 3076069"/>
                              <a:gd name="connsiteY3" fmla="*/ 837478 h 1321259"/>
                              <a:gd name="connsiteX4" fmla="*/ 935005 w 3076069"/>
                              <a:gd name="connsiteY4" fmla="*/ 450949 h 1321259"/>
                              <a:gd name="connsiteX5" fmla="*/ 212596 w 3076069"/>
                              <a:gd name="connsiteY5" fmla="*/ 119640 h 1321259"/>
                              <a:gd name="connsiteX6" fmla="*/ 456466 w 3076069"/>
                              <a:gd name="connsiteY6" fmla="*/ 50617 h 1321259"/>
                              <a:gd name="connsiteX7" fmla="*/ 1528577 w 3076069"/>
                              <a:gd name="connsiteY7" fmla="*/ 501566 h 1321259"/>
                              <a:gd name="connsiteX8" fmla="*/ 2623695 w 3076069"/>
                              <a:gd name="connsiteY8" fmla="*/ 0 h 1321259"/>
                              <a:gd name="connsiteX9" fmla="*/ 2927383 w 3076069"/>
                              <a:gd name="connsiteY9" fmla="*/ 96632 h 1321259"/>
                              <a:gd name="connsiteX10" fmla="*/ 2131352 w 3076069"/>
                              <a:gd name="connsiteY10" fmla="*/ 432543 h 1321259"/>
                              <a:gd name="connsiteX11" fmla="*/ 2292399 w 3076069"/>
                              <a:gd name="connsiteY11" fmla="*/ 920305 h 1321259"/>
                              <a:gd name="connsiteX12" fmla="*/ 3076069 w 3076069"/>
                              <a:gd name="connsiteY12" fmla="*/ 1228607 h 1321259"/>
                              <a:gd name="connsiteX13" fmla="*/ 2808172 w 3076069"/>
                              <a:gd name="connsiteY13" fmla="*/ 1316375 h 1321259"/>
                              <a:gd name="connsiteX14" fmla="*/ 1537780 w 3076069"/>
                              <a:gd name="connsiteY14" fmla="*/ 750825 h 1321259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  <a:cxn ang="0">
                                <a:pos x="connsiteX5" y="connsiteY5"/>
                              </a:cxn>
                              <a:cxn ang="0">
                                <a:pos x="connsiteX6" y="connsiteY6"/>
                              </a:cxn>
                              <a:cxn ang="0">
                                <a:pos x="connsiteX7" y="connsiteY7"/>
                              </a:cxn>
                              <a:cxn ang="0">
                                <a:pos x="connsiteX8" y="connsiteY8"/>
                              </a:cxn>
                              <a:cxn ang="0">
                                <a:pos x="connsiteX9" y="connsiteY9"/>
                              </a:cxn>
                              <a:cxn ang="0">
                                <a:pos x="connsiteX10" y="connsiteY10"/>
                              </a:cxn>
                              <a:cxn ang="0">
                                <a:pos x="connsiteX11" y="connsiteY11"/>
                              </a:cxn>
                              <a:cxn ang="0">
                                <a:pos x="connsiteX12" y="connsiteY12"/>
                              </a:cxn>
                              <a:cxn ang="0">
                                <a:pos x="connsiteX13" y="connsiteY13"/>
                              </a:cxn>
                              <a:cxn ang="0">
                                <a:pos x="connsiteX14" y="connsiteY14"/>
                              </a:cxn>
                            </a:cxnLst>
                            <a:rect l="l" t="t" r="r" b="b"/>
                            <a:pathLst>
                              <a:path w="3076069" h="1321259">
                                <a:moveTo>
                                  <a:pt x="1537780" y="750825"/>
                                </a:moveTo>
                                <a:lnTo>
                                  <a:pt x="313981" y="1321259"/>
                                </a:lnTo>
                                <a:lnTo>
                                  <a:pt x="0" y="1228607"/>
                                </a:lnTo>
                                <a:lnTo>
                                  <a:pt x="962613" y="837478"/>
                                </a:lnTo>
                                <a:lnTo>
                                  <a:pt x="935005" y="450949"/>
                                </a:lnTo>
                                <a:lnTo>
                                  <a:pt x="212596" y="119640"/>
                                </a:lnTo>
                                <a:lnTo>
                                  <a:pt x="456466" y="50617"/>
                                </a:lnTo>
                                <a:lnTo>
                                  <a:pt x="1528577" y="501566"/>
                                </a:lnTo>
                                <a:lnTo>
                                  <a:pt x="2623695" y="0"/>
                                </a:lnTo>
                                <a:lnTo>
                                  <a:pt x="2927383" y="96632"/>
                                </a:lnTo>
                                <a:lnTo>
                                  <a:pt x="2131352" y="432543"/>
                                </a:lnTo>
                                <a:lnTo>
                                  <a:pt x="2292399" y="920305"/>
                                </a:lnTo>
                                <a:lnTo>
                                  <a:pt x="3076069" y="1228607"/>
                                </a:lnTo>
                                <a:lnTo>
                                  <a:pt x="2808172" y="1316375"/>
                                </a:lnTo>
                                <a:lnTo>
                                  <a:pt x="1537780" y="750825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60000"/>
                              <a:lumOff val="40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494" name="Freeform 493">
                            <a:extLst>
                              <a:ext uri="{FF2B5EF4-FFF2-40B4-BE49-F238E27FC236}">
                                <a16:creationId xmlns:a16="http://schemas.microsoft.com/office/drawing/2014/main" id="{2B723A8F-CCE8-8E19-6C9B-FF6A8CC7D007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102655" y="1633412"/>
                            <a:ext cx="662444" cy="111846"/>
                          </a:xfrm>
                          <a:custGeom>
                            <a:avLst/>
                            <a:gdLst>
                              <a:gd name="connsiteX0" fmla="*/ 0 w 3645229"/>
                              <a:gd name="connsiteY0" fmla="*/ 214441 h 923747"/>
                              <a:gd name="connsiteX1" fmla="*/ 659770 w 3645229"/>
                              <a:gd name="connsiteY1" fmla="*/ 16495 h 923747"/>
                              <a:gd name="connsiteX2" fmla="*/ 1814367 w 3645229"/>
                              <a:gd name="connsiteY2" fmla="*/ 511360 h 923747"/>
                              <a:gd name="connsiteX3" fmla="*/ 2968965 w 3645229"/>
                              <a:gd name="connsiteY3" fmla="*/ 0 h 923747"/>
                              <a:gd name="connsiteX4" fmla="*/ 3645229 w 3645229"/>
                              <a:gd name="connsiteY4" fmla="*/ 197946 h 923747"/>
                              <a:gd name="connsiteX5" fmla="*/ 3199884 w 3645229"/>
                              <a:gd name="connsiteY5" fmla="*/ 461874 h 923747"/>
                              <a:gd name="connsiteX6" fmla="*/ 2985459 w 3645229"/>
                              <a:gd name="connsiteY6" fmla="*/ 379396 h 923747"/>
                              <a:gd name="connsiteX7" fmla="*/ 1830861 w 3645229"/>
                              <a:gd name="connsiteY7" fmla="*/ 923747 h 923747"/>
                              <a:gd name="connsiteX8" fmla="*/ 676264 w 3645229"/>
                              <a:gd name="connsiteY8" fmla="*/ 412387 h 923747"/>
                              <a:gd name="connsiteX9" fmla="*/ 527816 w 3645229"/>
                              <a:gd name="connsiteY9" fmla="*/ 478369 h 923747"/>
                              <a:gd name="connsiteX10" fmla="*/ 0 w 3645229"/>
                              <a:gd name="connsiteY10" fmla="*/ 21444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71662 w 3640627"/>
                              <a:gd name="connsiteY8" fmla="*/ 412387 h 923747"/>
                              <a:gd name="connsiteX9" fmla="*/ 523214 w 3640627"/>
                              <a:gd name="connsiteY9" fmla="*/ 478369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71662 w 3640627"/>
                              <a:gd name="connsiteY8" fmla="*/ 412387 h 923747"/>
                              <a:gd name="connsiteX9" fmla="*/ 523214 w 3640627"/>
                              <a:gd name="connsiteY9" fmla="*/ 482971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90067 w 3640627"/>
                              <a:gd name="connsiteY8" fmla="*/ 412387 h 923747"/>
                              <a:gd name="connsiteX9" fmla="*/ 523214 w 3640627"/>
                              <a:gd name="connsiteY9" fmla="*/ 482971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09765 w 3640627"/>
                              <a:gd name="connsiteY2" fmla="*/ 511360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2980857 w 3640627"/>
                              <a:gd name="connsiteY6" fmla="*/ 379396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55778 w 3640627"/>
                              <a:gd name="connsiteY2" fmla="*/ 534367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2980857 w 3640627"/>
                              <a:gd name="connsiteY6" fmla="*/ 379396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55778 w 3640627"/>
                              <a:gd name="connsiteY2" fmla="*/ 534367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3008465 w 3640627"/>
                              <a:gd name="connsiteY6" fmla="*/ 402404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723451"/>
                              <a:gd name="connsiteY0" fmla="*/ 242051 h 946755"/>
                              <a:gd name="connsiteX1" fmla="*/ 655168 w 3723451"/>
                              <a:gd name="connsiteY1" fmla="*/ 16495 h 946755"/>
                              <a:gd name="connsiteX2" fmla="*/ 1855778 w 3723451"/>
                              <a:gd name="connsiteY2" fmla="*/ 534367 h 946755"/>
                              <a:gd name="connsiteX3" fmla="*/ 2964363 w 3723451"/>
                              <a:gd name="connsiteY3" fmla="*/ 0 h 946755"/>
                              <a:gd name="connsiteX4" fmla="*/ 3723451 w 3723451"/>
                              <a:gd name="connsiteY4" fmla="*/ 220954 h 946755"/>
                              <a:gd name="connsiteX5" fmla="*/ 3195282 w 3723451"/>
                              <a:gd name="connsiteY5" fmla="*/ 461874 h 946755"/>
                              <a:gd name="connsiteX6" fmla="*/ 3008465 w 3723451"/>
                              <a:gd name="connsiteY6" fmla="*/ 402404 h 946755"/>
                              <a:gd name="connsiteX7" fmla="*/ 1876873 w 3723451"/>
                              <a:gd name="connsiteY7" fmla="*/ 946755 h 946755"/>
                              <a:gd name="connsiteX8" fmla="*/ 690067 w 3723451"/>
                              <a:gd name="connsiteY8" fmla="*/ 412387 h 946755"/>
                              <a:gd name="connsiteX9" fmla="*/ 523214 w 3723451"/>
                              <a:gd name="connsiteY9" fmla="*/ 482971 h 946755"/>
                              <a:gd name="connsiteX10" fmla="*/ 0 w 3723451"/>
                              <a:gd name="connsiteY10" fmla="*/ 242051 h 946755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95282 w 3723451"/>
                              <a:gd name="connsiteY5" fmla="*/ 448069 h 932950"/>
                              <a:gd name="connsiteX6" fmla="*/ 3008465 w 3723451"/>
                              <a:gd name="connsiteY6" fmla="*/ 388599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95282 w 3723451"/>
                              <a:gd name="connsiteY5" fmla="*/ 448069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86079 w 3723451"/>
                              <a:gd name="connsiteY5" fmla="*/ 461874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86079 w 3723451"/>
                              <a:gd name="connsiteY5" fmla="*/ 461874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711613 w 3723451"/>
                              <a:gd name="connsiteY8" fmla="*/ 413055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  <a:cxn ang="0">
                                <a:pos x="connsiteX5" y="connsiteY5"/>
                              </a:cxn>
                              <a:cxn ang="0">
                                <a:pos x="connsiteX6" y="connsiteY6"/>
                              </a:cxn>
                              <a:cxn ang="0">
                                <a:pos x="connsiteX7" y="connsiteY7"/>
                              </a:cxn>
                              <a:cxn ang="0">
                                <a:pos x="connsiteX8" y="connsiteY8"/>
                              </a:cxn>
                              <a:cxn ang="0">
                                <a:pos x="connsiteX9" y="connsiteY9"/>
                              </a:cxn>
                              <a:cxn ang="0">
                                <a:pos x="connsiteX10" y="connsiteY10"/>
                              </a:cxn>
                            </a:cxnLst>
                            <a:rect l="l" t="t" r="r" b="b"/>
                            <a:pathLst>
                              <a:path w="3723451" h="932950">
                                <a:moveTo>
                                  <a:pt x="0" y="228246"/>
                                </a:moveTo>
                                <a:lnTo>
                                  <a:pt x="655168" y="2690"/>
                                </a:lnTo>
                                <a:lnTo>
                                  <a:pt x="1855778" y="520562"/>
                                </a:lnTo>
                                <a:lnTo>
                                  <a:pt x="3001174" y="0"/>
                                </a:lnTo>
                                <a:lnTo>
                                  <a:pt x="3723451" y="207149"/>
                                </a:lnTo>
                                <a:lnTo>
                                  <a:pt x="3186079" y="461874"/>
                                </a:lnTo>
                                <a:lnTo>
                                  <a:pt x="3013067" y="393200"/>
                                </a:lnTo>
                                <a:lnTo>
                                  <a:pt x="1876873" y="932950"/>
                                </a:lnTo>
                                <a:lnTo>
                                  <a:pt x="711613" y="413055"/>
                                </a:lnTo>
                                <a:lnTo>
                                  <a:pt x="523214" y="469166"/>
                                </a:lnTo>
                                <a:lnTo>
                                  <a:pt x="0" y="228246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495" name="Freeform 494">
                            <a:extLst>
                              <a:ext uri="{FF2B5EF4-FFF2-40B4-BE49-F238E27FC236}">
                                <a16:creationId xmlns:a16="http://schemas.microsoft.com/office/drawing/2014/main" id="{CE7BEAB2-507C-5CD6-54B8-6B569178FAB1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536889" y="1728599"/>
                            <a:ext cx="244057" cy="97568"/>
                          </a:xfrm>
                          <a:custGeom>
                            <a:avLst/>
                            <a:gdLst>
                              <a:gd name="connsiteX0" fmla="*/ 55216 w 1421812"/>
                              <a:gd name="connsiteY0" fmla="*/ 0 h 800665"/>
                              <a:gd name="connsiteX1" fmla="*/ 1421812 w 1421812"/>
                              <a:gd name="connsiteY1" fmla="*/ 625807 h 800665"/>
                              <a:gd name="connsiteX2" fmla="*/ 947874 w 1421812"/>
                              <a:gd name="connsiteY2" fmla="*/ 800665 h 800665"/>
                              <a:gd name="connsiteX3" fmla="*/ 50614 w 1421812"/>
                              <a:gd name="connsiteY3" fmla="*/ 404934 h 800665"/>
                              <a:gd name="connsiteX4" fmla="*/ 0 w 1421812"/>
                              <a:gd name="connsiteY4" fmla="*/ 404934 h 800665"/>
                              <a:gd name="connsiteX5" fmla="*/ 55216 w 1421812"/>
                              <a:gd name="connsiteY5" fmla="*/ 0 h 800665"/>
                              <a:gd name="connsiteX0" fmla="*/ 4602 w 1371198"/>
                              <a:gd name="connsiteY0" fmla="*/ 0 h 800665"/>
                              <a:gd name="connsiteX1" fmla="*/ 1371198 w 1371198"/>
                              <a:gd name="connsiteY1" fmla="*/ 625807 h 800665"/>
                              <a:gd name="connsiteX2" fmla="*/ 897260 w 1371198"/>
                              <a:gd name="connsiteY2" fmla="*/ 800665 h 800665"/>
                              <a:gd name="connsiteX3" fmla="*/ 0 w 1371198"/>
                              <a:gd name="connsiteY3" fmla="*/ 404934 h 800665"/>
                              <a:gd name="connsiteX4" fmla="*/ 4602 w 1371198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9868"/>
                              <a:gd name="connsiteX1" fmla="*/ 1366596 w 1366596"/>
                              <a:gd name="connsiteY1" fmla="*/ 625807 h 809868"/>
                              <a:gd name="connsiteX2" fmla="*/ 865050 w 1366596"/>
                              <a:gd name="connsiteY2" fmla="*/ 809868 h 809868"/>
                              <a:gd name="connsiteX3" fmla="*/ 4601 w 1366596"/>
                              <a:gd name="connsiteY3" fmla="*/ 427942 h 809868"/>
                              <a:gd name="connsiteX4" fmla="*/ 0 w 1366596"/>
                              <a:gd name="connsiteY4" fmla="*/ 0 h 809868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</a:cxnLst>
                            <a:rect l="l" t="t" r="r" b="b"/>
                            <a:pathLst>
                              <a:path w="1366596" h="809868">
                                <a:moveTo>
                                  <a:pt x="0" y="0"/>
                                </a:moveTo>
                                <a:lnTo>
                                  <a:pt x="1366596" y="625807"/>
                                </a:lnTo>
                                <a:lnTo>
                                  <a:pt x="865050" y="809868"/>
                                </a:lnTo>
                                <a:lnTo>
                                  <a:pt x="4601" y="427942"/>
                                </a:lnTo>
                                <a:cubicBezTo>
                                  <a:pt x="-1535" y="105836"/>
                                  <a:pt x="1534" y="142647"/>
                                  <a:pt x="0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496" name="Freeform 495">
                            <a:extLst>
                              <a:ext uri="{FF2B5EF4-FFF2-40B4-BE49-F238E27FC236}">
                                <a16:creationId xmlns:a16="http://schemas.microsoft.com/office/drawing/2014/main" id="{54678565-815B-62C4-1391-3865ABAE1CE8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089977" y="1730980"/>
                            <a:ext cx="240888" cy="95187"/>
                          </a:xfrm>
                          <a:custGeom>
                            <a:avLst/>
                            <a:gdLst>
                              <a:gd name="connsiteX0" fmla="*/ 1329786 w 1348191"/>
                              <a:gd name="connsiteY0" fmla="*/ 0 h 809869"/>
                              <a:gd name="connsiteX1" fmla="*/ 1348191 w 1348191"/>
                              <a:gd name="connsiteY1" fmla="*/ 400333 h 809869"/>
                              <a:gd name="connsiteX2" fmla="*/ 487742 w 1348191"/>
                              <a:gd name="connsiteY2" fmla="*/ 809869 h 809869"/>
                              <a:gd name="connsiteX3" fmla="*/ 0 w 1348191"/>
                              <a:gd name="connsiteY3" fmla="*/ 630409 h 809869"/>
                              <a:gd name="connsiteX4" fmla="*/ 1329786 w 1348191"/>
                              <a:gd name="connsiteY4" fmla="*/ 0 h 809869"/>
                              <a:gd name="connsiteX0" fmla="*/ 1329786 w 1348191"/>
                              <a:gd name="connsiteY0" fmla="*/ 0 h 791462"/>
                              <a:gd name="connsiteX1" fmla="*/ 1348191 w 1348191"/>
                              <a:gd name="connsiteY1" fmla="*/ 381926 h 791462"/>
                              <a:gd name="connsiteX2" fmla="*/ 487742 w 1348191"/>
                              <a:gd name="connsiteY2" fmla="*/ 791462 h 791462"/>
                              <a:gd name="connsiteX3" fmla="*/ 0 w 1348191"/>
                              <a:gd name="connsiteY3" fmla="*/ 612002 h 791462"/>
                              <a:gd name="connsiteX4" fmla="*/ 1329786 w 1348191"/>
                              <a:gd name="connsiteY4" fmla="*/ 0 h 791462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</a:cxnLst>
                            <a:rect l="l" t="t" r="r" b="b"/>
                            <a:pathLst>
                              <a:path w="1348191" h="791462">
                                <a:moveTo>
                                  <a:pt x="1329786" y="0"/>
                                </a:moveTo>
                                <a:lnTo>
                                  <a:pt x="1348191" y="381926"/>
                                </a:lnTo>
                                <a:lnTo>
                                  <a:pt x="487742" y="791462"/>
                                </a:lnTo>
                                <a:lnTo>
                                  <a:pt x="0" y="612002"/>
                                </a:lnTo>
                                <a:lnTo>
                                  <a:pt x="1329786" y="0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cxnSp>
                        <p:nvCxnSpPr>
                          <p:cNvPr id="497" name="Straight Connector 496">
                            <a:extLst>
                              <a:ext uri="{FF2B5EF4-FFF2-40B4-BE49-F238E27FC236}">
                                <a16:creationId xmlns:a16="http://schemas.microsoft.com/office/drawing/2014/main" id="{943FA82E-0E52-AA98-BF9F-BD0056CA2C47}"/>
                              </a:ext>
                            </a:extLst>
                          </p:cNvPr>
                          <p:cNvCxnSpPr>
                            <a:endCxn id="492" idx="2"/>
                          </p:cNvCxnSpPr>
                          <p:nvPr/>
                        </p:nvCxnSpPr>
                        <p:spPr bwMode="auto">
                          <a:xfrm flipH="1" flipV="1">
                            <a:off x="1871277" y="1735739"/>
                            <a:ext cx="3169" cy="123743"/>
                          </a:xfrm>
                          <a:prstGeom prst="line">
                            <a:avLst/>
                          </a:prstGeom>
                          <a:noFill/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5" dist="19939" dir="5400000" algn="tl" rotWithShape="0">
                              <a:srgbClr val="000000">
                                <a:alpha val="38000"/>
                              </a:srgbClr>
                            </a:outerShdw>
                          </a:effectLst>
                        </p:spPr>
                      </p:cxnSp>
                      <p:cxnSp>
                        <p:nvCxnSpPr>
                          <p:cNvPr id="498" name="Straight Connector 497">
                            <a:extLst>
                              <a:ext uri="{FF2B5EF4-FFF2-40B4-BE49-F238E27FC236}">
                                <a16:creationId xmlns:a16="http://schemas.microsoft.com/office/drawing/2014/main" id="{72083047-6141-B035-E654-D7D07A4770AC}"/>
                              </a:ext>
                            </a:extLst>
                          </p:cNvPr>
                          <p:cNvCxnSpPr/>
                          <p:nvPr/>
                        </p:nvCxnSpPr>
                        <p:spPr bwMode="auto">
                          <a:xfrm flipH="1" flipV="1">
                            <a:off x="2996477" y="1733359"/>
                            <a:ext cx="3171" cy="123743"/>
                          </a:xfrm>
                          <a:prstGeom prst="line">
                            <a:avLst/>
                          </a:prstGeom>
                          <a:noFill/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5" dist="19939" dir="5400000" algn="tl" rotWithShape="0">
                              <a:srgbClr val="000000">
                                <a:alpha val="38000"/>
                              </a:srgbClr>
                            </a:outerShdw>
                          </a:effectLst>
                        </p:spPr>
                      </p:cxnSp>
                    </p:grpSp>
                    <p:grpSp>
                      <p:nvGrpSpPr>
                        <p:cNvPr id="487" name="Group 486">
                          <a:extLst>
                            <a:ext uri="{FF2B5EF4-FFF2-40B4-BE49-F238E27FC236}">
                              <a16:creationId xmlns:a16="http://schemas.microsoft.com/office/drawing/2014/main" id="{B3CA952F-12C5-9547-4553-19322CC4ADF8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1770362" y="2873352"/>
                          <a:ext cx="428460" cy="369332"/>
                          <a:chOff x="667045" y="1708643"/>
                          <a:chExt cx="428460" cy="369332"/>
                        </a:xfrm>
                      </p:grpSpPr>
                      <p:sp>
                        <p:nvSpPr>
                          <p:cNvPr id="488" name="Oval 487">
                            <a:extLst>
                              <a:ext uri="{FF2B5EF4-FFF2-40B4-BE49-F238E27FC236}">
                                <a16:creationId xmlns:a16="http://schemas.microsoft.com/office/drawing/2014/main" id="{8B990314-BF49-4292-70A3-37B77A102F02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725417" y="1787240"/>
                            <a:ext cx="356365" cy="231962"/>
                          </a:xfrm>
                          <a:prstGeom prst="ellipse">
                            <a:avLst/>
                          </a:prstGeom>
                          <a:solidFill>
                            <a:srgbClr val="FFFFFF">
                              <a:alpha val="76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rtlCol="0"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489" name="TextBox 488">
                            <a:extLst>
                              <a:ext uri="{FF2B5EF4-FFF2-40B4-BE49-F238E27FC236}">
                                <a16:creationId xmlns:a16="http://schemas.microsoft.com/office/drawing/2014/main" id="{42374D88-1BEA-9E76-4EBA-B621EDF462EE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667045" y="1708643"/>
                            <a:ext cx="428460" cy="369332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none" rtlCol="0">
                            <a:spAutoFit/>
                          </a:bodyPr>
                          <a:lstStyle/>
                          <a:p>
                            <a:pPr marL="0" marR="0" lvl="0" indent="0" algn="l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en-US" sz="1800" b="0" i="0" u="none" strike="noStrike" kern="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0000"/>
                                </a:solidFill>
                                <a:effectLst/>
                                <a:uLnTx/>
                                <a:uFillTx/>
                                <a:latin typeface="Arial" charset="0"/>
                                <a:ea typeface="ＭＳ Ｐゴシック" charset="0"/>
                                <a:cs typeface="+mn-cs"/>
                              </a:rPr>
                              <a:t>1c</a:t>
                            </a:r>
                          </a:p>
                        </p:txBody>
                      </p:sp>
                    </p:grpSp>
                  </p:grpSp>
                  <p:grpSp>
                    <p:nvGrpSpPr>
                      <p:cNvPr id="468" name="Group 467">
                        <a:extLst>
                          <a:ext uri="{FF2B5EF4-FFF2-40B4-BE49-F238E27FC236}">
                            <a16:creationId xmlns:a16="http://schemas.microsoft.com/office/drawing/2014/main" id="{8407FA37-48F3-2596-AA6C-EF9281E97FE9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833331" y="3478719"/>
                        <a:ext cx="565150" cy="369332"/>
                        <a:chOff x="1736090" y="2873352"/>
                        <a:chExt cx="565150" cy="369332"/>
                      </a:xfrm>
                    </p:grpSpPr>
                    <p:grpSp>
                      <p:nvGrpSpPr>
                        <p:cNvPr id="473" name="Group 327">
                          <a:extLst>
                            <a:ext uri="{FF2B5EF4-FFF2-40B4-BE49-F238E27FC236}">
                              <a16:creationId xmlns:a16="http://schemas.microsoft.com/office/drawing/2014/main" id="{E1049561-E34A-C814-B032-1F6FAA3567E7}"/>
                            </a:ext>
                          </a:extLst>
                        </p:cNvPr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1736090" y="2893762"/>
                          <a:ext cx="565150" cy="292100"/>
                          <a:chOff x="1871277" y="1576300"/>
                          <a:chExt cx="1128371" cy="437861"/>
                        </a:xfrm>
                      </p:grpSpPr>
                      <p:sp>
                        <p:nvSpPr>
                          <p:cNvPr id="477" name="Oval 476">
                            <a:extLst>
                              <a:ext uri="{FF2B5EF4-FFF2-40B4-BE49-F238E27FC236}">
                                <a16:creationId xmlns:a16="http://schemas.microsoft.com/office/drawing/2014/main" id="{DC8936EC-56A2-CED6-FF6C-AB873701E284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 flipV="1">
                            <a:off x="1874446" y="1692905"/>
                            <a:ext cx="1125202" cy="321256"/>
                          </a:xfrm>
                          <a:prstGeom prst="ellipse">
                            <a:avLst/>
                          </a:prstGeom>
                          <a:gradFill flip="none" rotWithShape="1">
                            <a:gsLst>
                              <a:gs pos="0">
                                <a:srgbClr val="3333CC">
                                  <a:lumMod val="75000"/>
                                </a:srgbClr>
                              </a:gs>
                              <a:gs pos="53000">
                                <a:srgbClr val="3333CC">
                                  <a:lumMod val="60000"/>
                                  <a:lumOff val="40000"/>
                                </a:srgbClr>
                              </a:gs>
                              <a:gs pos="100000">
                                <a:srgbClr val="3333CC">
                                  <a:lumMod val="75000"/>
                                </a:srgbClr>
                              </a:gs>
                            </a:gsLst>
                            <a:lin ang="0" scaled="1"/>
                            <a:tileRect/>
                          </a:gradFill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solidFill>
                                  <a:srgbClr val="000000"/>
                                </a:solidFill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478" name="Rectangle 477">
                            <a:extLst>
                              <a:ext uri="{FF2B5EF4-FFF2-40B4-BE49-F238E27FC236}">
                                <a16:creationId xmlns:a16="http://schemas.microsoft.com/office/drawing/2014/main" id="{CC12ECE8-D640-56B7-9237-EE5C22DF9957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1871277" y="1740499"/>
                            <a:ext cx="1128371" cy="114225"/>
                          </a:xfrm>
                          <a:prstGeom prst="rect">
                            <a:avLst/>
                          </a:prstGeom>
                          <a:gradFill rotWithShape="1">
                            <a:gsLst>
                              <a:gs pos="0">
                                <a:srgbClr val="3333CC">
                                  <a:lumMod val="75000"/>
                                </a:srgbClr>
                              </a:gs>
                              <a:gs pos="53000">
                                <a:srgbClr val="3333CC">
                                  <a:lumMod val="60000"/>
                                  <a:lumOff val="40000"/>
                                </a:srgbClr>
                              </a:gs>
                              <a:gs pos="100000">
                                <a:srgbClr val="3333CC">
                                  <a:lumMod val="75000"/>
                                </a:srgbClr>
                              </a:gs>
                            </a:gsLst>
                            <a:lin ang="10800000" scaled="0"/>
                          </a:gradFill>
                          <a:ln w="25400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479" name="Oval 478">
                            <a:extLst>
                              <a:ext uri="{FF2B5EF4-FFF2-40B4-BE49-F238E27FC236}">
                                <a16:creationId xmlns:a16="http://schemas.microsoft.com/office/drawing/2014/main" id="{C78CECA4-11C3-91B6-C5F1-10EFFC3DB43D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 flipV="1">
                            <a:off x="1871277" y="1576300"/>
                            <a:ext cx="1125200" cy="321257"/>
                          </a:xfrm>
                          <a:prstGeom prst="ellipse">
                            <a:avLst/>
                          </a:prstGeom>
                          <a:solidFill>
                            <a:srgbClr val="FFFFFF">
                              <a:lumMod val="75000"/>
                            </a:srgbClr>
                          </a:solidFill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solidFill>
                                  <a:srgbClr val="000000"/>
                                </a:solidFill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480" name="Freeform 479">
                            <a:extLst>
                              <a:ext uri="{FF2B5EF4-FFF2-40B4-BE49-F238E27FC236}">
                                <a16:creationId xmlns:a16="http://schemas.microsoft.com/office/drawing/2014/main" id="{D00C942C-83C6-61BE-48B1-C50BAD2D2D42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159708" y="1673868"/>
                            <a:ext cx="548339" cy="159438"/>
                          </a:xfrm>
                          <a:custGeom>
                            <a:avLst/>
                            <a:gdLst>
                              <a:gd name="connsiteX0" fmla="*/ 1486231 w 2944854"/>
                              <a:gd name="connsiteY0" fmla="*/ 727041 h 1302232"/>
                              <a:gd name="connsiteX1" fmla="*/ 257675 w 2944854"/>
                              <a:gd name="connsiteY1" fmla="*/ 1302232 h 1302232"/>
                              <a:gd name="connsiteX2" fmla="*/ 0 w 2944854"/>
                              <a:gd name="connsiteY2" fmla="*/ 1228607 h 1302232"/>
                              <a:gd name="connsiteX3" fmla="*/ 911064 w 2944854"/>
                              <a:gd name="connsiteY3" fmla="*/ 837478 h 1302232"/>
                              <a:gd name="connsiteX4" fmla="*/ 883456 w 2944854"/>
                              <a:gd name="connsiteY4" fmla="*/ 450949 h 1302232"/>
                              <a:gd name="connsiteX5" fmla="*/ 161047 w 2944854"/>
                              <a:gd name="connsiteY5" fmla="*/ 119640 h 1302232"/>
                              <a:gd name="connsiteX6" fmla="*/ 404917 w 2944854"/>
                              <a:gd name="connsiteY6" fmla="*/ 50617 h 1302232"/>
                              <a:gd name="connsiteX7" fmla="*/ 1477028 w 2944854"/>
                              <a:gd name="connsiteY7" fmla="*/ 501566 h 1302232"/>
                              <a:gd name="connsiteX8" fmla="*/ 2572146 w 2944854"/>
                              <a:gd name="connsiteY8" fmla="*/ 0 h 1302232"/>
                              <a:gd name="connsiteX9" fmla="*/ 2875834 w 2944854"/>
                              <a:gd name="connsiteY9" fmla="*/ 96632 h 1302232"/>
                              <a:gd name="connsiteX10" fmla="*/ 2079803 w 2944854"/>
                              <a:gd name="connsiteY10" fmla="*/ 432543 h 1302232"/>
                              <a:gd name="connsiteX11" fmla="*/ 2240850 w 2944854"/>
                              <a:gd name="connsiteY11" fmla="*/ 920305 h 1302232"/>
                              <a:gd name="connsiteX12" fmla="*/ 2944854 w 2944854"/>
                              <a:gd name="connsiteY12" fmla="*/ 1228607 h 1302232"/>
                              <a:gd name="connsiteX13" fmla="*/ 2733192 w 2944854"/>
                              <a:gd name="connsiteY13" fmla="*/ 1297630 h 1302232"/>
                              <a:gd name="connsiteX14" fmla="*/ 1486231 w 2944854"/>
                              <a:gd name="connsiteY14" fmla="*/ 727041 h 1302232"/>
                              <a:gd name="connsiteX0" fmla="*/ 1486231 w 2944854"/>
                              <a:gd name="connsiteY0" fmla="*/ 727041 h 1316375"/>
                              <a:gd name="connsiteX1" fmla="*/ 257675 w 2944854"/>
                              <a:gd name="connsiteY1" fmla="*/ 1302232 h 1316375"/>
                              <a:gd name="connsiteX2" fmla="*/ 0 w 2944854"/>
                              <a:gd name="connsiteY2" fmla="*/ 1228607 h 1316375"/>
                              <a:gd name="connsiteX3" fmla="*/ 911064 w 2944854"/>
                              <a:gd name="connsiteY3" fmla="*/ 837478 h 1316375"/>
                              <a:gd name="connsiteX4" fmla="*/ 883456 w 2944854"/>
                              <a:gd name="connsiteY4" fmla="*/ 450949 h 1316375"/>
                              <a:gd name="connsiteX5" fmla="*/ 161047 w 2944854"/>
                              <a:gd name="connsiteY5" fmla="*/ 119640 h 1316375"/>
                              <a:gd name="connsiteX6" fmla="*/ 404917 w 2944854"/>
                              <a:gd name="connsiteY6" fmla="*/ 50617 h 1316375"/>
                              <a:gd name="connsiteX7" fmla="*/ 1477028 w 2944854"/>
                              <a:gd name="connsiteY7" fmla="*/ 501566 h 1316375"/>
                              <a:gd name="connsiteX8" fmla="*/ 2572146 w 2944854"/>
                              <a:gd name="connsiteY8" fmla="*/ 0 h 1316375"/>
                              <a:gd name="connsiteX9" fmla="*/ 2875834 w 2944854"/>
                              <a:gd name="connsiteY9" fmla="*/ 96632 h 1316375"/>
                              <a:gd name="connsiteX10" fmla="*/ 2079803 w 2944854"/>
                              <a:gd name="connsiteY10" fmla="*/ 432543 h 1316375"/>
                              <a:gd name="connsiteX11" fmla="*/ 2240850 w 2944854"/>
                              <a:gd name="connsiteY11" fmla="*/ 920305 h 1316375"/>
                              <a:gd name="connsiteX12" fmla="*/ 2944854 w 2944854"/>
                              <a:gd name="connsiteY12" fmla="*/ 1228607 h 1316375"/>
                              <a:gd name="connsiteX13" fmla="*/ 2756623 w 2944854"/>
                              <a:gd name="connsiteY13" fmla="*/ 1316375 h 1316375"/>
                              <a:gd name="connsiteX14" fmla="*/ 1486231 w 2944854"/>
                              <a:gd name="connsiteY14" fmla="*/ 727041 h 1316375"/>
                              <a:gd name="connsiteX0" fmla="*/ 1486231 w 3024520"/>
                              <a:gd name="connsiteY0" fmla="*/ 727041 h 1316375"/>
                              <a:gd name="connsiteX1" fmla="*/ 257675 w 3024520"/>
                              <a:gd name="connsiteY1" fmla="*/ 1302232 h 1316375"/>
                              <a:gd name="connsiteX2" fmla="*/ 0 w 3024520"/>
                              <a:gd name="connsiteY2" fmla="*/ 1228607 h 1316375"/>
                              <a:gd name="connsiteX3" fmla="*/ 911064 w 3024520"/>
                              <a:gd name="connsiteY3" fmla="*/ 837478 h 1316375"/>
                              <a:gd name="connsiteX4" fmla="*/ 883456 w 3024520"/>
                              <a:gd name="connsiteY4" fmla="*/ 450949 h 1316375"/>
                              <a:gd name="connsiteX5" fmla="*/ 161047 w 3024520"/>
                              <a:gd name="connsiteY5" fmla="*/ 119640 h 1316375"/>
                              <a:gd name="connsiteX6" fmla="*/ 404917 w 3024520"/>
                              <a:gd name="connsiteY6" fmla="*/ 50617 h 1316375"/>
                              <a:gd name="connsiteX7" fmla="*/ 1477028 w 3024520"/>
                              <a:gd name="connsiteY7" fmla="*/ 501566 h 1316375"/>
                              <a:gd name="connsiteX8" fmla="*/ 2572146 w 3024520"/>
                              <a:gd name="connsiteY8" fmla="*/ 0 h 1316375"/>
                              <a:gd name="connsiteX9" fmla="*/ 2875834 w 3024520"/>
                              <a:gd name="connsiteY9" fmla="*/ 96632 h 1316375"/>
                              <a:gd name="connsiteX10" fmla="*/ 2079803 w 3024520"/>
                              <a:gd name="connsiteY10" fmla="*/ 432543 h 1316375"/>
                              <a:gd name="connsiteX11" fmla="*/ 2240850 w 3024520"/>
                              <a:gd name="connsiteY11" fmla="*/ 920305 h 1316375"/>
                              <a:gd name="connsiteX12" fmla="*/ 3024520 w 3024520"/>
                              <a:gd name="connsiteY12" fmla="*/ 1228607 h 1316375"/>
                              <a:gd name="connsiteX13" fmla="*/ 2756623 w 3024520"/>
                              <a:gd name="connsiteY13" fmla="*/ 1316375 h 1316375"/>
                              <a:gd name="connsiteX14" fmla="*/ 1486231 w 3024520"/>
                              <a:gd name="connsiteY14" fmla="*/ 727041 h 1316375"/>
                              <a:gd name="connsiteX0" fmla="*/ 1537780 w 3076069"/>
                              <a:gd name="connsiteY0" fmla="*/ 727041 h 1316375"/>
                              <a:gd name="connsiteX1" fmla="*/ 309224 w 3076069"/>
                              <a:gd name="connsiteY1" fmla="*/ 1302232 h 1316375"/>
                              <a:gd name="connsiteX2" fmla="*/ 0 w 3076069"/>
                              <a:gd name="connsiteY2" fmla="*/ 1228607 h 1316375"/>
                              <a:gd name="connsiteX3" fmla="*/ 962613 w 3076069"/>
                              <a:gd name="connsiteY3" fmla="*/ 837478 h 1316375"/>
                              <a:gd name="connsiteX4" fmla="*/ 935005 w 3076069"/>
                              <a:gd name="connsiteY4" fmla="*/ 450949 h 1316375"/>
                              <a:gd name="connsiteX5" fmla="*/ 212596 w 3076069"/>
                              <a:gd name="connsiteY5" fmla="*/ 119640 h 1316375"/>
                              <a:gd name="connsiteX6" fmla="*/ 456466 w 3076069"/>
                              <a:gd name="connsiteY6" fmla="*/ 50617 h 1316375"/>
                              <a:gd name="connsiteX7" fmla="*/ 1528577 w 3076069"/>
                              <a:gd name="connsiteY7" fmla="*/ 501566 h 1316375"/>
                              <a:gd name="connsiteX8" fmla="*/ 2623695 w 3076069"/>
                              <a:gd name="connsiteY8" fmla="*/ 0 h 1316375"/>
                              <a:gd name="connsiteX9" fmla="*/ 2927383 w 3076069"/>
                              <a:gd name="connsiteY9" fmla="*/ 96632 h 1316375"/>
                              <a:gd name="connsiteX10" fmla="*/ 2131352 w 3076069"/>
                              <a:gd name="connsiteY10" fmla="*/ 432543 h 1316375"/>
                              <a:gd name="connsiteX11" fmla="*/ 2292399 w 3076069"/>
                              <a:gd name="connsiteY11" fmla="*/ 920305 h 1316375"/>
                              <a:gd name="connsiteX12" fmla="*/ 3076069 w 3076069"/>
                              <a:gd name="connsiteY12" fmla="*/ 1228607 h 1316375"/>
                              <a:gd name="connsiteX13" fmla="*/ 2808172 w 3076069"/>
                              <a:gd name="connsiteY13" fmla="*/ 1316375 h 1316375"/>
                              <a:gd name="connsiteX14" fmla="*/ 1537780 w 3076069"/>
                              <a:gd name="connsiteY14" fmla="*/ 727041 h 1316375"/>
                              <a:gd name="connsiteX0" fmla="*/ 1537780 w 3076069"/>
                              <a:gd name="connsiteY0" fmla="*/ 727041 h 1321259"/>
                              <a:gd name="connsiteX1" fmla="*/ 313981 w 3076069"/>
                              <a:gd name="connsiteY1" fmla="*/ 1321259 h 1321259"/>
                              <a:gd name="connsiteX2" fmla="*/ 0 w 3076069"/>
                              <a:gd name="connsiteY2" fmla="*/ 1228607 h 1321259"/>
                              <a:gd name="connsiteX3" fmla="*/ 962613 w 3076069"/>
                              <a:gd name="connsiteY3" fmla="*/ 837478 h 1321259"/>
                              <a:gd name="connsiteX4" fmla="*/ 935005 w 3076069"/>
                              <a:gd name="connsiteY4" fmla="*/ 450949 h 1321259"/>
                              <a:gd name="connsiteX5" fmla="*/ 212596 w 3076069"/>
                              <a:gd name="connsiteY5" fmla="*/ 119640 h 1321259"/>
                              <a:gd name="connsiteX6" fmla="*/ 456466 w 3076069"/>
                              <a:gd name="connsiteY6" fmla="*/ 50617 h 1321259"/>
                              <a:gd name="connsiteX7" fmla="*/ 1528577 w 3076069"/>
                              <a:gd name="connsiteY7" fmla="*/ 501566 h 1321259"/>
                              <a:gd name="connsiteX8" fmla="*/ 2623695 w 3076069"/>
                              <a:gd name="connsiteY8" fmla="*/ 0 h 1321259"/>
                              <a:gd name="connsiteX9" fmla="*/ 2927383 w 3076069"/>
                              <a:gd name="connsiteY9" fmla="*/ 96632 h 1321259"/>
                              <a:gd name="connsiteX10" fmla="*/ 2131352 w 3076069"/>
                              <a:gd name="connsiteY10" fmla="*/ 432543 h 1321259"/>
                              <a:gd name="connsiteX11" fmla="*/ 2292399 w 3076069"/>
                              <a:gd name="connsiteY11" fmla="*/ 920305 h 1321259"/>
                              <a:gd name="connsiteX12" fmla="*/ 3076069 w 3076069"/>
                              <a:gd name="connsiteY12" fmla="*/ 1228607 h 1321259"/>
                              <a:gd name="connsiteX13" fmla="*/ 2808172 w 3076069"/>
                              <a:gd name="connsiteY13" fmla="*/ 1316375 h 1321259"/>
                              <a:gd name="connsiteX14" fmla="*/ 1537780 w 3076069"/>
                              <a:gd name="connsiteY14" fmla="*/ 727041 h 1321259"/>
                              <a:gd name="connsiteX0" fmla="*/ 1537780 w 3076069"/>
                              <a:gd name="connsiteY0" fmla="*/ 750825 h 1321259"/>
                              <a:gd name="connsiteX1" fmla="*/ 313981 w 3076069"/>
                              <a:gd name="connsiteY1" fmla="*/ 1321259 h 1321259"/>
                              <a:gd name="connsiteX2" fmla="*/ 0 w 3076069"/>
                              <a:gd name="connsiteY2" fmla="*/ 1228607 h 1321259"/>
                              <a:gd name="connsiteX3" fmla="*/ 962613 w 3076069"/>
                              <a:gd name="connsiteY3" fmla="*/ 837478 h 1321259"/>
                              <a:gd name="connsiteX4" fmla="*/ 935005 w 3076069"/>
                              <a:gd name="connsiteY4" fmla="*/ 450949 h 1321259"/>
                              <a:gd name="connsiteX5" fmla="*/ 212596 w 3076069"/>
                              <a:gd name="connsiteY5" fmla="*/ 119640 h 1321259"/>
                              <a:gd name="connsiteX6" fmla="*/ 456466 w 3076069"/>
                              <a:gd name="connsiteY6" fmla="*/ 50617 h 1321259"/>
                              <a:gd name="connsiteX7" fmla="*/ 1528577 w 3076069"/>
                              <a:gd name="connsiteY7" fmla="*/ 501566 h 1321259"/>
                              <a:gd name="connsiteX8" fmla="*/ 2623695 w 3076069"/>
                              <a:gd name="connsiteY8" fmla="*/ 0 h 1321259"/>
                              <a:gd name="connsiteX9" fmla="*/ 2927383 w 3076069"/>
                              <a:gd name="connsiteY9" fmla="*/ 96632 h 1321259"/>
                              <a:gd name="connsiteX10" fmla="*/ 2131352 w 3076069"/>
                              <a:gd name="connsiteY10" fmla="*/ 432543 h 1321259"/>
                              <a:gd name="connsiteX11" fmla="*/ 2292399 w 3076069"/>
                              <a:gd name="connsiteY11" fmla="*/ 920305 h 1321259"/>
                              <a:gd name="connsiteX12" fmla="*/ 3076069 w 3076069"/>
                              <a:gd name="connsiteY12" fmla="*/ 1228607 h 1321259"/>
                              <a:gd name="connsiteX13" fmla="*/ 2808172 w 3076069"/>
                              <a:gd name="connsiteY13" fmla="*/ 1316375 h 1321259"/>
                              <a:gd name="connsiteX14" fmla="*/ 1537780 w 3076069"/>
                              <a:gd name="connsiteY14" fmla="*/ 750825 h 1321259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  <a:cxn ang="0">
                                <a:pos x="connsiteX5" y="connsiteY5"/>
                              </a:cxn>
                              <a:cxn ang="0">
                                <a:pos x="connsiteX6" y="connsiteY6"/>
                              </a:cxn>
                              <a:cxn ang="0">
                                <a:pos x="connsiteX7" y="connsiteY7"/>
                              </a:cxn>
                              <a:cxn ang="0">
                                <a:pos x="connsiteX8" y="connsiteY8"/>
                              </a:cxn>
                              <a:cxn ang="0">
                                <a:pos x="connsiteX9" y="connsiteY9"/>
                              </a:cxn>
                              <a:cxn ang="0">
                                <a:pos x="connsiteX10" y="connsiteY10"/>
                              </a:cxn>
                              <a:cxn ang="0">
                                <a:pos x="connsiteX11" y="connsiteY11"/>
                              </a:cxn>
                              <a:cxn ang="0">
                                <a:pos x="connsiteX12" y="connsiteY12"/>
                              </a:cxn>
                              <a:cxn ang="0">
                                <a:pos x="connsiteX13" y="connsiteY13"/>
                              </a:cxn>
                              <a:cxn ang="0">
                                <a:pos x="connsiteX14" y="connsiteY14"/>
                              </a:cxn>
                            </a:cxnLst>
                            <a:rect l="l" t="t" r="r" b="b"/>
                            <a:pathLst>
                              <a:path w="3076069" h="1321259">
                                <a:moveTo>
                                  <a:pt x="1537780" y="750825"/>
                                </a:moveTo>
                                <a:lnTo>
                                  <a:pt x="313981" y="1321259"/>
                                </a:lnTo>
                                <a:lnTo>
                                  <a:pt x="0" y="1228607"/>
                                </a:lnTo>
                                <a:lnTo>
                                  <a:pt x="962613" y="837478"/>
                                </a:lnTo>
                                <a:lnTo>
                                  <a:pt x="935005" y="450949"/>
                                </a:lnTo>
                                <a:lnTo>
                                  <a:pt x="212596" y="119640"/>
                                </a:lnTo>
                                <a:lnTo>
                                  <a:pt x="456466" y="50617"/>
                                </a:lnTo>
                                <a:lnTo>
                                  <a:pt x="1528577" y="501566"/>
                                </a:lnTo>
                                <a:lnTo>
                                  <a:pt x="2623695" y="0"/>
                                </a:lnTo>
                                <a:lnTo>
                                  <a:pt x="2927383" y="96632"/>
                                </a:lnTo>
                                <a:lnTo>
                                  <a:pt x="2131352" y="432543"/>
                                </a:lnTo>
                                <a:lnTo>
                                  <a:pt x="2292399" y="920305"/>
                                </a:lnTo>
                                <a:lnTo>
                                  <a:pt x="3076069" y="1228607"/>
                                </a:lnTo>
                                <a:lnTo>
                                  <a:pt x="2808172" y="1316375"/>
                                </a:lnTo>
                                <a:lnTo>
                                  <a:pt x="1537780" y="750825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60000"/>
                              <a:lumOff val="40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481" name="Freeform 480">
                            <a:extLst>
                              <a:ext uri="{FF2B5EF4-FFF2-40B4-BE49-F238E27FC236}">
                                <a16:creationId xmlns:a16="http://schemas.microsoft.com/office/drawing/2014/main" id="{B894DE88-112B-0727-9624-92C766918D99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102655" y="1633412"/>
                            <a:ext cx="662444" cy="111846"/>
                          </a:xfrm>
                          <a:custGeom>
                            <a:avLst/>
                            <a:gdLst>
                              <a:gd name="connsiteX0" fmla="*/ 0 w 3645229"/>
                              <a:gd name="connsiteY0" fmla="*/ 214441 h 923747"/>
                              <a:gd name="connsiteX1" fmla="*/ 659770 w 3645229"/>
                              <a:gd name="connsiteY1" fmla="*/ 16495 h 923747"/>
                              <a:gd name="connsiteX2" fmla="*/ 1814367 w 3645229"/>
                              <a:gd name="connsiteY2" fmla="*/ 511360 h 923747"/>
                              <a:gd name="connsiteX3" fmla="*/ 2968965 w 3645229"/>
                              <a:gd name="connsiteY3" fmla="*/ 0 h 923747"/>
                              <a:gd name="connsiteX4" fmla="*/ 3645229 w 3645229"/>
                              <a:gd name="connsiteY4" fmla="*/ 197946 h 923747"/>
                              <a:gd name="connsiteX5" fmla="*/ 3199884 w 3645229"/>
                              <a:gd name="connsiteY5" fmla="*/ 461874 h 923747"/>
                              <a:gd name="connsiteX6" fmla="*/ 2985459 w 3645229"/>
                              <a:gd name="connsiteY6" fmla="*/ 379396 h 923747"/>
                              <a:gd name="connsiteX7" fmla="*/ 1830861 w 3645229"/>
                              <a:gd name="connsiteY7" fmla="*/ 923747 h 923747"/>
                              <a:gd name="connsiteX8" fmla="*/ 676264 w 3645229"/>
                              <a:gd name="connsiteY8" fmla="*/ 412387 h 923747"/>
                              <a:gd name="connsiteX9" fmla="*/ 527816 w 3645229"/>
                              <a:gd name="connsiteY9" fmla="*/ 478369 h 923747"/>
                              <a:gd name="connsiteX10" fmla="*/ 0 w 3645229"/>
                              <a:gd name="connsiteY10" fmla="*/ 21444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71662 w 3640627"/>
                              <a:gd name="connsiteY8" fmla="*/ 412387 h 923747"/>
                              <a:gd name="connsiteX9" fmla="*/ 523214 w 3640627"/>
                              <a:gd name="connsiteY9" fmla="*/ 478369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71662 w 3640627"/>
                              <a:gd name="connsiteY8" fmla="*/ 412387 h 923747"/>
                              <a:gd name="connsiteX9" fmla="*/ 523214 w 3640627"/>
                              <a:gd name="connsiteY9" fmla="*/ 482971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90067 w 3640627"/>
                              <a:gd name="connsiteY8" fmla="*/ 412387 h 923747"/>
                              <a:gd name="connsiteX9" fmla="*/ 523214 w 3640627"/>
                              <a:gd name="connsiteY9" fmla="*/ 482971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09765 w 3640627"/>
                              <a:gd name="connsiteY2" fmla="*/ 511360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2980857 w 3640627"/>
                              <a:gd name="connsiteY6" fmla="*/ 379396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55778 w 3640627"/>
                              <a:gd name="connsiteY2" fmla="*/ 534367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2980857 w 3640627"/>
                              <a:gd name="connsiteY6" fmla="*/ 379396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55778 w 3640627"/>
                              <a:gd name="connsiteY2" fmla="*/ 534367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3008465 w 3640627"/>
                              <a:gd name="connsiteY6" fmla="*/ 402404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723451"/>
                              <a:gd name="connsiteY0" fmla="*/ 242051 h 946755"/>
                              <a:gd name="connsiteX1" fmla="*/ 655168 w 3723451"/>
                              <a:gd name="connsiteY1" fmla="*/ 16495 h 946755"/>
                              <a:gd name="connsiteX2" fmla="*/ 1855778 w 3723451"/>
                              <a:gd name="connsiteY2" fmla="*/ 534367 h 946755"/>
                              <a:gd name="connsiteX3" fmla="*/ 2964363 w 3723451"/>
                              <a:gd name="connsiteY3" fmla="*/ 0 h 946755"/>
                              <a:gd name="connsiteX4" fmla="*/ 3723451 w 3723451"/>
                              <a:gd name="connsiteY4" fmla="*/ 220954 h 946755"/>
                              <a:gd name="connsiteX5" fmla="*/ 3195282 w 3723451"/>
                              <a:gd name="connsiteY5" fmla="*/ 461874 h 946755"/>
                              <a:gd name="connsiteX6" fmla="*/ 3008465 w 3723451"/>
                              <a:gd name="connsiteY6" fmla="*/ 402404 h 946755"/>
                              <a:gd name="connsiteX7" fmla="*/ 1876873 w 3723451"/>
                              <a:gd name="connsiteY7" fmla="*/ 946755 h 946755"/>
                              <a:gd name="connsiteX8" fmla="*/ 690067 w 3723451"/>
                              <a:gd name="connsiteY8" fmla="*/ 412387 h 946755"/>
                              <a:gd name="connsiteX9" fmla="*/ 523214 w 3723451"/>
                              <a:gd name="connsiteY9" fmla="*/ 482971 h 946755"/>
                              <a:gd name="connsiteX10" fmla="*/ 0 w 3723451"/>
                              <a:gd name="connsiteY10" fmla="*/ 242051 h 946755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95282 w 3723451"/>
                              <a:gd name="connsiteY5" fmla="*/ 448069 h 932950"/>
                              <a:gd name="connsiteX6" fmla="*/ 3008465 w 3723451"/>
                              <a:gd name="connsiteY6" fmla="*/ 388599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95282 w 3723451"/>
                              <a:gd name="connsiteY5" fmla="*/ 448069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86079 w 3723451"/>
                              <a:gd name="connsiteY5" fmla="*/ 461874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86079 w 3723451"/>
                              <a:gd name="connsiteY5" fmla="*/ 461874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711613 w 3723451"/>
                              <a:gd name="connsiteY8" fmla="*/ 413055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  <a:cxn ang="0">
                                <a:pos x="connsiteX5" y="connsiteY5"/>
                              </a:cxn>
                              <a:cxn ang="0">
                                <a:pos x="connsiteX6" y="connsiteY6"/>
                              </a:cxn>
                              <a:cxn ang="0">
                                <a:pos x="connsiteX7" y="connsiteY7"/>
                              </a:cxn>
                              <a:cxn ang="0">
                                <a:pos x="connsiteX8" y="connsiteY8"/>
                              </a:cxn>
                              <a:cxn ang="0">
                                <a:pos x="connsiteX9" y="connsiteY9"/>
                              </a:cxn>
                              <a:cxn ang="0">
                                <a:pos x="connsiteX10" y="connsiteY10"/>
                              </a:cxn>
                            </a:cxnLst>
                            <a:rect l="l" t="t" r="r" b="b"/>
                            <a:pathLst>
                              <a:path w="3723451" h="932950">
                                <a:moveTo>
                                  <a:pt x="0" y="228246"/>
                                </a:moveTo>
                                <a:lnTo>
                                  <a:pt x="655168" y="2690"/>
                                </a:lnTo>
                                <a:lnTo>
                                  <a:pt x="1855778" y="520562"/>
                                </a:lnTo>
                                <a:lnTo>
                                  <a:pt x="3001174" y="0"/>
                                </a:lnTo>
                                <a:lnTo>
                                  <a:pt x="3723451" y="207149"/>
                                </a:lnTo>
                                <a:lnTo>
                                  <a:pt x="3186079" y="461874"/>
                                </a:lnTo>
                                <a:lnTo>
                                  <a:pt x="3013067" y="393200"/>
                                </a:lnTo>
                                <a:lnTo>
                                  <a:pt x="1876873" y="932950"/>
                                </a:lnTo>
                                <a:lnTo>
                                  <a:pt x="711613" y="413055"/>
                                </a:lnTo>
                                <a:lnTo>
                                  <a:pt x="523214" y="469166"/>
                                </a:lnTo>
                                <a:lnTo>
                                  <a:pt x="0" y="228246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482" name="Freeform 481">
                            <a:extLst>
                              <a:ext uri="{FF2B5EF4-FFF2-40B4-BE49-F238E27FC236}">
                                <a16:creationId xmlns:a16="http://schemas.microsoft.com/office/drawing/2014/main" id="{4DA521D2-C8CF-CFD7-7426-09057C65CDAD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536889" y="1728599"/>
                            <a:ext cx="244057" cy="97568"/>
                          </a:xfrm>
                          <a:custGeom>
                            <a:avLst/>
                            <a:gdLst>
                              <a:gd name="connsiteX0" fmla="*/ 55216 w 1421812"/>
                              <a:gd name="connsiteY0" fmla="*/ 0 h 800665"/>
                              <a:gd name="connsiteX1" fmla="*/ 1421812 w 1421812"/>
                              <a:gd name="connsiteY1" fmla="*/ 625807 h 800665"/>
                              <a:gd name="connsiteX2" fmla="*/ 947874 w 1421812"/>
                              <a:gd name="connsiteY2" fmla="*/ 800665 h 800665"/>
                              <a:gd name="connsiteX3" fmla="*/ 50614 w 1421812"/>
                              <a:gd name="connsiteY3" fmla="*/ 404934 h 800665"/>
                              <a:gd name="connsiteX4" fmla="*/ 0 w 1421812"/>
                              <a:gd name="connsiteY4" fmla="*/ 404934 h 800665"/>
                              <a:gd name="connsiteX5" fmla="*/ 55216 w 1421812"/>
                              <a:gd name="connsiteY5" fmla="*/ 0 h 800665"/>
                              <a:gd name="connsiteX0" fmla="*/ 4602 w 1371198"/>
                              <a:gd name="connsiteY0" fmla="*/ 0 h 800665"/>
                              <a:gd name="connsiteX1" fmla="*/ 1371198 w 1371198"/>
                              <a:gd name="connsiteY1" fmla="*/ 625807 h 800665"/>
                              <a:gd name="connsiteX2" fmla="*/ 897260 w 1371198"/>
                              <a:gd name="connsiteY2" fmla="*/ 800665 h 800665"/>
                              <a:gd name="connsiteX3" fmla="*/ 0 w 1371198"/>
                              <a:gd name="connsiteY3" fmla="*/ 404934 h 800665"/>
                              <a:gd name="connsiteX4" fmla="*/ 4602 w 1371198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9868"/>
                              <a:gd name="connsiteX1" fmla="*/ 1366596 w 1366596"/>
                              <a:gd name="connsiteY1" fmla="*/ 625807 h 809868"/>
                              <a:gd name="connsiteX2" fmla="*/ 865050 w 1366596"/>
                              <a:gd name="connsiteY2" fmla="*/ 809868 h 809868"/>
                              <a:gd name="connsiteX3" fmla="*/ 4601 w 1366596"/>
                              <a:gd name="connsiteY3" fmla="*/ 427942 h 809868"/>
                              <a:gd name="connsiteX4" fmla="*/ 0 w 1366596"/>
                              <a:gd name="connsiteY4" fmla="*/ 0 h 809868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</a:cxnLst>
                            <a:rect l="l" t="t" r="r" b="b"/>
                            <a:pathLst>
                              <a:path w="1366596" h="809868">
                                <a:moveTo>
                                  <a:pt x="0" y="0"/>
                                </a:moveTo>
                                <a:lnTo>
                                  <a:pt x="1366596" y="625807"/>
                                </a:lnTo>
                                <a:lnTo>
                                  <a:pt x="865050" y="809868"/>
                                </a:lnTo>
                                <a:lnTo>
                                  <a:pt x="4601" y="427942"/>
                                </a:lnTo>
                                <a:cubicBezTo>
                                  <a:pt x="-1535" y="105836"/>
                                  <a:pt x="1534" y="142647"/>
                                  <a:pt x="0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483" name="Freeform 482">
                            <a:extLst>
                              <a:ext uri="{FF2B5EF4-FFF2-40B4-BE49-F238E27FC236}">
                                <a16:creationId xmlns:a16="http://schemas.microsoft.com/office/drawing/2014/main" id="{17FAD50D-8F54-490C-5836-88BFCC093686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089977" y="1730980"/>
                            <a:ext cx="240888" cy="95187"/>
                          </a:xfrm>
                          <a:custGeom>
                            <a:avLst/>
                            <a:gdLst>
                              <a:gd name="connsiteX0" fmla="*/ 1329786 w 1348191"/>
                              <a:gd name="connsiteY0" fmla="*/ 0 h 809869"/>
                              <a:gd name="connsiteX1" fmla="*/ 1348191 w 1348191"/>
                              <a:gd name="connsiteY1" fmla="*/ 400333 h 809869"/>
                              <a:gd name="connsiteX2" fmla="*/ 487742 w 1348191"/>
                              <a:gd name="connsiteY2" fmla="*/ 809869 h 809869"/>
                              <a:gd name="connsiteX3" fmla="*/ 0 w 1348191"/>
                              <a:gd name="connsiteY3" fmla="*/ 630409 h 809869"/>
                              <a:gd name="connsiteX4" fmla="*/ 1329786 w 1348191"/>
                              <a:gd name="connsiteY4" fmla="*/ 0 h 809869"/>
                              <a:gd name="connsiteX0" fmla="*/ 1329786 w 1348191"/>
                              <a:gd name="connsiteY0" fmla="*/ 0 h 791462"/>
                              <a:gd name="connsiteX1" fmla="*/ 1348191 w 1348191"/>
                              <a:gd name="connsiteY1" fmla="*/ 381926 h 791462"/>
                              <a:gd name="connsiteX2" fmla="*/ 487742 w 1348191"/>
                              <a:gd name="connsiteY2" fmla="*/ 791462 h 791462"/>
                              <a:gd name="connsiteX3" fmla="*/ 0 w 1348191"/>
                              <a:gd name="connsiteY3" fmla="*/ 612002 h 791462"/>
                              <a:gd name="connsiteX4" fmla="*/ 1329786 w 1348191"/>
                              <a:gd name="connsiteY4" fmla="*/ 0 h 791462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</a:cxnLst>
                            <a:rect l="l" t="t" r="r" b="b"/>
                            <a:pathLst>
                              <a:path w="1348191" h="791462">
                                <a:moveTo>
                                  <a:pt x="1329786" y="0"/>
                                </a:moveTo>
                                <a:lnTo>
                                  <a:pt x="1348191" y="381926"/>
                                </a:lnTo>
                                <a:lnTo>
                                  <a:pt x="487742" y="791462"/>
                                </a:lnTo>
                                <a:lnTo>
                                  <a:pt x="0" y="612002"/>
                                </a:lnTo>
                                <a:lnTo>
                                  <a:pt x="1329786" y="0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cxnSp>
                        <p:nvCxnSpPr>
                          <p:cNvPr id="484" name="Straight Connector 483">
                            <a:extLst>
                              <a:ext uri="{FF2B5EF4-FFF2-40B4-BE49-F238E27FC236}">
                                <a16:creationId xmlns:a16="http://schemas.microsoft.com/office/drawing/2014/main" id="{291EF346-D4BF-939B-E208-BD20A8792085}"/>
                              </a:ext>
                            </a:extLst>
                          </p:cNvPr>
                          <p:cNvCxnSpPr>
                            <a:endCxn id="479" idx="2"/>
                          </p:cNvCxnSpPr>
                          <p:nvPr/>
                        </p:nvCxnSpPr>
                        <p:spPr bwMode="auto">
                          <a:xfrm flipH="1" flipV="1">
                            <a:off x="1871277" y="1735739"/>
                            <a:ext cx="3169" cy="123743"/>
                          </a:xfrm>
                          <a:prstGeom prst="line">
                            <a:avLst/>
                          </a:prstGeom>
                          <a:noFill/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5" dist="19939" dir="5400000" algn="tl" rotWithShape="0">
                              <a:srgbClr val="000000">
                                <a:alpha val="38000"/>
                              </a:srgbClr>
                            </a:outerShdw>
                          </a:effectLst>
                        </p:spPr>
                      </p:cxnSp>
                      <p:cxnSp>
                        <p:nvCxnSpPr>
                          <p:cNvPr id="485" name="Straight Connector 484">
                            <a:extLst>
                              <a:ext uri="{FF2B5EF4-FFF2-40B4-BE49-F238E27FC236}">
                                <a16:creationId xmlns:a16="http://schemas.microsoft.com/office/drawing/2014/main" id="{3DA74EF6-49D7-EEB5-DEE4-C347253B7D53}"/>
                              </a:ext>
                            </a:extLst>
                          </p:cNvPr>
                          <p:cNvCxnSpPr/>
                          <p:nvPr/>
                        </p:nvCxnSpPr>
                        <p:spPr bwMode="auto">
                          <a:xfrm flipH="1" flipV="1">
                            <a:off x="2996477" y="1733359"/>
                            <a:ext cx="3171" cy="123743"/>
                          </a:xfrm>
                          <a:prstGeom prst="line">
                            <a:avLst/>
                          </a:prstGeom>
                          <a:noFill/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5" dist="19939" dir="5400000" algn="tl" rotWithShape="0">
                              <a:srgbClr val="000000">
                                <a:alpha val="38000"/>
                              </a:srgbClr>
                            </a:outerShdw>
                          </a:effectLst>
                        </p:spPr>
                      </p:cxnSp>
                    </p:grpSp>
                    <p:grpSp>
                      <p:nvGrpSpPr>
                        <p:cNvPr id="474" name="Group 473">
                          <a:extLst>
                            <a:ext uri="{FF2B5EF4-FFF2-40B4-BE49-F238E27FC236}">
                              <a16:creationId xmlns:a16="http://schemas.microsoft.com/office/drawing/2014/main" id="{54E6E764-EA5B-36FD-8125-749B7FBFF9F8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1770362" y="2873352"/>
                          <a:ext cx="441422" cy="369332"/>
                          <a:chOff x="667045" y="1708643"/>
                          <a:chExt cx="441422" cy="369332"/>
                        </a:xfrm>
                      </p:grpSpPr>
                      <p:sp>
                        <p:nvSpPr>
                          <p:cNvPr id="475" name="Oval 474">
                            <a:extLst>
                              <a:ext uri="{FF2B5EF4-FFF2-40B4-BE49-F238E27FC236}">
                                <a16:creationId xmlns:a16="http://schemas.microsoft.com/office/drawing/2014/main" id="{DF819FAC-62BE-40FF-8409-81F31B1D28B8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725417" y="1787240"/>
                            <a:ext cx="356365" cy="231962"/>
                          </a:xfrm>
                          <a:prstGeom prst="ellipse">
                            <a:avLst/>
                          </a:prstGeom>
                          <a:solidFill>
                            <a:srgbClr val="FFFFFF">
                              <a:alpha val="76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rtlCol="0"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476" name="TextBox 475">
                            <a:extLst>
                              <a:ext uri="{FF2B5EF4-FFF2-40B4-BE49-F238E27FC236}">
                                <a16:creationId xmlns:a16="http://schemas.microsoft.com/office/drawing/2014/main" id="{5C466209-1A60-11F5-BDF9-201809497344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667045" y="1708643"/>
                            <a:ext cx="441422" cy="369332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none" rtlCol="0">
                            <a:spAutoFit/>
                          </a:bodyPr>
                          <a:lstStyle/>
                          <a:p>
                            <a:pPr marL="0" marR="0" lvl="0" indent="0" algn="l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en-US" sz="1800" b="0" i="0" u="none" strike="noStrike" kern="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0000"/>
                                </a:solidFill>
                                <a:effectLst/>
                                <a:uLnTx/>
                                <a:uFillTx/>
                                <a:latin typeface="Arial" charset="0"/>
                                <a:ea typeface="ＭＳ Ｐゴシック" charset="0"/>
                                <a:cs typeface="+mn-cs"/>
                              </a:rPr>
                              <a:t>1a</a:t>
                            </a:r>
                          </a:p>
                        </p:txBody>
                      </p:sp>
                    </p:grpSp>
                  </p:grpSp>
                  <p:cxnSp>
                    <p:nvCxnSpPr>
                      <p:cNvPr id="469" name="Straight Connector 468">
                        <a:extLst>
                          <a:ext uri="{FF2B5EF4-FFF2-40B4-BE49-F238E27FC236}">
                            <a16:creationId xmlns:a16="http://schemas.microsoft.com/office/drawing/2014/main" id="{71014557-2E5D-4CC2-E744-8625AAAC1AEE}"/>
                          </a:ext>
                        </a:extLst>
                      </p:cNvPr>
                      <p:cNvCxnSpPr>
                        <a:stCxn id="516" idx="7"/>
                      </p:cNvCxnSpPr>
                      <p:nvPr/>
                    </p:nvCxnSpPr>
                    <p:spPr bwMode="auto">
                      <a:xfrm>
                        <a:off x="2218708" y="3154477"/>
                        <a:ext cx="480042" cy="369773"/>
                      </a:xfrm>
                      <a:prstGeom prst="line">
                        <a:avLst/>
                      </a:prstGeom>
                      <a:solidFill>
                        <a:srgbClr val="00CC99"/>
                      </a:solidFill>
                      <a:ln w="190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  <a:extLs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cxnSp>
                  <p:cxnSp>
                    <p:nvCxnSpPr>
                      <p:cNvPr id="470" name="Straight Connector 469">
                        <a:extLst>
                          <a:ext uri="{FF2B5EF4-FFF2-40B4-BE49-F238E27FC236}">
                            <a16:creationId xmlns:a16="http://schemas.microsoft.com/office/drawing/2014/main" id="{D7B3C281-9D06-BCBC-89B7-A7EE9445FF84}"/>
                          </a:ext>
                        </a:extLst>
                      </p:cNvPr>
                      <p:cNvCxnSpPr/>
                      <p:nvPr/>
                    </p:nvCxnSpPr>
                    <p:spPr bwMode="auto">
                      <a:xfrm>
                        <a:off x="1300073" y="3786304"/>
                        <a:ext cx="477927" cy="357071"/>
                      </a:xfrm>
                      <a:prstGeom prst="line">
                        <a:avLst/>
                      </a:prstGeom>
                      <a:solidFill>
                        <a:srgbClr val="00CC99"/>
                      </a:solidFill>
                      <a:ln w="190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  <a:extLs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cxnSp>
                  <p:cxnSp>
                    <p:nvCxnSpPr>
                      <p:cNvPr id="471" name="Straight Connector 470">
                        <a:extLst>
                          <a:ext uri="{FF2B5EF4-FFF2-40B4-BE49-F238E27FC236}">
                            <a16:creationId xmlns:a16="http://schemas.microsoft.com/office/drawing/2014/main" id="{896E116C-6957-F2CF-A4EB-30725D08ACDB}"/>
                          </a:ext>
                        </a:extLst>
                      </p:cNvPr>
                      <p:cNvCxnSpPr/>
                      <p:nvPr/>
                    </p:nvCxnSpPr>
                    <p:spPr bwMode="auto">
                      <a:xfrm flipH="1">
                        <a:off x="2196042" y="3783542"/>
                        <a:ext cx="508002" cy="349250"/>
                      </a:xfrm>
                      <a:prstGeom prst="line">
                        <a:avLst/>
                      </a:prstGeom>
                      <a:solidFill>
                        <a:srgbClr val="00CC99"/>
                      </a:solidFill>
                      <a:ln w="190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  <a:extLs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cxnSp>
                  <p:cxnSp>
                    <p:nvCxnSpPr>
                      <p:cNvPr id="472" name="Straight Connector 471">
                        <a:extLst>
                          <a:ext uri="{FF2B5EF4-FFF2-40B4-BE49-F238E27FC236}">
                            <a16:creationId xmlns:a16="http://schemas.microsoft.com/office/drawing/2014/main" id="{2C62066E-BC17-137B-1F72-D25D6290B4B4}"/>
                          </a:ext>
                        </a:extLst>
                      </p:cNvPr>
                      <p:cNvCxnSpPr/>
                      <p:nvPr/>
                    </p:nvCxnSpPr>
                    <p:spPr bwMode="auto">
                      <a:xfrm flipH="1">
                        <a:off x="1287553" y="3166946"/>
                        <a:ext cx="508002" cy="349250"/>
                      </a:xfrm>
                      <a:prstGeom prst="line">
                        <a:avLst/>
                      </a:prstGeom>
                      <a:solidFill>
                        <a:srgbClr val="00CC99"/>
                      </a:solidFill>
                      <a:ln w="190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  <a:extLs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cxnSp>
                </p:grpSp>
              </p:grpSp>
              <p:sp>
                <p:nvSpPr>
                  <p:cNvPr id="461" name="TextBox 460">
                    <a:extLst>
                      <a:ext uri="{FF2B5EF4-FFF2-40B4-BE49-F238E27FC236}">
                        <a16:creationId xmlns:a16="http://schemas.microsoft.com/office/drawing/2014/main" id="{AA9C9287-B63D-440C-C251-BC8ECB713417}"/>
                      </a:ext>
                    </a:extLst>
                  </p:cNvPr>
                  <p:cNvSpPr txBox="1"/>
                  <p:nvPr/>
                </p:nvSpPr>
                <p:spPr>
                  <a:xfrm>
                    <a:off x="1430686" y="4247082"/>
                    <a:ext cx="753532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marL="0" marR="0" lvl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90"/>
                        </a:solidFill>
                        <a:effectLst/>
                        <a:uLnTx/>
                        <a:uFillTx/>
                        <a:latin typeface="Arial" charset="0"/>
                        <a:ea typeface="ＭＳ Ｐゴシック" charset="0"/>
                        <a:cs typeface="+mn-cs"/>
                      </a:rPr>
                      <a:t>AS 1</a:t>
                    </a:r>
                  </a:p>
                </p:txBody>
              </p:sp>
              <p:cxnSp>
                <p:nvCxnSpPr>
                  <p:cNvPr id="462" name="Straight Connector 461">
                    <a:extLst>
                      <a:ext uri="{FF2B5EF4-FFF2-40B4-BE49-F238E27FC236}">
                        <a16:creationId xmlns:a16="http://schemas.microsoft.com/office/drawing/2014/main" id="{41798D24-2E7F-3906-AD9D-CD5AE82B32DA}"/>
                      </a:ext>
                    </a:extLst>
                  </p:cNvPr>
                  <p:cNvCxnSpPr>
                    <a:cxnSpLocks/>
                    <a:stCxn id="604" idx="1"/>
                  </p:cNvCxnSpPr>
                  <p:nvPr/>
                </p:nvCxnSpPr>
                <p:spPr bwMode="auto">
                  <a:xfrm flipH="1" flipV="1">
                    <a:off x="3848374" y="5024787"/>
                    <a:ext cx="1030666" cy="698992"/>
                  </a:xfrm>
                  <a:prstGeom prst="line">
                    <a:avLst/>
                  </a:prstGeom>
                  <a:solidFill>
                    <a:srgbClr val="00CC99"/>
                  </a:solidFill>
                  <a:ln w="38100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=""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</p:cxnSp>
            </p:grpSp>
            <p:cxnSp>
              <p:nvCxnSpPr>
                <p:cNvPr id="459" name="Straight Connector 458">
                  <a:extLst>
                    <a:ext uri="{FF2B5EF4-FFF2-40B4-BE49-F238E27FC236}">
                      <a16:creationId xmlns:a16="http://schemas.microsoft.com/office/drawing/2014/main" id="{FE576465-8327-4285-150D-873593E1AAB3}"/>
                    </a:ext>
                  </a:extLst>
                </p:cNvPr>
                <p:cNvCxnSpPr>
                  <a:cxnSpLocks/>
                  <a:stCxn id="620" idx="5"/>
                  <a:endCxn id="541" idx="1"/>
                </p:cNvCxnSpPr>
                <p:nvPr/>
              </p:nvCxnSpPr>
              <p:spPr bwMode="auto">
                <a:xfrm flipV="1">
                  <a:off x="6957825" y="4543468"/>
                  <a:ext cx="1398778" cy="1062884"/>
                </a:xfrm>
                <a:prstGeom prst="line">
                  <a:avLst/>
                </a:prstGeom>
                <a:solidFill>
                  <a:srgbClr val="00CC99"/>
                </a:solidFill>
                <a:ln w="381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</p:grpSp>
          <p:grpSp>
            <p:nvGrpSpPr>
              <p:cNvPr id="439" name="Group 438">
                <a:extLst>
                  <a:ext uri="{FF2B5EF4-FFF2-40B4-BE49-F238E27FC236}">
                    <a16:creationId xmlns:a16="http://schemas.microsoft.com/office/drawing/2014/main" id="{6CEBBC7C-4442-770A-2D23-CACDE8FA8108}"/>
                  </a:ext>
                </a:extLst>
              </p:cNvPr>
              <p:cNvGrpSpPr/>
              <p:nvPr/>
            </p:nvGrpSpPr>
            <p:grpSpPr>
              <a:xfrm>
                <a:off x="9525929" y="4809915"/>
                <a:ext cx="1701734" cy="616172"/>
                <a:chOff x="6935906" y="5482318"/>
                <a:chExt cx="1701734" cy="616172"/>
              </a:xfrm>
            </p:grpSpPr>
            <p:grpSp>
              <p:nvGrpSpPr>
                <p:cNvPr id="440" name="Group 439">
                  <a:extLst>
                    <a:ext uri="{FF2B5EF4-FFF2-40B4-BE49-F238E27FC236}">
                      <a16:creationId xmlns:a16="http://schemas.microsoft.com/office/drawing/2014/main" id="{292166E9-7243-CEAF-AA7C-C1EE50BF7DF6}"/>
                    </a:ext>
                  </a:extLst>
                </p:cNvPr>
                <p:cNvGrpSpPr/>
                <p:nvPr/>
              </p:nvGrpSpPr>
              <p:grpSpPr>
                <a:xfrm>
                  <a:off x="6935906" y="5482318"/>
                  <a:ext cx="1701734" cy="616172"/>
                  <a:chOff x="6808463" y="5108795"/>
                  <a:chExt cx="1701734" cy="616172"/>
                </a:xfrm>
              </p:grpSpPr>
              <p:sp>
                <p:nvSpPr>
                  <p:cNvPr id="442" name="Freeform 2">
                    <a:extLst>
                      <a:ext uri="{FF2B5EF4-FFF2-40B4-BE49-F238E27FC236}">
                        <a16:creationId xmlns:a16="http://schemas.microsoft.com/office/drawing/2014/main" id="{531728E2-6209-3787-346A-00952CF2AAA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808463" y="5108795"/>
                    <a:ext cx="1701734" cy="616172"/>
                  </a:xfrm>
                  <a:custGeom>
                    <a:avLst/>
                    <a:gdLst>
                      <a:gd name="T0" fmla="*/ 648763 w 10001"/>
                      <a:gd name="T1" fmla="*/ 34777612 h 10125"/>
                      <a:gd name="T2" fmla="*/ 115976403 w 10001"/>
                      <a:gd name="T3" fmla="*/ 13733703 h 10125"/>
                      <a:gd name="T4" fmla="*/ 507700960 w 10001"/>
                      <a:gd name="T5" fmla="*/ 8662125 h 10125"/>
                      <a:gd name="T6" fmla="*/ 810212713 w 10001"/>
                      <a:gd name="T7" fmla="*/ 0 h 10125"/>
                      <a:gd name="T8" fmla="*/ 1090015738 w 10001"/>
                      <a:gd name="T9" fmla="*/ 8687929 h 10125"/>
                      <a:gd name="T10" fmla="*/ 1310938763 w 10001"/>
                      <a:gd name="T11" fmla="*/ 4279362 h 10125"/>
                      <a:gd name="T12" fmla="*/ 1620263134 w 10001"/>
                      <a:gd name="T13" fmla="*/ 25736690 h 10125"/>
                      <a:gd name="T14" fmla="*/ 1394798364 w 10001"/>
                      <a:gd name="T15" fmla="*/ 58525268 h 10125"/>
                      <a:gd name="T16" fmla="*/ 1134622140 w 10001"/>
                      <a:gd name="T17" fmla="*/ 80266624 h 10125"/>
                      <a:gd name="T18" fmla="*/ 860820276 w 10001"/>
                      <a:gd name="T19" fmla="*/ 76142271 h 10125"/>
                      <a:gd name="T20" fmla="*/ 708996782 w 10001"/>
                      <a:gd name="T21" fmla="*/ 85346835 h 10125"/>
                      <a:gd name="T22" fmla="*/ 509322667 w 10001"/>
                      <a:gd name="T23" fmla="*/ 86268164 h 10125"/>
                      <a:gd name="T24" fmla="*/ 353443899 w 10001"/>
                      <a:gd name="T25" fmla="*/ 67979516 h 10125"/>
                      <a:gd name="T26" fmla="*/ 192536914 w 10001"/>
                      <a:gd name="T27" fmla="*/ 64535347 h 10125"/>
                      <a:gd name="T28" fmla="*/ 648763 w 10001"/>
                      <a:gd name="T29" fmla="*/ 34777612 h 10125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connsiteX0" fmla="*/ 4 w 10040"/>
                      <a:gd name="connsiteY0" fmla="*/ 4039 h 10125"/>
                      <a:gd name="connsiteX1" fmla="*/ 715 w 10040"/>
                      <a:gd name="connsiteY1" fmla="*/ 1595 h 10125"/>
                      <a:gd name="connsiteX2" fmla="*/ 3130 w 10040"/>
                      <a:gd name="connsiteY2" fmla="*/ 1006 h 10125"/>
                      <a:gd name="connsiteX3" fmla="*/ 4995 w 10040"/>
                      <a:gd name="connsiteY3" fmla="*/ 0 h 10125"/>
                      <a:gd name="connsiteX4" fmla="*/ 6720 w 10040"/>
                      <a:gd name="connsiteY4" fmla="*/ 1009 h 10125"/>
                      <a:gd name="connsiteX5" fmla="*/ 9989 w 10040"/>
                      <a:gd name="connsiteY5" fmla="*/ 2989 h 10125"/>
                      <a:gd name="connsiteX6" fmla="*/ 8599 w 10040"/>
                      <a:gd name="connsiteY6" fmla="*/ 6797 h 10125"/>
                      <a:gd name="connsiteX7" fmla="*/ 6995 w 10040"/>
                      <a:gd name="connsiteY7" fmla="*/ 9322 h 10125"/>
                      <a:gd name="connsiteX8" fmla="*/ 5307 w 10040"/>
                      <a:gd name="connsiteY8" fmla="*/ 8843 h 10125"/>
                      <a:gd name="connsiteX9" fmla="*/ 4371 w 10040"/>
                      <a:gd name="connsiteY9" fmla="*/ 9912 h 10125"/>
                      <a:gd name="connsiteX10" fmla="*/ 3140 w 10040"/>
                      <a:gd name="connsiteY10" fmla="*/ 10019 h 10125"/>
                      <a:gd name="connsiteX11" fmla="*/ 2179 w 10040"/>
                      <a:gd name="connsiteY11" fmla="*/ 7895 h 10125"/>
                      <a:gd name="connsiteX12" fmla="*/ 1187 w 10040"/>
                      <a:gd name="connsiteY12" fmla="*/ 7495 h 10125"/>
                      <a:gd name="connsiteX13" fmla="*/ 4 w 10040"/>
                      <a:gd name="connsiteY13" fmla="*/ 4039 h 10125"/>
                      <a:gd name="connsiteX0" fmla="*/ 4 w 8600"/>
                      <a:gd name="connsiteY0" fmla="*/ 4042 h 10128"/>
                      <a:gd name="connsiteX1" fmla="*/ 715 w 8600"/>
                      <a:gd name="connsiteY1" fmla="*/ 1598 h 10128"/>
                      <a:gd name="connsiteX2" fmla="*/ 3130 w 8600"/>
                      <a:gd name="connsiteY2" fmla="*/ 1009 h 10128"/>
                      <a:gd name="connsiteX3" fmla="*/ 4995 w 8600"/>
                      <a:gd name="connsiteY3" fmla="*/ 3 h 10128"/>
                      <a:gd name="connsiteX4" fmla="*/ 6720 w 8600"/>
                      <a:gd name="connsiteY4" fmla="*/ 1012 h 10128"/>
                      <a:gd name="connsiteX5" fmla="*/ 8599 w 8600"/>
                      <a:gd name="connsiteY5" fmla="*/ 6800 h 10128"/>
                      <a:gd name="connsiteX6" fmla="*/ 6995 w 8600"/>
                      <a:gd name="connsiteY6" fmla="*/ 9325 h 10128"/>
                      <a:gd name="connsiteX7" fmla="*/ 5307 w 8600"/>
                      <a:gd name="connsiteY7" fmla="*/ 8846 h 10128"/>
                      <a:gd name="connsiteX8" fmla="*/ 4371 w 8600"/>
                      <a:gd name="connsiteY8" fmla="*/ 9915 h 10128"/>
                      <a:gd name="connsiteX9" fmla="*/ 3140 w 8600"/>
                      <a:gd name="connsiteY9" fmla="*/ 10022 h 10128"/>
                      <a:gd name="connsiteX10" fmla="*/ 2179 w 8600"/>
                      <a:gd name="connsiteY10" fmla="*/ 7898 h 10128"/>
                      <a:gd name="connsiteX11" fmla="*/ 1187 w 8600"/>
                      <a:gd name="connsiteY11" fmla="*/ 7498 h 10128"/>
                      <a:gd name="connsiteX12" fmla="*/ 4 w 8600"/>
                      <a:gd name="connsiteY12" fmla="*/ 4042 h 10128"/>
                      <a:gd name="connsiteX0" fmla="*/ 4 w 9326"/>
                      <a:gd name="connsiteY0" fmla="*/ 3988 h 9997"/>
                      <a:gd name="connsiteX1" fmla="*/ 830 w 9326"/>
                      <a:gd name="connsiteY1" fmla="*/ 1575 h 9997"/>
                      <a:gd name="connsiteX2" fmla="*/ 3639 w 9326"/>
                      <a:gd name="connsiteY2" fmla="*/ 993 h 9997"/>
                      <a:gd name="connsiteX3" fmla="*/ 5807 w 9326"/>
                      <a:gd name="connsiteY3" fmla="*/ 0 h 9997"/>
                      <a:gd name="connsiteX4" fmla="*/ 7813 w 9326"/>
                      <a:gd name="connsiteY4" fmla="*/ 996 h 9997"/>
                      <a:gd name="connsiteX5" fmla="*/ 9324 w 9326"/>
                      <a:gd name="connsiteY5" fmla="*/ 5746 h 9997"/>
                      <a:gd name="connsiteX6" fmla="*/ 8133 w 9326"/>
                      <a:gd name="connsiteY6" fmla="*/ 9204 h 9997"/>
                      <a:gd name="connsiteX7" fmla="*/ 6170 w 9326"/>
                      <a:gd name="connsiteY7" fmla="*/ 8731 h 9997"/>
                      <a:gd name="connsiteX8" fmla="*/ 5082 w 9326"/>
                      <a:gd name="connsiteY8" fmla="*/ 9787 h 9997"/>
                      <a:gd name="connsiteX9" fmla="*/ 3650 w 9326"/>
                      <a:gd name="connsiteY9" fmla="*/ 9892 h 9997"/>
                      <a:gd name="connsiteX10" fmla="*/ 2533 w 9326"/>
                      <a:gd name="connsiteY10" fmla="*/ 7795 h 9997"/>
                      <a:gd name="connsiteX11" fmla="*/ 1379 w 9326"/>
                      <a:gd name="connsiteY11" fmla="*/ 7400 h 9997"/>
                      <a:gd name="connsiteX12" fmla="*/ 4 w 9326"/>
                      <a:gd name="connsiteY12" fmla="*/ 3988 h 9997"/>
                      <a:gd name="connsiteX0" fmla="*/ 4 w 10001"/>
                      <a:gd name="connsiteY0" fmla="*/ 3989 h 10041"/>
                      <a:gd name="connsiteX1" fmla="*/ 890 w 10001"/>
                      <a:gd name="connsiteY1" fmla="*/ 1575 h 10041"/>
                      <a:gd name="connsiteX2" fmla="*/ 3902 w 10001"/>
                      <a:gd name="connsiteY2" fmla="*/ 993 h 10041"/>
                      <a:gd name="connsiteX3" fmla="*/ 6227 w 10001"/>
                      <a:gd name="connsiteY3" fmla="*/ 0 h 10041"/>
                      <a:gd name="connsiteX4" fmla="*/ 8378 w 10001"/>
                      <a:gd name="connsiteY4" fmla="*/ 996 h 10041"/>
                      <a:gd name="connsiteX5" fmla="*/ 9998 w 10001"/>
                      <a:gd name="connsiteY5" fmla="*/ 5748 h 10041"/>
                      <a:gd name="connsiteX6" fmla="*/ 8721 w 10001"/>
                      <a:gd name="connsiteY6" fmla="*/ 9207 h 10041"/>
                      <a:gd name="connsiteX7" fmla="*/ 5449 w 10001"/>
                      <a:gd name="connsiteY7" fmla="*/ 9790 h 10041"/>
                      <a:gd name="connsiteX8" fmla="*/ 3914 w 10001"/>
                      <a:gd name="connsiteY8" fmla="*/ 9895 h 10041"/>
                      <a:gd name="connsiteX9" fmla="*/ 2716 w 10001"/>
                      <a:gd name="connsiteY9" fmla="*/ 7797 h 10041"/>
                      <a:gd name="connsiteX10" fmla="*/ 1479 w 10001"/>
                      <a:gd name="connsiteY10" fmla="*/ 7402 h 10041"/>
                      <a:gd name="connsiteX11" fmla="*/ 4 w 10001"/>
                      <a:gd name="connsiteY11" fmla="*/ 3989 h 10041"/>
                      <a:gd name="connsiteX0" fmla="*/ 4 w 10001"/>
                      <a:gd name="connsiteY0" fmla="*/ 3989 h 14825"/>
                      <a:gd name="connsiteX1" fmla="*/ 890 w 10001"/>
                      <a:gd name="connsiteY1" fmla="*/ 1575 h 14825"/>
                      <a:gd name="connsiteX2" fmla="*/ 3902 w 10001"/>
                      <a:gd name="connsiteY2" fmla="*/ 993 h 14825"/>
                      <a:gd name="connsiteX3" fmla="*/ 6227 w 10001"/>
                      <a:gd name="connsiteY3" fmla="*/ 0 h 14825"/>
                      <a:gd name="connsiteX4" fmla="*/ 8378 w 10001"/>
                      <a:gd name="connsiteY4" fmla="*/ 996 h 14825"/>
                      <a:gd name="connsiteX5" fmla="*/ 9998 w 10001"/>
                      <a:gd name="connsiteY5" fmla="*/ 5748 h 14825"/>
                      <a:gd name="connsiteX6" fmla="*/ 8721 w 10001"/>
                      <a:gd name="connsiteY6" fmla="*/ 9207 h 14825"/>
                      <a:gd name="connsiteX7" fmla="*/ 6011 w 10001"/>
                      <a:gd name="connsiteY7" fmla="*/ 14823 h 14825"/>
                      <a:gd name="connsiteX8" fmla="*/ 3914 w 10001"/>
                      <a:gd name="connsiteY8" fmla="*/ 9895 h 14825"/>
                      <a:gd name="connsiteX9" fmla="*/ 2716 w 10001"/>
                      <a:gd name="connsiteY9" fmla="*/ 7797 h 14825"/>
                      <a:gd name="connsiteX10" fmla="*/ 1479 w 10001"/>
                      <a:gd name="connsiteY10" fmla="*/ 7402 h 14825"/>
                      <a:gd name="connsiteX11" fmla="*/ 4 w 10001"/>
                      <a:gd name="connsiteY11" fmla="*/ 3989 h 14825"/>
                      <a:gd name="connsiteX0" fmla="*/ 4 w 10001"/>
                      <a:gd name="connsiteY0" fmla="*/ 7436 h 18272"/>
                      <a:gd name="connsiteX1" fmla="*/ 890 w 10001"/>
                      <a:gd name="connsiteY1" fmla="*/ 5022 h 18272"/>
                      <a:gd name="connsiteX2" fmla="*/ 3902 w 10001"/>
                      <a:gd name="connsiteY2" fmla="*/ 4440 h 18272"/>
                      <a:gd name="connsiteX3" fmla="*/ 6026 w 10001"/>
                      <a:gd name="connsiteY3" fmla="*/ 0 h 18272"/>
                      <a:gd name="connsiteX4" fmla="*/ 8378 w 10001"/>
                      <a:gd name="connsiteY4" fmla="*/ 4443 h 18272"/>
                      <a:gd name="connsiteX5" fmla="*/ 9998 w 10001"/>
                      <a:gd name="connsiteY5" fmla="*/ 9195 h 18272"/>
                      <a:gd name="connsiteX6" fmla="*/ 8721 w 10001"/>
                      <a:gd name="connsiteY6" fmla="*/ 12654 h 18272"/>
                      <a:gd name="connsiteX7" fmla="*/ 6011 w 10001"/>
                      <a:gd name="connsiteY7" fmla="*/ 18270 h 18272"/>
                      <a:gd name="connsiteX8" fmla="*/ 3914 w 10001"/>
                      <a:gd name="connsiteY8" fmla="*/ 13342 h 18272"/>
                      <a:gd name="connsiteX9" fmla="*/ 2716 w 10001"/>
                      <a:gd name="connsiteY9" fmla="*/ 11244 h 18272"/>
                      <a:gd name="connsiteX10" fmla="*/ 1479 w 10001"/>
                      <a:gd name="connsiteY10" fmla="*/ 10849 h 18272"/>
                      <a:gd name="connsiteX11" fmla="*/ 4 w 10001"/>
                      <a:gd name="connsiteY11" fmla="*/ 7436 h 18272"/>
                      <a:gd name="connsiteX0" fmla="*/ 1 w 9998"/>
                      <a:gd name="connsiteY0" fmla="*/ 7436 h 18272"/>
                      <a:gd name="connsiteX1" fmla="*/ 3899 w 9998"/>
                      <a:gd name="connsiteY1" fmla="*/ 4440 h 18272"/>
                      <a:gd name="connsiteX2" fmla="*/ 6023 w 9998"/>
                      <a:gd name="connsiteY2" fmla="*/ 0 h 18272"/>
                      <a:gd name="connsiteX3" fmla="*/ 8375 w 9998"/>
                      <a:gd name="connsiteY3" fmla="*/ 4443 h 18272"/>
                      <a:gd name="connsiteX4" fmla="*/ 9995 w 9998"/>
                      <a:gd name="connsiteY4" fmla="*/ 9195 h 18272"/>
                      <a:gd name="connsiteX5" fmla="*/ 8718 w 9998"/>
                      <a:gd name="connsiteY5" fmla="*/ 12654 h 18272"/>
                      <a:gd name="connsiteX6" fmla="*/ 6008 w 9998"/>
                      <a:gd name="connsiteY6" fmla="*/ 18270 h 18272"/>
                      <a:gd name="connsiteX7" fmla="*/ 3911 w 9998"/>
                      <a:gd name="connsiteY7" fmla="*/ 13342 h 18272"/>
                      <a:gd name="connsiteX8" fmla="*/ 2713 w 9998"/>
                      <a:gd name="connsiteY8" fmla="*/ 11244 h 18272"/>
                      <a:gd name="connsiteX9" fmla="*/ 1476 w 9998"/>
                      <a:gd name="connsiteY9" fmla="*/ 10849 h 18272"/>
                      <a:gd name="connsiteX10" fmla="*/ 1 w 9998"/>
                      <a:gd name="connsiteY10" fmla="*/ 7436 h 18272"/>
                      <a:gd name="connsiteX0" fmla="*/ 35 w 8559"/>
                      <a:gd name="connsiteY0" fmla="*/ 5938 h 10000"/>
                      <a:gd name="connsiteX1" fmla="*/ 2459 w 8559"/>
                      <a:gd name="connsiteY1" fmla="*/ 2430 h 10000"/>
                      <a:gd name="connsiteX2" fmla="*/ 4583 w 8559"/>
                      <a:gd name="connsiteY2" fmla="*/ 0 h 10000"/>
                      <a:gd name="connsiteX3" fmla="*/ 6936 w 8559"/>
                      <a:gd name="connsiteY3" fmla="*/ 2432 h 10000"/>
                      <a:gd name="connsiteX4" fmla="*/ 8556 w 8559"/>
                      <a:gd name="connsiteY4" fmla="*/ 5032 h 10000"/>
                      <a:gd name="connsiteX5" fmla="*/ 7279 w 8559"/>
                      <a:gd name="connsiteY5" fmla="*/ 6925 h 10000"/>
                      <a:gd name="connsiteX6" fmla="*/ 4568 w 8559"/>
                      <a:gd name="connsiteY6" fmla="*/ 9999 h 10000"/>
                      <a:gd name="connsiteX7" fmla="*/ 2471 w 8559"/>
                      <a:gd name="connsiteY7" fmla="*/ 7302 h 10000"/>
                      <a:gd name="connsiteX8" fmla="*/ 1273 w 8559"/>
                      <a:gd name="connsiteY8" fmla="*/ 6154 h 10000"/>
                      <a:gd name="connsiteX9" fmla="*/ 35 w 8559"/>
                      <a:gd name="connsiteY9" fmla="*/ 5938 h 10000"/>
                      <a:gd name="connsiteX0" fmla="*/ 49 w 9820"/>
                      <a:gd name="connsiteY0" fmla="*/ 4655 h 10000"/>
                      <a:gd name="connsiteX1" fmla="*/ 2693 w 9820"/>
                      <a:gd name="connsiteY1" fmla="*/ 2430 h 10000"/>
                      <a:gd name="connsiteX2" fmla="*/ 5175 w 9820"/>
                      <a:gd name="connsiteY2" fmla="*/ 0 h 10000"/>
                      <a:gd name="connsiteX3" fmla="*/ 7924 w 9820"/>
                      <a:gd name="connsiteY3" fmla="*/ 2432 h 10000"/>
                      <a:gd name="connsiteX4" fmla="*/ 9816 w 9820"/>
                      <a:gd name="connsiteY4" fmla="*/ 5032 h 10000"/>
                      <a:gd name="connsiteX5" fmla="*/ 8324 w 9820"/>
                      <a:gd name="connsiteY5" fmla="*/ 6925 h 10000"/>
                      <a:gd name="connsiteX6" fmla="*/ 5157 w 9820"/>
                      <a:gd name="connsiteY6" fmla="*/ 9999 h 10000"/>
                      <a:gd name="connsiteX7" fmla="*/ 2707 w 9820"/>
                      <a:gd name="connsiteY7" fmla="*/ 7302 h 10000"/>
                      <a:gd name="connsiteX8" fmla="*/ 1307 w 9820"/>
                      <a:gd name="connsiteY8" fmla="*/ 6154 h 10000"/>
                      <a:gd name="connsiteX9" fmla="*/ 49 w 9820"/>
                      <a:gd name="connsiteY9" fmla="*/ 4655 h 10000"/>
                      <a:gd name="connsiteX0" fmla="*/ 45 w 9995"/>
                      <a:gd name="connsiteY0" fmla="*/ 4655 h 10000"/>
                      <a:gd name="connsiteX1" fmla="*/ 2737 w 9995"/>
                      <a:gd name="connsiteY1" fmla="*/ 2430 h 10000"/>
                      <a:gd name="connsiteX2" fmla="*/ 5265 w 9995"/>
                      <a:gd name="connsiteY2" fmla="*/ 0 h 10000"/>
                      <a:gd name="connsiteX3" fmla="*/ 8064 w 9995"/>
                      <a:gd name="connsiteY3" fmla="*/ 2432 h 10000"/>
                      <a:gd name="connsiteX4" fmla="*/ 9991 w 9995"/>
                      <a:gd name="connsiteY4" fmla="*/ 5032 h 10000"/>
                      <a:gd name="connsiteX5" fmla="*/ 8472 w 9995"/>
                      <a:gd name="connsiteY5" fmla="*/ 6925 h 10000"/>
                      <a:gd name="connsiteX6" fmla="*/ 5247 w 9995"/>
                      <a:gd name="connsiteY6" fmla="*/ 9999 h 10000"/>
                      <a:gd name="connsiteX7" fmla="*/ 2752 w 9995"/>
                      <a:gd name="connsiteY7" fmla="*/ 7302 h 10000"/>
                      <a:gd name="connsiteX8" fmla="*/ 1374 w 9995"/>
                      <a:gd name="connsiteY8" fmla="*/ 6984 h 10000"/>
                      <a:gd name="connsiteX9" fmla="*/ 45 w 9995"/>
                      <a:gd name="connsiteY9" fmla="*/ 4655 h 10000"/>
                      <a:gd name="connsiteX0" fmla="*/ 45 w 10000"/>
                      <a:gd name="connsiteY0" fmla="*/ 5032 h 10377"/>
                      <a:gd name="connsiteX1" fmla="*/ 2738 w 10000"/>
                      <a:gd name="connsiteY1" fmla="*/ 2807 h 10377"/>
                      <a:gd name="connsiteX2" fmla="*/ 4886 w 10000"/>
                      <a:gd name="connsiteY2" fmla="*/ 0 h 10377"/>
                      <a:gd name="connsiteX3" fmla="*/ 8068 w 10000"/>
                      <a:gd name="connsiteY3" fmla="*/ 2809 h 10377"/>
                      <a:gd name="connsiteX4" fmla="*/ 9996 w 10000"/>
                      <a:gd name="connsiteY4" fmla="*/ 5409 h 10377"/>
                      <a:gd name="connsiteX5" fmla="*/ 8476 w 10000"/>
                      <a:gd name="connsiteY5" fmla="*/ 7302 h 10377"/>
                      <a:gd name="connsiteX6" fmla="*/ 5250 w 10000"/>
                      <a:gd name="connsiteY6" fmla="*/ 10376 h 10377"/>
                      <a:gd name="connsiteX7" fmla="*/ 2753 w 10000"/>
                      <a:gd name="connsiteY7" fmla="*/ 7679 h 10377"/>
                      <a:gd name="connsiteX8" fmla="*/ 1375 w 10000"/>
                      <a:gd name="connsiteY8" fmla="*/ 7361 h 10377"/>
                      <a:gd name="connsiteX9" fmla="*/ 45 w 10000"/>
                      <a:gd name="connsiteY9" fmla="*/ 5032 h 10377"/>
                      <a:gd name="connsiteX0" fmla="*/ 45 w 10000"/>
                      <a:gd name="connsiteY0" fmla="*/ 5036 h 10381"/>
                      <a:gd name="connsiteX1" fmla="*/ 2738 w 10000"/>
                      <a:gd name="connsiteY1" fmla="*/ 2811 h 10381"/>
                      <a:gd name="connsiteX2" fmla="*/ 4886 w 10000"/>
                      <a:gd name="connsiteY2" fmla="*/ 4 h 10381"/>
                      <a:gd name="connsiteX3" fmla="*/ 8068 w 10000"/>
                      <a:gd name="connsiteY3" fmla="*/ 2813 h 10381"/>
                      <a:gd name="connsiteX4" fmla="*/ 9996 w 10000"/>
                      <a:gd name="connsiteY4" fmla="*/ 5413 h 10381"/>
                      <a:gd name="connsiteX5" fmla="*/ 8476 w 10000"/>
                      <a:gd name="connsiteY5" fmla="*/ 7306 h 10381"/>
                      <a:gd name="connsiteX6" fmla="*/ 5250 w 10000"/>
                      <a:gd name="connsiteY6" fmla="*/ 10380 h 10381"/>
                      <a:gd name="connsiteX7" fmla="*/ 2753 w 10000"/>
                      <a:gd name="connsiteY7" fmla="*/ 7683 h 10381"/>
                      <a:gd name="connsiteX8" fmla="*/ 1375 w 10000"/>
                      <a:gd name="connsiteY8" fmla="*/ 7365 h 10381"/>
                      <a:gd name="connsiteX9" fmla="*/ 45 w 10000"/>
                      <a:gd name="connsiteY9" fmla="*/ 5036 h 10381"/>
                      <a:gd name="connsiteX0" fmla="*/ 45 w 10000"/>
                      <a:gd name="connsiteY0" fmla="*/ 5036 h 10796"/>
                      <a:gd name="connsiteX1" fmla="*/ 2738 w 10000"/>
                      <a:gd name="connsiteY1" fmla="*/ 2811 h 10796"/>
                      <a:gd name="connsiteX2" fmla="*/ 4886 w 10000"/>
                      <a:gd name="connsiteY2" fmla="*/ 4 h 10796"/>
                      <a:gd name="connsiteX3" fmla="*/ 8068 w 10000"/>
                      <a:gd name="connsiteY3" fmla="*/ 2813 h 10796"/>
                      <a:gd name="connsiteX4" fmla="*/ 9996 w 10000"/>
                      <a:gd name="connsiteY4" fmla="*/ 5413 h 10796"/>
                      <a:gd name="connsiteX5" fmla="*/ 8476 w 10000"/>
                      <a:gd name="connsiteY5" fmla="*/ 7306 h 10796"/>
                      <a:gd name="connsiteX6" fmla="*/ 5202 w 10000"/>
                      <a:gd name="connsiteY6" fmla="*/ 10795 h 10796"/>
                      <a:gd name="connsiteX7" fmla="*/ 2753 w 10000"/>
                      <a:gd name="connsiteY7" fmla="*/ 7683 h 10796"/>
                      <a:gd name="connsiteX8" fmla="*/ 1375 w 10000"/>
                      <a:gd name="connsiteY8" fmla="*/ 7365 h 10796"/>
                      <a:gd name="connsiteX9" fmla="*/ 45 w 10000"/>
                      <a:gd name="connsiteY9" fmla="*/ 5036 h 10796"/>
                      <a:gd name="connsiteX0" fmla="*/ 45 w 10000"/>
                      <a:gd name="connsiteY0" fmla="*/ 5036 h 10795"/>
                      <a:gd name="connsiteX1" fmla="*/ 2738 w 10000"/>
                      <a:gd name="connsiteY1" fmla="*/ 2811 h 10795"/>
                      <a:gd name="connsiteX2" fmla="*/ 4886 w 10000"/>
                      <a:gd name="connsiteY2" fmla="*/ 4 h 10795"/>
                      <a:gd name="connsiteX3" fmla="*/ 8068 w 10000"/>
                      <a:gd name="connsiteY3" fmla="*/ 2813 h 10795"/>
                      <a:gd name="connsiteX4" fmla="*/ 9996 w 10000"/>
                      <a:gd name="connsiteY4" fmla="*/ 5413 h 10795"/>
                      <a:gd name="connsiteX5" fmla="*/ 8476 w 10000"/>
                      <a:gd name="connsiteY5" fmla="*/ 7306 h 10795"/>
                      <a:gd name="connsiteX6" fmla="*/ 5202 w 10000"/>
                      <a:gd name="connsiteY6" fmla="*/ 10795 h 10795"/>
                      <a:gd name="connsiteX7" fmla="*/ 2753 w 10000"/>
                      <a:gd name="connsiteY7" fmla="*/ 7683 h 10795"/>
                      <a:gd name="connsiteX8" fmla="*/ 1375 w 10000"/>
                      <a:gd name="connsiteY8" fmla="*/ 7365 h 10795"/>
                      <a:gd name="connsiteX9" fmla="*/ 45 w 10000"/>
                      <a:gd name="connsiteY9" fmla="*/ 5036 h 10795"/>
                      <a:gd name="connsiteX0" fmla="*/ 45 w 10000"/>
                      <a:gd name="connsiteY0" fmla="*/ 5036 h 10795"/>
                      <a:gd name="connsiteX1" fmla="*/ 2738 w 10000"/>
                      <a:gd name="connsiteY1" fmla="*/ 2811 h 10795"/>
                      <a:gd name="connsiteX2" fmla="*/ 4886 w 10000"/>
                      <a:gd name="connsiteY2" fmla="*/ 4 h 10795"/>
                      <a:gd name="connsiteX3" fmla="*/ 8068 w 10000"/>
                      <a:gd name="connsiteY3" fmla="*/ 2813 h 10795"/>
                      <a:gd name="connsiteX4" fmla="*/ 9996 w 10000"/>
                      <a:gd name="connsiteY4" fmla="*/ 5413 h 10795"/>
                      <a:gd name="connsiteX5" fmla="*/ 8476 w 10000"/>
                      <a:gd name="connsiteY5" fmla="*/ 7306 h 10795"/>
                      <a:gd name="connsiteX6" fmla="*/ 5202 w 10000"/>
                      <a:gd name="connsiteY6" fmla="*/ 10795 h 10795"/>
                      <a:gd name="connsiteX7" fmla="*/ 2753 w 10000"/>
                      <a:gd name="connsiteY7" fmla="*/ 7683 h 10795"/>
                      <a:gd name="connsiteX8" fmla="*/ 1375 w 10000"/>
                      <a:gd name="connsiteY8" fmla="*/ 7365 h 10795"/>
                      <a:gd name="connsiteX9" fmla="*/ 45 w 10000"/>
                      <a:gd name="connsiteY9" fmla="*/ 5036 h 10795"/>
                      <a:gd name="connsiteX0" fmla="*/ 4 w 9959"/>
                      <a:gd name="connsiteY0" fmla="*/ 5593 h 11352"/>
                      <a:gd name="connsiteX1" fmla="*/ 1089 w 9959"/>
                      <a:gd name="connsiteY1" fmla="*/ 469 h 11352"/>
                      <a:gd name="connsiteX2" fmla="*/ 4845 w 9959"/>
                      <a:gd name="connsiteY2" fmla="*/ 561 h 11352"/>
                      <a:gd name="connsiteX3" fmla="*/ 8027 w 9959"/>
                      <a:gd name="connsiteY3" fmla="*/ 3370 h 11352"/>
                      <a:gd name="connsiteX4" fmla="*/ 9955 w 9959"/>
                      <a:gd name="connsiteY4" fmla="*/ 5970 h 11352"/>
                      <a:gd name="connsiteX5" fmla="*/ 8435 w 9959"/>
                      <a:gd name="connsiteY5" fmla="*/ 7863 h 11352"/>
                      <a:gd name="connsiteX6" fmla="*/ 5161 w 9959"/>
                      <a:gd name="connsiteY6" fmla="*/ 11352 h 11352"/>
                      <a:gd name="connsiteX7" fmla="*/ 2712 w 9959"/>
                      <a:gd name="connsiteY7" fmla="*/ 8240 h 11352"/>
                      <a:gd name="connsiteX8" fmla="*/ 1334 w 9959"/>
                      <a:gd name="connsiteY8" fmla="*/ 7922 h 11352"/>
                      <a:gd name="connsiteX9" fmla="*/ 4 w 9959"/>
                      <a:gd name="connsiteY9" fmla="*/ 5593 h 11352"/>
                      <a:gd name="connsiteX0" fmla="*/ 0 w 11223"/>
                      <a:gd name="connsiteY0" fmla="*/ 3835 h 9929"/>
                      <a:gd name="connsiteX1" fmla="*/ 2316 w 11223"/>
                      <a:gd name="connsiteY1" fmla="*/ 342 h 9929"/>
                      <a:gd name="connsiteX2" fmla="*/ 6088 w 11223"/>
                      <a:gd name="connsiteY2" fmla="*/ 423 h 9929"/>
                      <a:gd name="connsiteX3" fmla="*/ 9283 w 11223"/>
                      <a:gd name="connsiteY3" fmla="*/ 2898 h 9929"/>
                      <a:gd name="connsiteX4" fmla="*/ 11219 w 11223"/>
                      <a:gd name="connsiteY4" fmla="*/ 5188 h 9929"/>
                      <a:gd name="connsiteX5" fmla="*/ 9693 w 11223"/>
                      <a:gd name="connsiteY5" fmla="*/ 6856 h 9929"/>
                      <a:gd name="connsiteX6" fmla="*/ 6405 w 11223"/>
                      <a:gd name="connsiteY6" fmla="*/ 9929 h 9929"/>
                      <a:gd name="connsiteX7" fmla="*/ 3946 w 11223"/>
                      <a:gd name="connsiteY7" fmla="*/ 7188 h 9929"/>
                      <a:gd name="connsiteX8" fmla="*/ 2562 w 11223"/>
                      <a:gd name="connsiteY8" fmla="*/ 6908 h 9929"/>
                      <a:gd name="connsiteX9" fmla="*/ 0 w 11223"/>
                      <a:gd name="connsiteY9" fmla="*/ 3835 h 9929"/>
                      <a:gd name="connsiteX0" fmla="*/ 0 w 9999"/>
                      <a:gd name="connsiteY0" fmla="*/ 3862 h 10000"/>
                      <a:gd name="connsiteX1" fmla="*/ 2064 w 9999"/>
                      <a:gd name="connsiteY1" fmla="*/ 344 h 10000"/>
                      <a:gd name="connsiteX2" fmla="*/ 5425 w 9999"/>
                      <a:gd name="connsiteY2" fmla="*/ 426 h 10000"/>
                      <a:gd name="connsiteX3" fmla="*/ 8271 w 9999"/>
                      <a:gd name="connsiteY3" fmla="*/ 2919 h 10000"/>
                      <a:gd name="connsiteX4" fmla="*/ 9996 w 9999"/>
                      <a:gd name="connsiteY4" fmla="*/ 5225 h 10000"/>
                      <a:gd name="connsiteX5" fmla="*/ 8637 w 9999"/>
                      <a:gd name="connsiteY5" fmla="*/ 6905 h 10000"/>
                      <a:gd name="connsiteX6" fmla="*/ 5707 w 9999"/>
                      <a:gd name="connsiteY6" fmla="*/ 10000 h 10000"/>
                      <a:gd name="connsiteX7" fmla="*/ 2283 w 9999"/>
                      <a:gd name="connsiteY7" fmla="*/ 6957 h 10000"/>
                      <a:gd name="connsiteX8" fmla="*/ 0 w 9999"/>
                      <a:gd name="connsiteY8" fmla="*/ 3862 h 10000"/>
                      <a:gd name="connsiteX0" fmla="*/ 124 w 10124"/>
                      <a:gd name="connsiteY0" fmla="*/ 3862 h 10000"/>
                      <a:gd name="connsiteX1" fmla="*/ 2188 w 10124"/>
                      <a:gd name="connsiteY1" fmla="*/ 344 h 10000"/>
                      <a:gd name="connsiteX2" fmla="*/ 5550 w 10124"/>
                      <a:gd name="connsiteY2" fmla="*/ 426 h 10000"/>
                      <a:gd name="connsiteX3" fmla="*/ 8396 w 10124"/>
                      <a:gd name="connsiteY3" fmla="*/ 2919 h 10000"/>
                      <a:gd name="connsiteX4" fmla="*/ 10121 w 10124"/>
                      <a:gd name="connsiteY4" fmla="*/ 5225 h 10000"/>
                      <a:gd name="connsiteX5" fmla="*/ 8762 w 10124"/>
                      <a:gd name="connsiteY5" fmla="*/ 6905 h 10000"/>
                      <a:gd name="connsiteX6" fmla="*/ 5832 w 10124"/>
                      <a:gd name="connsiteY6" fmla="*/ 10000 h 10000"/>
                      <a:gd name="connsiteX7" fmla="*/ 124 w 10124"/>
                      <a:gd name="connsiteY7" fmla="*/ 3862 h 10000"/>
                      <a:gd name="connsiteX0" fmla="*/ 43 w 10045"/>
                      <a:gd name="connsiteY0" fmla="*/ 3862 h 6912"/>
                      <a:gd name="connsiteX1" fmla="*/ 2107 w 10045"/>
                      <a:gd name="connsiteY1" fmla="*/ 344 h 6912"/>
                      <a:gd name="connsiteX2" fmla="*/ 5469 w 10045"/>
                      <a:gd name="connsiteY2" fmla="*/ 426 h 6912"/>
                      <a:gd name="connsiteX3" fmla="*/ 8315 w 10045"/>
                      <a:gd name="connsiteY3" fmla="*/ 2919 h 6912"/>
                      <a:gd name="connsiteX4" fmla="*/ 10040 w 10045"/>
                      <a:gd name="connsiteY4" fmla="*/ 5225 h 6912"/>
                      <a:gd name="connsiteX5" fmla="*/ 8681 w 10045"/>
                      <a:gd name="connsiteY5" fmla="*/ 6905 h 6912"/>
                      <a:gd name="connsiteX6" fmla="*/ 3967 w 10045"/>
                      <a:gd name="connsiteY6" fmla="*/ 5885 h 6912"/>
                      <a:gd name="connsiteX7" fmla="*/ 43 w 10045"/>
                      <a:gd name="connsiteY7" fmla="*/ 3862 h 6912"/>
                      <a:gd name="connsiteX0" fmla="*/ 47 w 10004"/>
                      <a:gd name="connsiteY0" fmla="*/ 5106 h 9519"/>
                      <a:gd name="connsiteX1" fmla="*/ 2102 w 10004"/>
                      <a:gd name="connsiteY1" fmla="*/ 17 h 9519"/>
                      <a:gd name="connsiteX2" fmla="*/ 6651 w 10004"/>
                      <a:gd name="connsiteY2" fmla="*/ 3484 h 9519"/>
                      <a:gd name="connsiteX3" fmla="*/ 8282 w 10004"/>
                      <a:gd name="connsiteY3" fmla="*/ 3742 h 9519"/>
                      <a:gd name="connsiteX4" fmla="*/ 9999 w 10004"/>
                      <a:gd name="connsiteY4" fmla="*/ 7078 h 9519"/>
                      <a:gd name="connsiteX5" fmla="*/ 8646 w 10004"/>
                      <a:gd name="connsiteY5" fmla="*/ 9509 h 9519"/>
                      <a:gd name="connsiteX6" fmla="*/ 3953 w 10004"/>
                      <a:gd name="connsiteY6" fmla="*/ 8033 h 9519"/>
                      <a:gd name="connsiteX7" fmla="*/ 47 w 10004"/>
                      <a:gd name="connsiteY7" fmla="*/ 5106 h 9519"/>
                      <a:gd name="connsiteX0" fmla="*/ 43 w 9996"/>
                      <a:gd name="connsiteY0" fmla="*/ 6232 h 10868"/>
                      <a:gd name="connsiteX1" fmla="*/ 2097 w 9996"/>
                      <a:gd name="connsiteY1" fmla="*/ 886 h 10868"/>
                      <a:gd name="connsiteX2" fmla="*/ 5642 w 9996"/>
                      <a:gd name="connsiteY2" fmla="*/ 385 h 10868"/>
                      <a:gd name="connsiteX3" fmla="*/ 8275 w 9996"/>
                      <a:gd name="connsiteY3" fmla="*/ 4799 h 10868"/>
                      <a:gd name="connsiteX4" fmla="*/ 9991 w 9996"/>
                      <a:gd name="connsiteY4" fmla="*/ 8304 h 10868"/>
                      <a:gd name="connsiteX5" fmla="*/ 8639 w 9996"/>
                      <a:gd name="connsiteY5" fmla="*/ 10857 h 10868"/>
                      <a:gd name="connsiteX6" fmla="*/ 3947 w 9996"/>
                      <a:gd name="connsiteY6" fmla="*/ 9307 h 10868"/>
                      <a:gd name="connsiteX7" fmla="*/ 43 w 9996"/>
                      <a:gd name="connsiteY7" fmla="*/ 6232 h 10868"/>
                      <a:gd name="connsiteX0" fmla="*/ 43 w 10004"/>
                      <a:gd name="connsiteY0" fmla="*/ 5543 h 9809"/>
                      <a:gd name="connsiteX1" fmla="*/ 2098 w 10004"/>
                      <a:gd name="connsiteY1" fmla="*/ 624 h 9809"/>
                      <a:gd name="connsiteX2" fmla="*/ 5644 w 10004"/>
                      <a:gd name="connsiteY2" fmla="*/ 163 h 9809"/>
                      <a:gd name="connsiteX3" fmla="*/ 8163 w 10004"/>
                      <a:gd name="connsiteY3" fmla="*/ 1492 h 9809"/>
                      <a:gd name="connsiteX4" fmla="*/ 9995 w 10004"/>
                      <a:gd name="connsiteY4" fmla="*/ 7450 h 9809"/>
                      <a:gd name="connsiteX5" fmla="*/ 8642 w 10004"/>
                      <a:gd name="connsiteY5" fmla="*/ 9799 h 9809"/>
                      <a:gd name="connsiteX6" fmla="*/ 3949 w 10004"/>
                      <a:gd name="connsiteY6" fmla="*/ 8373 h 9809"/>
                      <a:gd name="connsiteX7" fmla="*/ 43 w 10004"/>
                      <a:gd name="connsiteY7" fmla="*/ 5543 h 9809"/>
                      <a:gd name="connsiteX0" fmla="*/ 43 w 8950"/>
                      <a:gd name="connsiteY0" fmla="*/ 5651 h 10081"/>
                      <a:gd name="connsiteX1" fmla="*/ 2097 w 8950"/>
                      <a:gd name="connsiteY1" fmla="*/ 636 h 10081"/>
                      <a:gd name="connsiteX2" fmla="*/ 5642 w 8950"/>
                      <a:gd name="connsiteY2" fmla="*/ 166 h 10081"/>
                      <a:gd name="connsiteX3" fmla="*/ 8160 w 8950"/>
                      <a:gd name="connsiteY3" fmla="*/ 1521 h 10081"/>
                      <a:gd name="connsiteX4" fmla="*/ 8473 w 8950"/>
                      <a:gd name="connsiteY4" fmla="*/ 5322 h 10081"/>
                      <a:gd name="connsiteX5" fmla="*/ 8639 w 8950"/>
                      <a:gd name="connsiteY5" fmla="*/ 9990 h 10081"/>
                      <a:gd name="connsiteX6" fmla="*/ 3947 w 8950"/>
                      <a:gd name="connsiteY6" fmla="*/ 8536 h 10081"/>
                      <a:gd name="connsiteX7" fmla="*/ 43 w 8950"/>
                      <a:gd name="connsiteY7" fmla="*/ 5651 h 10081"/>
                      <a:gd name="connsiteX0" fmla="*/ 48 w 9651"/>
                      <a:gd name="connsiteY0" fmla="*/ 5606 h 8648"/>
                      <a:gd name="connsiteX1" fmla="*/ 2343 w 9651"/>
                      <a:gd name="connsiteY1" fmla="*/ 631 h 8648"/>
                      <a:gd name="connsiteX2" fmla="*/ 6304 w 9651"/>
                      <a:gd name="connsiteY2" fmla="*/ 165 h 8648"/>
                      <a:gd name="connsiteX3" fmla="*/ 9117 w 9651"/>
                      <a:gd name="connsiteY3" fmla="*/ 1509 h 8648"/>
                      <a:gd name="connsiteX4" fmla="*/ 9467 w 9651"/>
                      <a:gd name="connsiteY4" fmla="*/ 5279 h 8648"/>
                      <a:gd name="connsiteX5" fmla="*/ 6997 w 9651"/>
                      <a:gd name="connsiteY5" fmla="*/ 8019 h 8648"/>
                      <a:gd name="connsiteX6" fmla="*/ 4410 w 9651"/>
                      <a:gd name="connsiteY6" fmla="*/ 8467 h 8648"/>
                      <a:gd name="connsiteX7" fmla="*/ 48 w 9651"/>
                      <a:gd name="connsiteY7" fmla="*/ 5606 h 8648"/>
                      <a:gd name="connsiteX0" fmla="*/ 41 w 9991"/>
                      <a:gd name="connsiteY0" fmla="*/ 6482 h 9316"/>
                      <a:gd name="connsiteX1" fmla="*/ 2419 w 9991"/>
                      <a:gd name="connsiteY1" fmla="*/ 730 h 9316"/>
                      <a:gd name="connsiteX2" fmla="*/ 6523 w 9991"/>
                      <a:gd name="connsiteY2" fmla="*/ 191 h 9316"/>
                      <a:gd name="connsiteX3" fmla="*/ 9438 w 9991"/>
                      <a:gd name="connsiteY3" fmla="*/ 1745 h 9316"/>
                      <a:gd name="connsiteX4" fmla="*/ 9800 w 9991"/>
                      <a:gd name="connsiteY4" fmla="*/ 6104 h 9316"/>
                      <a:gd name="connsiteX5" fmla="*/ 7241 w 9991"/>
                      <a:gd name="connsiteY5" fmla="*/ 9273 h 9316"/>
                      <a:gd name="connsiteX6" fmla="*/ 1411 w 9991"/>
                      <a:gd name="connsiteY6" fmla="*/ 7856 h 9316"/>
                      <a:gd name="connsiteX7" fmla="*/ 41 w 9991"/>
                      <a:gd name="connsiteY7" fmla="*/ 6482 h 9316"/>
                      <a:gd name="connsiteX0" fmla="*/ 19 w 10708"/>
                      <a:gd name="connsiteY0" fmla="*/ 7721 h 10038"/>
                      <a:gd name="connsiteX1" fmla="*/ 3129 w 10708"/>
                      <a:gd name="connsiteY1" fmla="*/ 825 h 10038"/>
                      <a:gd name="connsiteX2" fmla="*/ 7237 w 10708"/>
                      <a:gd name="connsiteY2" fmla="*/ 246 h 10038"/>
                      <a:gd name="connsiteX3" fmla="*/ 10155 w 10708"/>
                      <a:gd name="connsiteY3" fmla="*/ 1914 h 10038"/>
                      <a:gd name="connsiteX4" fmla="*/ 10517 w 10708"/>
                      <a:gd name="connsiteY4" fmla="*/ 6593 h 10038"/>
                      <a:gd name="connsiteX5" fmla="*/ 7956 w 10708"/>
                      <a:gd name="connsiteY5" fmla="*/ 9995 h 10038"/>
                      <a:gd name="connsiteX6" fmla="*/ 2120 w 10708"/>
                      <a:gd name="connsiteY6" fmla="*/ 8474 h 10038"/>
                      <a:gd name="connsiteX7" fmla="*/ 19 w 10708"/>
                      <a:gd name="connsiteY7" fmla="*/ 7721 h 10038"/>
                      <a:gd name="connsiteX0" fmla="*/ 359 w 11048"/>
                      <a:gd name="connsiteY0" fmla="*/ 7721 h 10038"/>
                      <a:gd name="connsiteX1" fmla="*/ 3469 w 11048"/>
                      <a:gd name="connsiteY1" fmla="*/ 825 h 10038"/>
                      <a:gd name="connsiteX2" fmla="*/ 7577 w 11048"/>
                      <a:gd name="connsiteY2" fmla="*/ 246 h 10038"/>
                      <a:gd name="connsiteX3" fmla="*/ 10495 w 11048"/>
                      <a:gd name="connsiteY3" fmla="*/ 1914 h 10038"/>
                      <a:gd name="connsiteX4" fmla="*/ 10857 w 11048"/>
                      <a:gd name="connsiteY4" fmla="*/ 6593 h 10038"/>
                      <a:gd name="connsiteX5" fmla="*/ 8296 w 11048"/>
                      <a:gd name="connsiteY5" fmla="*/ 9995 h 10038"/>
                      <a:gd name="connsiteX6" fmla="*/ 2460 w 11048"/>
                      <a:gd name="connsiteY6" fmla="*/ 8474 h 10038"/>
                      <a:gd name="connsiteX7" fmla="*/ 359 w 11048"/>
                      <a:gd name="connsiteY7" fmla="*/ 7721 h 10038"/>
                      <a:gd name="connsiteX0" fmla="*/ 359 w 11048"/>
                      <a:gd name="connsiteY0" fmla="*/ 8392 h 10075"/>
                      <a:gd name="connsiteX1" fmla="*/ 3469 w 11048"/>
                      <a:gd name="connsiteY1" fmla="*/ 864 h 10075"/>
                      <a:gd name="connsiteX2" fmla="*/ 7577 w 11048"/>
                      <a:gd name="connsiteY2" fmla="*/ 285 h 10075"/>
                      <a:gd name="connsiteX3" fmla="*/ 10495 w 11048"/>
                      <a:gd name="connsiteY3" fmla="*/ 1953 h 10075"/>
                      <a:gd name="connsiteX4" fmla="*/ 10857 w 11048"/>
                      <a:gd name="connsiteY4" fmla="*/ 6632 h 10075"/>
                      <a:gd name="connsiteX5" fmla="*/ 8296 w 11048"/>
                      <a:gd name="connsiteY5" fmla="*/ 10034 h 10075"/>
                      <a:gd name="connsiteX6" fmla="*/ 2460 w 11048"/>
                      <a:gd name="connsiteY6" fmla="*/ 8513 h 10075"/>
                      <a:gd name="connsiteX7" fmla="*/ 359 w 11048"/>
                      <a:gd name="connsiteY7" fmla="*/ 8392 h 10075"/>
                      <a:gd name="connsiteX0" fmla="*/ 371 w 11060"/>
                      <a:gd name="connsiteY0" fmla="*/ 8392 h 10075"/>
                      <a:gd name="connsiteX1" fmla="*/ 3481 w 11060"/>
                      <a:gd name="connsiteY1" fmla="*/ 864 h 10075"/>
                      <a:gd name="connsiteX2" fmla="*/ 7589 w 11060"/>
                      <a:gd name="connsiteY2" fmla="*/ 285 h 10075"/>
                      <a:gd name="connsiteX3" fmla="*/ 10507 w 11060"/>
                      <a:gd name="connsiteY3" fmla="*/ 1953 h 10075"/>
                      <a:gd name="connsiteX4" fmla="*/ 10869 w 11060"/>
                      <a:gd name="connsiteY4" fmla="*/ 6632 h 10075"/>
                      <a:gd name="connsiteX5" fmla="*/ 8308 w 11060"/>
                      <a:gd name="connsiteY5" fmla="*/ 10034 h 10075"/>
                      <a:gd name="connsiteX6" fmla="*/ 2472 w 11060"/>
                      <a:gd name="connsiteY6" fmla="*/ 8513 h 10075"/>
                      <a:gd name="connsiteX7" fmla="*/ 371 w 11060"/>
                      <a:gd name="connsiteY7" fmla="*/ 8392 h 10075"/>
                      <a:gd name="connsiteX0" fmla="*/ 54 w 10743"/>
                      <a:gd name="connsiteY0" fmla="*/ 9468 h 11151"/>
                      <a:gd name="connsiteX1" fmla="*/ 4027 w 10743"/>
                      <a:gd name="connsiteY1" fmla="*/ 495 h 11151"/>
                      <a:gd name="connsiteX2" fmla="*/ 7272 w 10743"/>
                      <a:gd name="connsiteY2" fmla="*/ 1361 h 11151"/>
                      <a:gd name="connsiteX3" fmla="*/ 10190 w 10743"/>
                      <a:gd name="connsiteY3" fmla="*/ 3029 h 11151"/>
                      <a:gd name="connsiteX4" fmla="*/ 10552 w 10743"/>
                      <a:gd name="connsiteY4" fmla="*/ 7708 h 11151"/>
                      <a:gd name="connsiteX5" fmla="*/ 7991 w 10743"/>
                      <a:gd name="connsiteY5" fmla="*/ 11110 h 11151"/>
                      <a:gd name="connsiteX6" fmla="*/ 2155 w 10743"/>
                      <a:gd name="connsiteY6" fmla="*/ 9589 h 11151"/>
                      <a:gd name="connsiteX7" fmla="*/ 54 w 10743"/>
                      <a:gd name="connsiteY7" fmla="*/ 9468 h 11151"/>
                      <a:gd name="connsiteX0" fmla="*/ 54 w 10743"/>
                      <a:gd name="connsiteY0" fmla="*/ 9506 h 11189"/>
                      <a:gd name="connsiteX1" fmla="*/ 4027 w 10743"/>
                      <a:gd name="connsiteY1" fmla="*/ 533 h 11189"/>
                      <a:gd name="connsiteX2" fmla="*/ 7272 w 10743"/>
                      <a:gd name="connsiteY2" fmla="*/ 1399 h 11189"/>
                      <a:gd name="connsiteX3" fmla="*/ 10190 w 10743"/>
                      <a:gd name="connsiteY3" fmla="*/ 3067 h 11189"/>
                      <a:gd name="connsiteX4" fmla="*/ 10552 w 10743"/>
                      <a:gd name="connsiteY4" fmla="*/ 7746 h 11189"/>
                      <a:gd name="connsiteX5" fmla="*/ 7991 w 10743"/>
                      <a:gd name="connsiteY5" fmla="*/ 11148 h 11189"/>
                      <a:gd name="connsiteX6" fmla="*/ 2155 w 10743"/>
                      <a:gd name="connsiteY6" fmla="*/ 9627 h 11189"/>
                      <a:gd name="connsiteX7" fmla="*/ 54 w 10743"/>
                      <a:gd name="connsiteY7" fmla="*/ 9506 h 11189"/>
                      <a:gd name="connsiteX0" fmla="*/ 40 w 11293"/>
                      <a:gd name="connsiteY0" fmla="*/ 9082 h 11127"/>
                      <a:gd name="connsiteX1" fmla="*/ 4577 w 11293"/>
                      <a:gd name="connsiteY1" fmla="*/ 470 h 11127"/>
                      <a:gd name="connsiteX2" fmla="*/ 7822 w 11293"/>
                      <a:gd name="connsiteY2" fmla="*/ 1336 h 11127"/>
                      <a:gd name="connsiteX3" fmla="*/ 10740 w 11293"/>
                      <a:gd name="connsiteY3" fmla="*/ 3004 h 11127"/>
                      <a:gd name="connsiteX4" fmla="*/ 11102 w 11293"/>
                      <a:gd name="connsiteY4" fmla="*/ 7683 h 11127"/>
                      <a:gd name="connsiteX5" fmla="*/ 8541 w 11293"/>
                      <a:gd name="connsiteY5" fmla="*/ 11085 h 11127"/>
                      <a:gd name="connsiteX6" fmla="*/ 2705 w 11293"/>
                      <a:gd name="connsiteY6" fmla="*/ 9564 h 11127"/>
                      <a:gd name="connsiteX7" fmla="*/ 40 w 11293"/>
                      <a:gd name="connsiteY7" fmla="*/ 9082 h 1112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1293" h="11127">
                        <a:moveTo>
                          <a:pt x="40" y="9082"/>
                        </a:moveTo>
                        <a:cubicBezTo>
                          <a:pt x="352" y="7566"/>
                          <a:pt x="3280" y="1761"/>
                          <a:pt x="4577" y="470"/>
                        </a:cubicBezTo>
                        <a:cubicBezTo>
                          <a:pt x="5874" y="-821"/>
                          <a:pt x="6795" y="914"/>
                          <a:pt x="7822" y="1336"/>
                        </a:cubicBezTo>
                        <a:cubicBezTo>
                          <a:pt x="8849" y="1758"/>
                          <a:pt x="10193" y="1947"/>
                          <a:pt x="10740" y="3004"/>
                        </a:cubicBezTo>
                        <a:cubicBezTo>
                          <a:pt x="11287" y="4061"/>
                          <a:pt x="11468" y="6337"/>
                          <a:pt x="11102" y="7683"/>
                        </a:cubicBezTo>
                        <a:cubicBezTo>
                          <a:pt x="10736" y="9030"/>
                          <a:pt x="9940" y="10771"/>
                          <a:pt x="8541" y="11085"/>
                        </a:cubicBezTo>
                        <a:cubicBezTo>
                          <a:pt x="7141" y="11398"/>
                          <a:pt x="4122" y="9898"/>
                          <a:pt x="2705" y="9564"/>
                        </a:cubicBezTo>
                        <a:cubicBezTo>
                          <a:pt x="1288" y="9230"/>
                          <a:pt x="-272" y="10598"/>
                          <a:pt x="40" y="9082"/>
                        </a:cubicBezTo>
                        <a:close/>
                      </a:path>
                    </a:pathLst>
                  </a:custGeom>
                  <a:solidFill>
                    <a:srgbClr val="9CE0FA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marL="0" marR="0" lvl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  <a:cs typeface="+mn-cs"/>
                    </a:endParaRPr>
                  </a:p>
                </p:txBody>
              </p:sp>
              <p:grpSp>
                <p:nvGrpSpPr>
                  <p:cNvPr id="443" name="Group 327">
                    <a:extLst>
                      <a:ext uri="{FF2B5EF4-FFF2-40B4-BE49-F238E27FC236}">
                        <a16:creationId xmlns:a16="http://schemas.microsoft.com/office/drawing/2014/main" id="{74ED82E7-C990-ABE8-5A60-AF443F65FC04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7908175" y="5241780"/>
                    <a:ext cx="536554" cy="263548"/>
                    <a:chOff x="1871277" y="1576300"/>
                    <a:chExt cx="1128371" cy="437861"/>
                  </a:xfrm>
                </p:grpSpPr>
                <p:sp>
                  <p:nvSpPr>
                    <p:cNvPr id="447" name="Oval 446">
                      <a:extLst>
                        <a:ext uri="{FF2B5EF4-FFF2-40B4-BE49-F238E27FC236}">
                          <a16:creationId xmlns:a16="http://schemas.microsoft.com/office/drawing/2014/main" id="{4E7C4F0D-1397-2C39-CDDE-0A53B6C60CDA}"/>
                        </a:ext>
                      </a:extLst>
                    </p:cNvPr>
                    <p:cNvSpPr/>
                    <p:nvPr/>
                  </p:nvSpPr>
                  <p:spPr bwMode="auto">
                    <a:xfrm flipV="1">
                      <a:off x="1874446" y="1692905"/>
                      <a:ext cx="1125202" cy="321256"/>
                    </a:xfrm>
                    <a:prstGeom prst="ellipse">
                      <a:avLst/>
                    </a:prstGeom>
                    <a:gradFill flip="none" rotWithShape="1">
                      <a:gsLst>
                        <a:gs pos="0">
                          <a:srgbClr val="3333CC">
                            <a:lumMod val="75000"/>
                          </a:srgbClr>
                        </a:gs>
                        <a:gs pos="53000">
                          <a:srgbClr val="3333CC">
                            <a:lumMod val="60000"/>
                            <a:lumOff val="40000"/>
                          </a:srgbClr>
                        </a:gs>
                        <a:gs pos="100000">
                          <a:srgbClr val="3333CC">
                            <a:lumMod val="75000"/>
                          </a:srgbClr>
                        </a:gs>
                      </a:gsLst>
                      <a:lin ang="0" scaled="1"/>
                      <a:tileRect/>
                    </a:gradFill>
                    <a:ln w="6350" cap="flat" cmpd="sng" algn="ctr">
                      <a:solidFill>
                        <a:srgbClr val="000000"/>
                      </a:solidFill>
                      <a:prstDash val="solid"/>
                    </a:ln>
                    <a:effectLst>
                      <a:outerShdw blurRad="40000" dist="23000" dir="5400000" rotWithShape="0">
                        <a:srgbClr val="000000">
                          <a:alpha val="35000"/>
                        </a:srgbClr>
                      </a:outerShdw>
                    </a:effectLst>
                  </p:spPr>
                  <p:txBody>
                    <a:bodyPr anchor="ctr"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0" cap="none" spc="0" normalizeH="0" baseline="0" noProof="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Gill Sans M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448" name="Rectangle 447">
                      <a:extLst>
                        <a:ext uri="{FF2B5EF4-FFF2-40B4-BE49-F238E27FC236}">
                          <a16:creationId xmlns:a16="http://schemas.microsoft.com/office/drawing/2014/main" id="{EB46FA2C-BD2B-E6AF-13F5-1A9D4739BB87}"/>
                        </a:ext>
                      </a:extLst>
                    </p:cNvPr>
                    <p:cNvSpPr/>
                    <p:nvPr/>
                  </p:nvSpPr>
                  <p:spPr bwMode="auto">
                    <a:xfrm>
                      <a:off x="1871277" y="1740499"/>
                      <a:ext cx="1128371" cy="114225"/>
                    </a:xfrm>
                    <a:prstGeom prst="rect">
                      <a:avLst/>
                    </a:prstGeom>
                    <a:gradFill rotWithShape="1">
                      <a:gsLst>
                        <a:gs pos="0">
                          <a:srgbClr val="3333CC">
                            <a:lumMod val="75000"/>
                          </a:srgbClr>
                        </a:gs>
                        <a:gs pos="53000">
                          <a:srgbClr val="3333CC">
                            <a:lumMod val="60000"/>
                            <a:lumOff val="40000"/>
                          </a:srgbClr>
                        </a:gs>
                        <a:gs pos="100000">
                          <a:srgbClr val="3333CC">
                            <a:lumMod val="75000"/>
                          </a:srgbClr>
                        </a:gs>
                      </a:gsLst>
                      <a:lin ang="10800000" scaled="0"/>
                    </a:gradFill>
                    <a:ln w="25400" cap="flat" cmpd="sng" algn="ctr">
                      <a:noFill/>
                      <a:prstDash val="solid"/>
                    </a:ln>
                    <a:effectLst/>
                  </p:spPr>
                  <p:txBody>
                    <a:bodyPr anchor="ctr"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Gill Sans M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449" name="Oval 448">
                      <a:extLst>
                        <a:ext uri="{FF2B5EF4-FFF2-40B4-BE49-F238E27FC236}">
                          <a16:creationId xmlns:a16="http://schemas.microsoft.com/office/drawing/2014/main" id="{A08C25BE-B673-1647-F315-9C66B48D0005}"/>
                        </a:ext>
                      </a:extLst>
                    </p:cNvPr>
                    <p:cNvSpPr/>
                    <p:nvPr/>
                  </p:nvSpPr>
                  <p:spPr bwMode="auto">
                    <a:xfrm flipV="1">
                      <a:off x="1871277" y="1576300"/>
                      <a:ext cx="1125200" cy="321257"/>
                    </a:xfrm>
                    <a:prstGeom prst="ellipse">
                      <a:avLst/>
                    </a:prstGeom>
                    <a:solidFill>
                      <a:srgbClr val="FFFFFF">
                        <a:lumMod val="75000"/>
                      </a:srgbClr>
                    </a:solidFill>
                    <a:ln w="6350" cap="flat" cmpd="sng" algn="ctr">
                      <a:solidFill>
                        <a:srgbClr val="000000"/>
                      </a:solidFill>
                      <a:prstDash val="solid"/>
                    </a:ln>
                    <a:effectLst>
                      <a:outerShdw blurRad="40000" dist="23000" dir="5400000" rotWithShape="0">
                        <a:srgbClr val="000000">
                          <a:alpha val="35000"/>
                        </a:srgbClr>
                      </a:outerShdw>
                    </a:effectLst>
                  </p:spPr>
                  <p:txBody>
                    <a:bodyPr anchor="ctr"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0" cap="none" spc="0" normalizeH="0" baseline="0" noProof="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Gill Sans M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450" name="Freeform 449">
                      <a:extLst>
                        <a:ext uri="{FF2B5EF4-FFF2-40B4-BE49-F238E27FC236}">
                          <a16:creationId xmlns:a16="http://schemas.microsoft.com/office/drawing/2014/main" id="{7A119D46-C1A3-27FA-53CA-8D25CAC1CACD}"/>
                        </a:ext>
                      </a:extLst>
                    </p:cNvPr>
                    <p:cNvSpPr/>
                    <p:nvPr/>
                  </p:nvSpPr>
                  <p:spPr bwMode="auto">
                    <a:xfrm>
                      <a:off x="2159708" y="1673868"/>
                      <a:ext cx="548339" cy="159438"/>
                    </a:xfrm>
                    <a:custGeom>
                      <a:avLst/>
                      <a:gdLst>
                        <a:gd name="connsiteX0" fmla="*/ 1486231 w 2944854"/>
                        <a:gd name="connsiteY0" fmla="*/ 727041 h 1302232"/>
                        <a:gd name="connsiteX1" fmla="*/ 257675 w 2944854"/>
                        <a:gd name="connsiteY1" fmla="*/ 1302232 h 1302232"/>
                        <a:gd name="connsiteX2" fmla="*/ 0 w 2944854"/>
                        <a:gd name="connsiteY2" fmla="*/ 1228607 h 1302232"/>
                        <a:gd name="connsiteX3" fmla="*/ 911064 w 2944854"/>
                        <a:gd name="connsiteY3" fmla="*/ 837478 h 1302232"/>
                        <a:gd name="connsiteX4" fmla="*/ 883456 w 2944854"/>
                        <a:gd name="connsiteY4" fmla="*/ 450949 h 1302232"/>
                        <a:gd name="connsiteX5" fmla="*/ 161047 w 2944854"/>
                        <a:gd name="connsiteY5" fmla="*/ 119640 h 1302232"/>
                        <a:gd name="connsiteX6" fmla="*/ 404917 w 2944854"/>
                        <a:gd name="connsiteY6" fmla="*/ 50617 h 1302232"/>
                        <a:gd name="connsiteX7" fmla="*/ 1477028 w 2944854"/>
                        <a:gd name="connsiteY7" fmla="*/ 501566 h 1302232"/>
                        <a:gd name="connsiteX8" fmla="*/ 2572146 w 2944854"/>
                        <a:gd name="connsiteY8" fmla="*/ 0 h 1302232"/>
                        <a:gd name="connsiteX9" fmla="*/ 2875834 w 2944854"/>
                        <a:gd name="connsiteY9" fmla="*/ 96632 h 1302232"/>
                        <a:gd name="connsiteX10" fmla="*/ 2079803 w 2944854"/>
                        <a:gd name="connsiteY10" fmla="*/ 432543 h 1302232"/>
                        <a:gd name="connsiteX11" fmla="*/ 2240850 w 2944854"/>
                        <a:gd name="connsiteY11" fmla="*/ 920305 h 1302232"/>
                        <a:gd name="connsiteX12" fmla="*/ 2944854 w 2944854"/>
                        <a:gd name="connsiteY12" fmla="*/ 1228607 h 1302232"/>
                        <a:gd name="connsiteX13" fmla="*/ 2733192 w 2944854"/>
                        <a:gd name="connsiteY13" fmla="*/ 1297630 h 1302232"/>
                        <a:gd name="connsiteX14" fmla="*/ 1486231 w 2944854"/>
                        <a:gd name="connsiteY14" fmla="*/ 727041 h 1302232"/>
                        <a:gd name="connsiteX0" fmla="*/ 1486231 w 2944854"/>
                        <a:gd name="connsiteY0" fmla="*/ 727041 h 1316375"/>
                        <a:gd name="connsiteX1" fmla="*/ 257675 w 2944854"/>
                        <a:gd name="connsiteY1" fmla="*/ 1302232 h 1316375"/>
                        <a:gd name="connsiteX2" fmla="*/ 0 w 2944854"/>
                        <a:gd name="connsiteY2" fmla="*/ 1228607 h 1316375"/>
                        <a:gd name="connsiteX3" fmla="*/ 911064 w 2944854"/>
                        <a:gd name="connsiteY3" fmla="*/ 837478 h 1316375"/>
                        <a:gd name="connsiteX4" fmla="*/ 883456 w 2944854"/>
                        <a:gd name="connsiteY4" fmla="*/ 450949 h 1316375"/>
                        <a:gd name="connsiteX5" fmla="*/ 161047 w 2944854"/>
                        <a:gd name="connsiteY5" fmla="*/ 119640 h 1316375"/>
                        <a:gd name="connsiteX6" fmla="*/ 404917 w 2944854"/>
                        <a:gd name="connsiteY6" fmla="*/ 50617 h 1316375"/>
                        <a:gd name="connsiteX7" fmla="*/ 1477028 w 2944854"/>
                        <a:gd name="connsiteY7" fmla="*/ 501566 h 1316375"/>
                        <a:gd name="connsiteX8" fmla="*/ 2572146 w 2944854"/>
                        <a:gd name="connsiteY8" fmla="*/ 0 h 1316375"/>
                        <a:gd name="connsiteX9" fmla="*/ 2875834 w 2944854"/>
                        <a:gd name="connsiteY9" fmla="*/ 96632 h 1316375"/>
                        <a:gd name="connsiteX10" fmla="*/ 2079803 w 2944854"/>
                        <a:gd name="connsiteY10" fmla="*/ 432543 h 1316375"/>
                        <a:gd name="connsiteX11" fmla="*/ 2240850 w 2944854"/>
                        <a:gd name="connsiteY11" fmla="*/ 920305 h 1316375"/>
                        <a:gd name="connsiteX12" fmla="*/ 2944854 w 2944854"/>
                        <a:gd name="connsiteY12" fmla="*/ 1228607 h 1316375"/>
                        <a:gd name="connsiteX13" fmla="*/ 2756623 w 2944854"/>
                        <a:gd name="connsiteY13" fmla="*/ 1316375 h 1316375"/>
                        <a:gd name="connsiteX14" fmla="*/ 1486231 w 2944854"/>
                        <a:gd name="connsiteY14" fmla="*/ 727041 h 1316375"/>
                        <a:gd name="connsiteX0" fmla="*/ 1486231 w 3024520"/>
                        <a:gd name="connsiteY0" fmla="*/ 727041 h 1316375"/>
                        <a:gd name="connsiteX1" fmla="*/ 257675 w 3024520"/>
                        <a:gd name="connsiteY1" fmla="*/ 1302232 h 1316375"/>
                        <a:gd name="connsiteX2" fmla="*/ 0 w 3024520"/>
                        <a:gd name="connsiteY2" fmla="*/ 1228607 h 1316375"/>
                        <a:gd name="connsiteX3" fmla="*/ 911064 w 3024520"/>
                        <a:gd name="connsiteY3" fmla="*/ 837478 h 1316375"/>
                        <a:gd name="connsiteX4" fmla="*/ 883456 w 3024520"/>
                        <a:gd name="connsiteY4" fmla="*/ 450949 h 1316375"/>
                        <a:gd name="connsiteX5" fmla="*/ 161047 w 3024520"/>
                        <a:gd name="connsiteY5" fmla="*/ 119640 h 1316375"/>
                        <a:gd name="connsiteX6" fmla="*/ 404917 w 3024520"/>
                        <a:gd name="connsiteY6" fmla="*/ 50617 h 1316375"/>
                        <a:gd name="connsiteX7" fmla="*/ 1477028 w 3024520"/>
                        <a:gd name="connsiteY7" fmla="*/ 501566 h 1316375"/>
                        <a:gd name="connsiteX8" fmla="*/ 2572146 w 3024520"/>
                        <a:gd name="connsiteY8" fmla="*/ 0 h 1316375"/>
                        <a:gd name="connsiteX9" fmla="*/ 2875834 w 3024520"/>
                        <a:gd name="connsiteY9" fmla="*/ 96632 h 1316375"/>
                        <a:gd name="connsiteX10" fmla="*/ 2079803 w 3024520"/>
                        <a:gd name="connsiteY10" fmla="*/ 432543 h 1316375"/>
                        <a:gd name="connsiteX11" fmla="*/ 2240850 w 3024520"/>
                        <a:gd name="connsiteY11" fmla="*/ 920305 h 1316375"/>
                        <a:gd name="connsiteX12" fmla="*/ 3024520 w 3024520"/>
                        <a:gd name="connsiteY12" fmla="*/ 1228607 h 1316375"/>
                        <a:gd name="connsiteX13" fmla="*/ 2756623 w 3024520"/>
                        <a:gd name="connsiteY13" fmla="*/ 1316375 h 1316375"/>
                        <a:gd name="connsiteX14" fmla="*/ 1486231 w 3024520"/>
                        <a:gd name="connsiteY14" fmla="*/ 727041 h 1316375"/>
                        <a:gd name="connsiteX0" fmla="*/ 1537780 w 3076069"/>
                        <a:gd name="connsiteY0" fmla="*/ 727041 h 1316375"/>
                        <a:gd name="connsiteX1" fmla="*/ 309224 w 3076069"/>
                        <a:gd name="connsiteY1" fmla="*/ 1302232 h 1316375"/>
                        <a:gd name="connsiteX2" fmla="*/ 0 w 3076069"/>
                        <a:gd name="connsiteY2" fmla="*/ 1228607 h 1316375"/>
                        <a:gd name="connsiteX3" fmla="*/ 962613 w 3076069"/>
                        <a:gd name="connsiteY3" fmla="*/ 837478 h 1316375"/>
                        <a:gd name="connsiteX4" fmla="*/ 935005 w 3076069"/>
                        <a:gd name="connsiteY4" fmla="*/ 450949 h 1316375"/>
                        <a:gd name="connsiteX5" fmla="*/ 212596 w 3076069"/>
                        <a:gd name="connsiteY5" fmla="*/ 119640 h 1316375"/>
                        <a:gd name="connsiteX6" fmla="*/ 456466 w 3076069"/>
                        <a:gd name="connsiteY6" fmla="*/ 50617 h 1316375"/>
                        <a:gd name="connsiteX7" fmla="*/ 1528577 w 3076069"/>
                        <a:gd name="connsiteY7" fmla="*/ 501566 h 1316375"/>
                        <a:gd name="connsiteX8" fmla="*/ 2623695 w 3076069"/>
                        <a:gd name="connsiteY8" fmla="*/ 0 h 1316375"/>
                        <a:gd name="connsiteX9" fmla="*/ 2927383 w 3076069"/>
                        <a:gd name="connsiteY9" fmla="*/ 96632 h 1316375"/>
                        <a:gd name="connsiteX10" fmla="*/ 2131352 w 3076069"/>
                        <a:gd name="connsiteY10" fmla="*/ 432543 h 1316375"/>
                        <a:gd name="connsiteX11" fmla="*/ 2292399 w 3076069"/>
                        <a:gd name="connsiteY11" fmla="*/ 920305 h 1316375"/>
                        <a:gd name="connsiteX12" fmla="*/ 3076069 w 3076069"/>
                        <a:gd name="connsiteY12" fmla="*/ 1228607 h 1316375"/>
                        <a:gd name="connsiteX13" fmla="*/ 2808172 w 3076069"/>
                        <a:gd name="connsiteY13" fmla="*/ 1316375 h 1316375"/>
                        <a:gd name="connsiteX14" fmla="*/ 1537780 w 3076069"/>
                        <a:gd name="connsiteY14" fmla="*/ 727041 h 1316375"/>
                        <a:gd name="connsiteX0" fmla="*/ 1537780 w 3076069"/>
                        <a:gd name="connsiteY0" fmla="*/ 727041 h 1321259"/>
                        <a:gd name="connsiteX1" fmla="*/ 313981 w 3076069"/>
                        <a:gd name="connsiteY1" fmla="*/ 1321259 h 1321259"/>
                        <a:gd name="connsiteX2" fmla="*/ 0 w 3076069"/>
                        <a:gd name="connsiteY2" fmla="*/ 1228607 h 1321259"/>
                        <a:gd name="connsiteX3" fmla="*/ 962613 w 3076069"/>
                        <a:gd name="connsiteY3" fmla="*/ 837478 h 1321259"/>
                        <a:gd name="connsiteX4" fmla="*/ 935005 w 3076069"/>
                        <a:gd name="connsiteY4" fmla="*/ 450949 h 1321259"/>
                        <a:gd name="connsiteX5" fmla="*/ 212596 w 3076069"/>
                        <a:gd name="connsiteY5" fmla="*/ 119640 h 1321259"/>
                        <a:gd name="connsiteX6" fmla="*/ 456466 w 3076069"/>
                        <a:gd name="connsiteY6" fmla="*/ 50617 h 1321259"/>
                        <a:gd name="connsiteX7" fmla="*/ 1528577 w 3076069"/>
                        <a:gd name="connsiteY7" fmla="*/ 501566 h 1321259"/>
                        <a:gd name="connsiteX8" fmla="*/ 2623695 w 3076069"/>
                        <a:gd name="connsiteY8" fmla="*/ 0 h 1321259"/>
                        <a:gd name="connsiteX9" fmla="*/ 2927383 w 3076069"/>
                        <a:gd name="connsiteY9" fmla="*/ 96632 h 1321259"/>
                        <a:gd name="connsiteX10" fmla="*/ 2131352 w 3076069"/>
                        <a:gd name="connsiteY10" fmla="*/ 432543 h 1321259"/>
                        <a:gd name="connsiteX11" fmla="*/ 2292399 w 3076069"/>
                        <a:gd name="connsiteY11" fmla="*/ 920305 h 1321259"/>
                        <a:gd name="connsiteX12" fmla="*/ 3076069 w 3076069"/>
                        <a:gd name="connsiteY12" fmla="*/ 1228607 h 1321259"/>
                        <a:gd name="connsiteX13" fmla="*/ 2808172 w 3076069"/>
                        <a:gd name="connsiteY13" fmla="*/ 1316375 h 1321259"/>
                        <a:gd name="connsiteX14" fmla="*/ 1537780 w 3076069"/>
                        <a:gd name="connsiteY14" fmla="*/ 727041 h 1321259"/>
                        <a:gd name="connsiteX0" fmla="*/ 1537780 w 3076069"/>
                        <a:gd name="connsiteY0" fmla="*/ 750825 h 1321259"/>
                        <a:gd name="connsiteX1" fmla="*/ 313981 w 3076069"/>
                        <a:gd name="connsiteY1" fmla="*/ 1321259 h 1321259"/>
                        <a:gd name="connsiteX2" fmla="*/ 0 w 3076069"/>
                        <a:gd name="connsiteY2" fmla="*/ 1228607 h 1321259"/>
                        <a:gd name="connsiteX3" fmla="*/ 962613 w 3076069"/>
                        <a:gd name="connsiteY3" fmla="*/ 837478 h 1321259"/>
                        <a:gd name="connsiteX4" fmla="*/ 935005 w 3076069"/>
                        <a:gd name="connsiteY4" fmla="*/ 450949 h 1321259"/>
                        <a:gd name="connsiteX5" fmla="*/ 212596 w 3076069"/>
                        <a:gd name="connsiteY5" fmla="*/ 119640 h 1321259"/>
                        <a:gd name="connsiteX6" fmla="*/ 456466 w 3076069"/>
                        <a:gd name="connsiteY6" fmla="*/ 50617 h 1321259"/>
                        <a:gd name="connsiteX7" fmla="*/ 1528577 w 3076069"/>
                        <a:gd name="connsiteY7" fmla="*/ 501566 h 1321259"/>
                        <a:gd name="connsiteX8" fmla="*/ 2623695 w 3076069"/>
                        <a:gd name="connsiteY8" fmla="*/ 0 h 1321259"/>
                        <a:gd name="connsiteX9" fmla="*/ 2927383 w 3076069"/>
                        <a:gd name="connsiteY9" fmla="*/ 96632 h 1321259"/>
                        <a:gd name="connsiteX10" fmla="*/ 2131352 w 3076069"/>
                        <a:gd name="connsiteY10" fmla="*/ 432543 h 1321259"/>
                        <a:gd name="connsiteX11" fmla="*/ 2292399 w 3076069"/>
                        <a:gd name="connsiteY11" fmla="*/ 920305 h 1321259"/>
                        <a:gd name="connsiteX12" fmla="*/ 3076069 w 3076069"/>
                        <a:gd name="connsiteY12" fmla="*/ 1228607 h 1321259"/>
                        <a:gd name="connsiteX13" fmla="*/ 2808172 w 3076069"/>
                        <a:gd name="connsiteY13" fmla="*/ 1316375 h 1321259"/>
                        <a:gd name="connsiteX14" fmla="*/ 1537780 w 3076069"/>
                        <a:gd name="connsiteY14" fmla="*/ 750825 h 1321259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</a:cxnLst>
                      <a:rect l="l" t="t" r="r" b="b"/>
                      <a:pathLst>
                        <a:path w="3076069" h="1321259">
                          <a:moveTo>
                            <a:pt x="1537780" y="750825"/>
                          </a:moveTo>
                          <a:lnTo>
                            <a:pt x="313981" y="1321259"/>
                          </a:lnTo>
                          <a:lnTo>
                            <a:pt x="0" y="1228607"/>
                          </a:lnTo>
                          <a:lnTo>
                            <a:pt x="962613" y="837478"/>
                          </a:lnTo>
                          <a:lnTo>
                            <a:pt x="935005" y="450949"/>
                          </a:lnTo>
                          <a:lnTo>
                            <a:pt x="212596" y="119640"/>
                          </a:lnTo>
                          <a:lnTo>
                            <a:pt x="456466" y="50617"/>
                          </a:lnTo>
                          <a:lnTo>
                            <a:pt x="1528577" y="501566"/>
                          </a:lnTo>
                          <a:lnTo>
                            <a:pt x="2623695" y="0"/>
                          </a:lnTo>
                          <a:lnTo>
                            <a:pt x="2927383" y="96632"/>
                          </a:lnTo>
                          <a:lnTo>
                            <a:pt x="2131352" y="432543"/>
                          </a:lnTo>
                          <a:lnTo>
                            <a:pt x="2292399" y="920305"/>
                          </a:lnTo>
                          <a:lnTo>
                            <a:pt x="3076069" y="1228607"/>
                          </a:lnTo>
                          <a:lnTo>
                            <a:pt x="2808172" y="1316375"/>
                          </a:lnTo>
                          <a:lnTo>
                            <a:pt x="1537780" y="750825"/>
                          </a:lnTo>
                          <a:close/>
                        </a:path>
                      </a:pathLst>
                    </a:custGeom>
                    <a:solidFill>
                      <a:srgbClr val="3333CC">
                        <a:lumMod val="60000"/>
                        <a:lumOff val="40000"/>
                      </a:srgbClr>
                    </a:solidFill>
                    <a:ln w="9525" cap="flat" cmpd="sng" algn="ctr">
                      <a:noFill/>
                      <a:prstDash val="solid"/>
                    </a:ln>
                    <a:effectLst/>
                  </p:spPr>
                  <p:txBody>
                    <a:bodyPr anchor="ctr"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Gill Sans M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451" name="Freeform 450">
                      <a:extLst>
                        <a:ext uri="{FF2B5EF4-FFF2-40B4-BE49-F238E27FC236}">
                          <a16:creationId xmlns:a16="http://schemas.microsoft.com/office/drawing/2014/main" id="{F80B6165-E52B-4213-1554-D59762EAA29B}"/>
                        </a:ext>
                      </a:extLst>
                    </p:cNvPr>
                    <p:cNvSpPr/>
                    <p:nvPr/>
                  </p:nvSpPr>
                  <p:spPr bwMode="auto">
                    <a:xfrm>
                      <a:off x="2102655" y="1633412"/>
                      <a:ext cx="662444" cy="111846"/>
                    </a:xfrm>
                    <a:custGeom>
                      <a:avLst/>
                      <a:gdLst>
                        <a:gd name="connsiteX0" fmla="*/ 0 w 3645229"/>
                        <a:gd name="connsiteY0" fmla="*/ 214441 h 923747"/>
                        <a:gd name="connsiteX1" fmla="*/ 659770 w 3645229"/>
                        <a:gd name="connsiteY1" fmla="*/ 16495 h 923747"/>
                        <a:gd name="connsiteX2" fmla="*/ 1814367 w 3645229"/>
                        <a:gd name="connsiteY2" fmla="*/ 511360 h 923747"/>
                        <a:gd name="connsiteX3" fmla="*/ 2968965 w 3645229"/>
                        <a:gd name="connsiteY3" fmla="*/ 0 h 923747"/>
                        <a:gd name="connsiteX4" fmla="*/ 3645229 w 3645229"/>
                        <a:gd name="connsiteY4" fmla="*/ 197946 h 923747"/>
                        <a:gd name="connsiteX5" fmla="*/ 3199884 w 3645229"/>
                        <a:gd name="connsiteY5" fmla="*/ 461874 h 923747"/>
                        <a:gd name="connsiteX6" fmla="*/ 2985459 w 3645229"/>
                        <a:gd name="connsiteY6" fmla="*/ 379396 h 923747"/>
                        <a:gd name="connsiteX7" fmla="*/ 1830861 w 3645229"/>
                        <a:gd name="connsiteY7" fmla="*/ 923747 h 923747"/>
                        <a:gd name="connsiteX8" fmla="*/ 676264 w 3645229"/>
                        <a:gd name="connsiteY8" fmla="*/ 412387 h 923747"/>
                        <a:gd name="connsiteX9" fmla="*/ 527816 w 3645229"/>
                        <a:gd name="connsiteY9" fmla="*/ 478369 h 923747"/>
                        <a:gd name="connsiteX10" fmla="*/ 0 w 3645229"/>
                        <a:gd name="connsiteY10" fmla="*/ 214441 h 923747"/>
                        <a:gd name="connsiteX0" fmla="*/ 0 w 3640627"/>
                        <a:gd name="connsiteY0" fmla="*/ 242051 h 923747"/>
                        <a:gd name="connsiteX1" fmla="*/ 655168 w 3640627"/>
                        <a:gd name="connsiteY1" fmla="*/ 16495 h 923747"/>
                        <a:gd name="connsiteX2" fmla="*/ 1809765 w 3640627"/>
                        <a:gd name="connsiteY2" fmla="*/ 511360 h 923747"/>
                        <a:gd name="connsiteX3" fmla="*/ 2964363 w 3640627"/>
                        <a:gd name="connsiteY3" fmla="*/ 0 h 923747"/>
                        <a:gd name="connsiteX4" fmla="*/ 3640627 w 3640627"/>
                        <a:gd name="connsiteY4" fmla="*/ 197946 h 923747"/>
                        <a:gd name="connsiteX5" fmla="*/ 3195282 w 3640627"/>
                        <a:gd name="connsiteY5" fmla="*/ 461874 h 923747"/>
                        <a:gd name="connsiteX6" fmla="*/ 2980857 w 3640627"/>
                        <a:gd name="connsiteY6" fmla="*/ 379396 h 923747"/>
                        <a:gd name="connsiteX7" fmla="*/ 1826259 w 3640627"/>
                        <a:gd name="connsiteY7" fmla="*/ 923747 h 923747"/>
                        <a:gd name="connsiteX8" fmla="*/ 671662 w 3640627"/>
                        <a:gd name="connsiteY8" fmla="*/ 412387 h 923747"/>
                        <a:gd name="connsiteX9" fmla="*/ 523214 w 3640627"/>
                        <a:gd name="connsiteY9" fmla="*/ 478369 h 923747"/>
                        <a:gd name="connsiteX10" fmla="*/ 0 w 3640627"/>
                        <a:gd name="connsiteY10" fmla="*/ 242051 h 923747"/>
                        <a:gd name="connsiteX0" fmla="*/ 0 w 3640627"/>
                        <a:gd name="connsiteY0" fmla="*/ 242051 h 923747"/>
                        <a:gd name="connsiteX1" fmla="*/ 655168 w 3640627"/>
                        <a:gd name="connsiteY1" fmla="*/ 16495 h 923747"/>
                        <a:gd name="connsiteX2" fmla="*/ 1809765 w 3640627"/>
                        <a:gd name="connsiteY2" fmla="*/ 511360 h 923747"/>
                        <a:gd name="connsiteX3" fmla="*/ 2964363 w 3640627"/>
                        <a:gd name="connsiteY3" fmla="*/ 0 h 923747"/>
                        <a:gd name="connsiteX4" fmla="*/ 3640627 w 3640627"/>
                        <a:gd name="connsiteY4" fmla="*/ 197946 h 923747"/>
                        <a:gd name="connsiteX5" fmla="*/ 3195282 w 3640627"/>
                        <a:gd name="connsiteY5" fmla="*/ 461874 h 923747"/>
                        <a:gd name="connsiteX6" fmla="*/ 2980857 w 3640627"/>
                        <a:gd name="connsiteY6" fmla="*/ 379396 h 923747"/>
                        <a:gd name="connsiteX7" fmla="*/ 1826259 w 3640627"/>
                        <a:gd name="connsiteY7" fmla="*/ 923747 h 923747"/>
                        <a:gd name="connsiteX8" fmla="*/ 671662 w 3640627"/>
                        <a:gd name="connsiteY8" fmla="*/ 412387 h 923747"/>
                        <a:gd name="connsiteX9" fmla="*/ 523214 w 3640627"/>
                        <a:gd name="connsiteY9" fmla="*/ 482971 h 923747"/>
                        <a:gd name="connsiteX10" fmla="*/ 0 w 3640627"/>
                        <a:gd name="connsiteY10" fmla="*/ 242051 h 923747"/>
                        <a:gd name="connsiteX0" fmla="*/ 0 w 3640627"/>
                        <a:gd name="connsiteY0" fmla="*/ 242051 h 923747"/>
                        <a:gd name="connsiteX1" fmla="*/ 655168 w 3640627"/>
                        <a:gd name="connsiteY1" fmla="*/ 16495 h 923747"/>
                        <a:gd name="connsiteX2" fmla="*/ 1809765 w 3640627"/>
                        <a:gd name="connsiteY2" fmla="*/ 511360 h 923747"/>
                        <a:gd name="connsiteX3" fmla="*/ 2964363 w 3640627"/>
                        <a:gd name="connsiteY3" fmla="*/ 0 h 923747"/>
                        <a:gd name="connsiteX4" fmla="*/ 3640627 w 3640627"/>
                        <a:gd name="connsiteY4" fmla="*/ 197946 h 923747"/>
                        <a:gd name="connsiteX5" fmla="*/ 3195282 w 3640627"/>
                        <a:gd name="connsiteY5" fmla="*/ 461874 h 923747"/>
                        <a:gd name="connsiteX6" fmla="*/ 2980857 w 3640627"/>
                        <a:gd name="connsiteY6" fmla="*/ 379396 h 923747"/>
                        <a:gd name="connsiteX7" fmla="*/ 1826259 w 3640627"/>
                        <a:gd name="connsiteY7" fmla="*/ 923747 h 923747"/>
                        <a:gd name="connsiteX8" fmla="*/ 690067 w 3640627"/>
                        <a:gd name="connsiteY8" fmla="*/ 412387 h 923747"/>
                        <a:gd name="connsiteX9" fmla="*/ 523214 w 3640627"/>
                        <a:gd name="connsiteY9" fmla="*/ 482971 h 923747"/>
                        <a:gd name="connsiteX10" fmla="*/ 0 w 3640627"/>
                        <a:gd name="connsiteY10" fmla="*/ 242051 h 923747"/>
                        <a:gd name="connsiteX0" fmla="*/ 0 w 3640627"/>
                        <a:gd name="connsiteY0" fmla="*/ 242051 h 946755"/>
                        <a:gd name="connsiteX1" fmla="*/ 655168 w 3640627"/>
                        <a:gd name="connsiteY1" fmla="*/ 16495 h 946755"/>
                        <a:gd name="connsiteX2" fmla="*/ 1809765 w 3640627"/>
                        <a:gd name="connsiteY2" fmla="*/ 511360 h 946755"/>
                        <a:gd name="connsiteX3" fmla="*/ 2964363 w 3640627"/>
                        <a:gd name="connsiteY3" fmla="*/ 0 h 946755"/>
                        <a:gd name="connsiteX4" fmla="*/ 3640627 w 3640627"/>
                        <a:gd name="connsiteY4" fmla="*/ 197946 h 946755"/>
                        <a:gd name="connsiteX5" fmla="*/ 3195282 w 3640627"/>
                        <a:gd name="connsiteY5" fmla="*/ 461874 h 946755"/>
                        <a:gd name="connsiteX6" fmla="*/ 2980857 w 3640627"/>
                        <a:gd name="connsiteY6" fmla="*/ 379396 h 946755"/>
                        <a:gd name="connsiteX7" fmla="*/ 1876873 w 3640627"/>
                        <a:gd name="connsiteY7" fmla="*/ 946755 h 946755"/>
                        <a:gd name="connsiteX8" fmla="*/ 690067 w 3640627"/>
                        <a:gd name="connsiteY8" fmla="*/ 412387 h 946755"/>
                        <a:gd name="connsiteX9" fmla="*/ 523214 w 3640627"/>
                        <a:gd name="connsiteY9" fmla="*/ 482971 h 946755"/>
                        <a:gd name="connsiteX10" fmla="*/ 0 w 3640627"/>
                        <a:gd name="connsiteY10" fmla="*/ 242051 h 946755"/>
                        <a:gd name="connsiteX0" fmla="*/ 0 w 3640627"/>
                        <a:gd name="connsiteY0" fmla="*/ 242051 h 946755"/>
                        <a:gd name="connsiteX1" fmla="*/ 655168 w 3640627"/>
                        <a:gd name="connsiteY1" fmla="*/ 16495 h 946755"/>
                        <a:gd name="connsiteX2" fmla="*/ 1855778 w 3640627"/>
                        <a:gd name="connsiteY2" fmla="*/ 534367 h 946755"/>
                        <a:gd name="connsiteX3" fmla="*/ 2964363 w 3640627"/>
                        <a:gd name="connsiteY3" fmla="*/ 0 h 946755"/>
                        <a:gd name="connsiteX4" fmla="*/ 3640627 w 3640627"/>
                        <a:gd name="connsiteY4" fmla="*/ 197946 h 946755"/>
                        <a:gd name="connsiteX5" fmla="*/ 3195282 w 3640627"/>
                        <a:gd name="connsiteY5" fmla="*/ 461874 h 946755"/>
                        <a:gd name="connsiteX6" fmla="*/ 2980857 w 3640627"/>
                        <a:gd name="connsiteY6" fmla="*/ 379396 h 946755"/>
                        <a:gd name="connsiteX7" fmla="*/ 1876873 w 3640627"/>
                        <a:gd name="connsiteY7" fmla="*/ 946755 h 946755"/>
                        <a:gd name="connsiteX8" fmla="*/ 690067 w 3640627"/>
                        <a:gd name="connsiteY8" fmla="*/ 412387 h 946755"/>
                        <a:gd name="connsiteX9" fmla="*/ 523214 w 3640627"/>
                        <a:gd name="connsiteY9" fmla="*/ 482971 h 946755"/>
                        <a:gd name="connsiteX10" fmla="*/ 0 w 3640627"/>
                        <a:gd name="connsiteY10" fmla="*/ 242051 h 946755"/>
                        <a:gd name="connsiteX0" fmla="*/ 0 w 3640627"/>
                        <a:gd name="connsiteY0" fmla="*/ 242051 h 946755"/>
                        <a:gd name="connsiteX1" fmla="*/ 655168 w 3640627"/>
                        <a:gd name="connsiteY1" fmla="*/ 16495 h 946755"/>
                        <a:gd name="connsiteX2" fmla="*/ 1855778 w 3640627"/>
                        <a:gd name="connsiteY2" fmla="*/ 534367 h 946755"/>
                        <a:gd name="connsiteX3" fmla="*/ 2964363 w 3640627"/>
                        <a:gd name="connsiteY3" fmla="*/ 0 h 946755"/>
                        <a:gd name="connsiteX4" fmla="*/ 3640627 w 3640627"/>
                        <a:gd name="connsiteY4" fmla="*/ 197946 h 946755"/>
                        <a:gd name="connsiteX5" fmla="*/ 3195282 w 3640627"/>
                        <a:gd name="connsiteY5" fmla="*/ 461874 h 946755"/>
                        <a:gd name="connsiteX6" fmla="*/ 3008465 w 3640627"/>
                        <a:gd name="connsiteY6" fmla="*/ 402404 h 946755"/>
                        <a:gd name="connsiteX7" fmla="*/ 1876873 w 3640627"/>
                        <a:gd name="connsiteY7" fmla="*/ 946755 h 946755"/>
                        <a:gd name="connsiteX8" fmla="*/ 690067 w 3640627"/>
                        <a:gd name="connsiteY8" fmla="*/ 412387 h 946755"/>
                        <a:gd name="connsiteX9" fmla="*/ 523214 w 3640627"/>
                        <a:gd name="connsiteY9" fmla="*/ 482971 h 946755"/>
                        <a:gd name="connsiteX10" fmla="*/ 0 w 3640627"/>
                        <a:gd name="connsiteY10" fmla="*/ 242051 h 946755"/>
                        <a:gd name="connsiteX0" fmla="*/ 0 w 3723451"/>
                        <a:gd name="connsiteY0" fmla="*/ 242051 h 946755"/>
                        <a:gd name="connsiteX1" fmla="*/ 655168 w 3723451"/>
                        <a:gd name="connsiteY1" fmla="*/ 16495 h 946755"/>
                        <a:gd name="connsiteX2" fmla="*/ 1855778 w 3723451"/>
                        <a:gd name="connsiteY2" fmla="*/ 534367 h 946755"/>
                        <a:gd name="connsiteX3" fmla="*/ 2964363 w 3723451"/>
                        <a:gd name="connsiteY3" fmla="*/ 0 h 946755"/>
                        <a:gd name="connsiteX4" fmla="*/ 3723451 w 3723451"/>
                        <a:gd name="connsiteY4" fmla="*/ 220954 h 946755"/>
                        <a:gd name="connsiteX5" fmla="*/ 3195282 w 3723451"/>
                        <a:gd name="connsiteY5" fmla="*/ 461874 h 946755"/>
                        <a:gd name="connsiteX6" fmla="*/ 3008465 w 3723451"/>
                        <a:gd name="connsiteY6" fmla="*/ 402404 h 946755"/>
                        <a:gd name="connsiteX7" fmla="*/ 1876873 w 3723451"/>
                        <a:gd name="connsiteY7" fmla="*/ 946755 h 946755"/>
                        <a:gd name="connsiteX8" fmla="*/ 690067 w 3723451"/>
                        <a:gd name="connsiteY8" fmla="*/ 412387 h 946755"/>
                        <a:gd name="connsiteX9" fmla="*/ 523214 w 3723451"/>
                        <a:gd name="connsiteY9" fmla="*/ 482971 h 946755"/>
                        <a:gd name="connsiteX10" fmla="*/ 0 w 3723451"/>
                        <a:gd name="connsiteY10" fmla="*/ 242051 h 946755"/>
                        <a:gd name="connsiteX0" fmla="*/ 0 w 3723451"/>
                        <a:gd name="connsiteY0" fmla="*/ 228246 h 932950"/>
                        <a:gd name="connsiteX1" fmla="*/ 655168 w 3723451"/>
                        <a:gd name="connsiteY1" fmla="*/ 2690 h 932950"/>
                        <a:gd name="connsiteX2" fmla="*/ 1855778 w 3723451"/>
                        <a:gd name="connsiteY2" fmla="*/ 520562 h 932950"/>
                        <a:gd name="connsiteX3" fmla="*/ 3001174 w 3723451"/>
                        <a:gd name="connsiteY3" fmla="*/ 0 h 932950"/>
                        <a:gd name="connsiteX4" fmla="*/ 3723451 w 3723451"/>
                        <a:gd name="connsiteY4" fmla="*/ 207149 h 932950"/>
                        <a:gd name="connsiteX5" fmla="*/ 3195282 w 3723451"/>
                        <a:gd name="connsiteY5" fmla="*/ 448069 h 932950"/>
                        <a:gd name="connsiteX6" fmla="*/ 3008465 w 3723451"/>
                        <a:gd name="connsiteY6" fmla="*/ 388599 h 932950"/>
                        <a:gd name="connsiteX7" fmla="*/ 1876873 w 3723451"/>
                        <a:gd name="connsiteY7" fmla="*/ 932950 h 932950"/>
                        <a:gd name="connsiteX8" fmla="*/ 690067 w 3723451"/>
                        <a:gd name="connsiteY8" fmla="*/ 398582 h 932950"/>
                        <a:gd name="connsiteX9" fmla="*/ 523214 w 3723451"/>
                        <a:gd name="connsiteY9" fmla="*/ 469166 h 932950"/>
                        <a:gd name="connsiteX10" fmla="*/ 0 w 3723451"/>
                        <a:gd name="connsiteY10" fmla="*/ 228246 h 932950"/>
                        <a:gd name="connsiteX0" fmla="*/ 0 w 3723451"/>
                        <a:gd name="connsiteY0" fmla="*/ 228246 h 932950"/>
                        <a:gd name="connsiteX1" fmla="*/ 655168 w 3723451"/>
                        <a:gd name="connsiteY1" fmla="*/ 2690 h 932950"/>
                        <a:gd name="connsiteX2" fmla="*/ 1855778 w 3723451"/>
                        <a:gd name="connsiteY2" fmla="*/ 520562 h 932950"/>
                        <a:gd name="connsiteX3" fmla="*/ 3001174 w 3723451"/>
                        <a:gd name="connsiteY3" fmla="*/ 0 h 932950"/>
                        <a:gd name="connsiteX4" fmla="*/ 3723451 w 3723451"/>
                        <a:gd name="connsiteY4" fmla="*/ 207149 h 932950"/>
                        <a:gd name="connsiteX5" fmla="*/ 3195282 w 3723451"/>
                        <a:gd name="connsiteY5" fmla="*/ 448069 h 932950"/>
                        <a:gd name="connsiteX6" fmla="*/ 3013067 w 3723451"/>
                        <a:gd name="connsiteY6" fmla="*/ 393200 h 932950"/>
                        <a:gd name="connsiteX7" fmla="*/ 1876873 w 3723451"/>
                        <a:gd name="connsiteY7" fmla="*/ 932950 h 932950"/>
                        <a:gd name="connsiteX8" fmla="*/ 690067 w 3723451"/>
                        <a:gd name="connsiteY8" fmla="*/ 398582 h 932950"/>
                        <a:gd name="connsiteX9" fmla="*/ 523214 w 3723451"/>
                        <a:gd name="connsiteY9" fmla="*/ 469166 h 932950"/>
                        <a:gd name="connsiteX10" fmla="*/ 0 w 3723451"/>
                        <a:gd name="connsiteY10" fmla="*/ 228246 h 932950"/>
                        <a:gd name="connsiteX0" fmla="*/ 0 w 3723451"/>
                        <a:gd name="connsiteY0" fmla="*/ 228246 h 932950"/>
                        <a:gd name="connsiteX1" fmla="*/ 655168 w 3723451"/>
                        <a:gd name="connsiteY1" fmla="*/ 2690 h 932950"/>
                        <a:gd name="connsiteX2" fmla="*/ 1855778 w 3723451"/>
                        <a:gd name="connsiteY2" fmla="*/ 520562 h 932950"/>
                        <a:gd name="connsiteX3" fmla="*/ 3001174 w 3723451"/>
                        <a:gd name="connsiteY3" fmla="*/ 0 h 932950"/>
                        <a:gd name="connsiteX4" fmla="*/ 3723451 w 3723451"/>
                        <a:gd name="connsiteY4" fmla="*/ 207149 h 932950"/>
                        <a:gd name="connsiteX5" fmla="*/ 3186079 w 3723451"/>
                        <a:gd name="connsiteY5" fmla="*/ 461874 h 932950"/>
                        <a:gd name="connsiteX6" fmla="*/ 3013067 w 3723451"/>
                        <a:gd name="connsiteY6" fmla="*/ 393200 h 932950"/>
                        <a:gd name="connsiteX7" fmla="*/ 1876873 w 3723451"/>
                        <a:gd name="connsiteY7" fmla="*/ 932950 h 932950"/>
                        <a:gd name="connsiteX8" fmla="*/ 690067 w 3723451"/>
                        <a:gd name="connsiteY8" fmla="*/ 398582 h 932950"/>
                        <a:gd name="connsiteX9" fmla="*/ 523214 w 3723451"/>
                        <a:gd name="connsiteY9" fmla="*/ 469166 h 932950"/>
                        <a:gd name="connsiteX10" fmla="*/ 0 w 3723451"/>
                        <a:gd name="connsiteY10" fmla="*/ 228246 h 932950"/>
                        <a:gd name="connsiteX0" fmla="*/ 0 w 3723451"/>
                        <a:gd name="connsiteY0" fmla="*/ 228246 h 932950"/>
                        <a:gd name="connsiteX1" fmla="*/ 655168 w 3723451"/>
                        <a:gd name="connsiteY1" fmla="*/ 2690 h 932950"/>
                        <a:gd name="connsiteX2" fmla="*/ 1855778 w 3723451"/>
                        <a:gd name="connsiteY2" fmla="*/ 520562 h 932950"/>
                        <a:gd name="connsiteX3" fmla="*/ 3001174 w 3723451"/>
                        <a:gd name="connsiteY3" fmla="*/ 0 h 932950"/>
                        <a:gd name="connsiteX4" fmla="*/ 3723451 w 3723451"/>
                        <a:gd name="connsiteY4" fmla="*/ 207149 h 932950"/>
                        <a:gd name="connsiteX5" fmla="*/ 3186079 w 3723451"/>
                        <a:gd name="connsiteY5" fmla="*/ 461874 h 932950"/>
                        <a:gd name="connsiteX6" fmla="*/ 3013067 w 3723451"/>
                        <a:gd name="connsiteY6" fmla="*/ 393200 h 932950"/>
                        <a:gd name="connsiteX7" fmla="*/ 1876873 w 3723451"/>
                        <a:gd name="connsiteY7" fmla="*/ 932950 h 932950"/>
                        <a:gd name="connsiteX8" fmla="*/ 711613 w 3723451"/>
                        <a:gd name="connsiteY8" fmla="*/ 413055 h 932950"/>
                        <a:gd name="connsiteX9" fmla="*/ 523214 w 3723451"/>
                        <a:gd name="connsiteY9" fmla="*/ 469166 h 932950"/>
                        <a:gd name="connsiteX10" fmla="*/ 0 w 3723451"/>
                        <a:gd name="connsiteY10" fmla="*/ 228246 h 932950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</a:cxnLst>
                      <a:rect l="l" t="t" r="r" b="b"/>
                      <a:pathLst>
                        <a:path w="3723451" h="932950">
                          <a:moveTo>
                            <a:pt x="0" y="228246"/>
                          </a:moveTo>
                          <a:lnTo>
                            <a:pt x="655168" y="2690"/>
                          </a:lnTo>
                          <a:lnTo>
                            <a:pt x="1855778" y="520562"/>
                          </a:lnTo>
                          <a:lnTo>
                            <a:pt x="3001174" y="0"/>
                          </a:lnTo>
                          <a:lnTo>
                            <a:pt x="3723451" y="207149"/>
                          </a:lnTo>
                          <a:lnTo>
                            <a:pt x="3186079" y="461874"/>
                          </a:lnTo>
                          <a:lnTo>
                            <a:pt x="3013067" y="393200"/>
                          </a:lnTo>
                          <a:lnTo>
                            <a:pt x="1876873" y="932950"/>
                          </a:lnTo>
                          <a:lnTo>
                            <a:pt x="711613" y="413055"/>
                          </a:lnTo>
                          <a:lnTo>
                            <a:pt x="523214" y="469166"/>
                          </a:lnTo>
                          <a:lnTo>
                            <a:pt x="0" y="228246"/>
                          </a:lnTo>
                          <a:close/>
                        </a:path>
                      </a:pathLst>
                    </a:custGeom>
                    <a:solidFill>
                      <a:srgbClr val="3333CC">
                        <a:lumMod val="75000"/>
                      </a:srgbClr>
                    </a:solidFill>
                    <a:ln w="9525" cap="flat" cmpd="sng" algn="ctr">
                      <a:noFill/>
                      <a:prstDash val="solid"/>
                    </a:ln>
                    <a:effectLst>
                      <a:outerShdw blurRad="40000" dist="23000" dir="5400000" rotWithShape="0">
                        <a:srgbClr val="000000">
                          <a:alpha val="35000"/>
                        </a:srgbClr>
                      </a:outerShdw>
                    </a:effectLst>
                  </p:spPr>
                  <p:txBody>
                    <a:bodyPr anchor="ctr"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Gill Sans M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452" name="Freeform 451">
                      <a:extLst>
                        <a:ext uri="{FF2B5EF4-FFF2-40B4-BE49-F238E27FC236}">
                          <a16:creationId xmlns:a16="http://schemas.microsoft.com/office/drawing/2014/main" id="{3DE11789-0931-9C53-299F-9A69E5BE7E41}"/>
                        </a:ext>
                      </a:extLst>
                    </p:cNvPr>
                    <p:cNvSpPr/>
                    <p:nvPr/>
                  </p:nvSpPr>
                  <p:spPr bwMode="auto">
                    <a:xfrm>
                      <a:off x="2536889" y="1728599"/>
                      <a:ext cx="244057" cy="97568"/>
                    </a:xfrm>
                    <a:custGeom>
                      <a:avLst/>
                      <a:gdLst>
                        <a:gd name="connsiteX0" fmla="*/ 55216 w 1421812"/>
                        <a:gd name="connsiteY0" fmla="*/ 0 h 800665"/>
                        <a:gd name="connsiteX1" fmla="*/ 1421812 w 1421812"/>
                        <a:gd name="connsiteY1" fmla="*/ 625807 h 800665"/>
                        <a:gd name="connsiteX2" fmla="*/ 947874 w 1421812"/>
                        <a:gd name="connsiteY2" fmla="*/ 800665 h 800665"/>
                        <a:gd name="connsiteX3" fmla="*/ 50614 w 1421812"/>
                        <a:gd name="connsiteY3" fmla="*/ 404934 h 800665"/>
                        <a:gd name="connsiteX4" fmla="*/ 0 w 1421812"/>
                        <a:gd name="connsiteY4" fmla="*/ 404934 h 800665"/>
                        <a:gd name="connsiteX5" fmla="*/ 55216 w 1421812"/>
                        <a:gd name="connsiteY5" fmla="*/ 0 h 800665"/>
                        <a:gd name="connsiteX0" fmla="*/ 4602 w 1371198"/>
                        <a:gd name="connsiteY0" fmla="*/ 0 h 800665"/>
                        <a:gd name="connsiteX1" fmla="*/ 1371198 w 1371198"/>
                        <a:gd name="connsiteY1" fmla="*/ 625807 h 800665"/>
                        <a:gd name="connsiteX2" fmla="*/ 897260 w 1371198"/>
                        <a:gd name="connsiteY2" fmla="*/ 800665 h 800665"/>
                        <a:gd name="connsiteX3" fmla="*/ 0 w 1371198"/>
                        <a:gd name="connsiteY3" fmla="*/ 404934 h 800665"/>
                        <a:gd name="connsiteX4" fmla="*/ 4602 w 1371198"/>
                        <a:gd name="connsiteY4" fmla="*/ 0 h 800665"/>
                        <a:gd name="connsiteX0" fmla="*/ 0 w 1366596"/>
                        <a:gd name="connsiteY0" fmla="*/ 0 h 800665"/>
                        <a:gd name="connsiteX1" fmla="*/ 1366596 w 1366596"/>
                        <a:gd name="connsiteY1" fmla="*/ 625807 h 800665"/>
                        <a:gd name="connsiteX2" fmla="*/ 892658 w 1366596"/>
                        <a:gd name="connsiteY2" fmla="*/ 800665 h 800665"/>
                        <a:gd name="connsiteX3" fmla="*/ 4601 w 1366596"/>
                        <a:gd name="connsiteY3" fmla="*/ 427942 h 800665"/>
                        <a:gd name="connsiteX4" fmla="*/ 0 w 1366596"/>
                        <a:gd name="connsiteY4" fmla="*/ 0 h 800665"/>
                        <a:gd name="connsiteX0" fmla="*/ 0 w 1366596"/>
                        <a:gd name="connsiteY0" fmla="*/ 0 h 800665"/>
                        <a:gd name="connsiteX1" fmla="*/ 1366596 w 1366596"/>
                        <a:gd name="connsiteY1" fmla="*/ 625807 h 800665"/>
                        <a:gd name="connsiteX2" fmla="*/ 892658 w 1366596"/>
                        <a:gd name="connsiteY2" fmla="*/ 800665 h 800665"/>
                        <a:gd name="connsiteX3" fmla="*/ 4601 w 1366596"/>
                        <a:gd name="connsiteY3" fmla="*/ 427942 h 800665"/>
                        <a:gd name="connsiteX4" fmla="*/ 0 w 1366596"/>
                        <a:gd name="connsiteY4" fmla="*/ 0 h 800665"/>
                        <a:gd name="connsiteX0" fmla="*/ 0 w 1366596"/>
                        <a:gd name="connsiteY0" fmla="*/ 0 h 800665"/>
                        <a:gd name="connsiteX1" fmla="*/ 1366596 w 1366596"/>
                        <a:gd name="connsiteY1" fmla="*/ 625807 h 800665"/>
                        <a:gd name="connsiteX2" fmla="*/ 892658 w 1366596"/>
                        <a:gd name="connsiteY2" fmla="*/ 800665 h 800665"/>
                        <a:gd name="connsiteX3" fmla="*/ 4601 w 1366596"/>
                        <a:gd name="connsiteY3" fmla="*/ 427942 h 800665"/>
                        <a:gd name="connsiteX4" fmla="*/ 0 w 1366596"/>
                        <a:gd name="connsiteY4" fmla="*/ 0 h 800665"/>
                        <a:gd name="connsiteX0" fmla="*/ 0 w 1366596"/>
                        <a:gd name="connsiteY0" fmla="*/ 0 h 809868"/>
                        <a:gd name="connsiteX1" fmla="*/ 1366596 w 1366596"/>
                        <a:gd name="connsiteY1" fmla="*/ 625807 h 809868"/>
                        <a:gd name="connsiteX2" fmla="*/ 865050 w 1366596"/>
                        <a:gd name="connsiteY2" fmla="*/ 809868 h 809868"/>
                        <a:gd name="connsiteX3" fmla="*/ 4601 w 1366596"/>
                        <a:gd name="connsiteY3" fmla="*/ 427942 h 809868"/>
                        <a:gd name="connsiteX4" fmla="*/ 0 w 1366596"/>
                        <a:gd name="connsiteY4" fmla="*/ 0 h 80986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1366596" h="809868">
                          <a:moveTo>
                            <a:pt x="0" y="0"/>
                          </a:moveTo>
                          <a:lnTo>
                            <a:pt x="1366596" y="625807"/>
                          </a:lnTo>
                          <a:lnTo>
                            <a:pt x="865050" y="809868"/>
                          </a:lnTo>
                          <a:lnTo>
                            <a:pt x="4601" y="427942"/>
                          </a:lnTo>
                          <a:cubicBezTo>
                            <a:pt x="-1535" y="105836"/>
                            <a:pt x="1534" y="142647"/>
                            <a:pt x="0" y="0"/>
                          </a:cubicBezTo>
                          <a:close/>
                        </a:path>
                      </a:pathLst>
                    </a:custGeom>
                    <a:solidFill>
                      <a:srgbClr val="3333CC">
                        <a:lumMod val="75000"/>
                      </a:srgbClr>
                    </a:solidFill>
                    <a:ln w="9525" cap="flat" cmpd="sng" algn="ctr">
                      <a:noFill/>
                      <a:prstDash val="solid"/>
                    </a:ln>
                    <a:effectLst>
                      <a:outerShdw blurRad="40000" dist="23000" dir="5400000" rotWithShape="0">
                        <a:srgbClr val="000000">
                          <a:alpha val="35000"/>
                        </a:srgbClr>
                      </a:outerShdw>
                    </a:effectLst>
                  </p:spPr>
                  <p:txBody>
                    <a:bodyPr anchor="ctr"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Gill Sans M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453" name="Freeform 452">
                      <a:extLst>
                        <a:ext uri="{FF2B5EF4-FFF2-40B4-BE49-F238E27FC236}">
                          <a16:creationId xmlns:a16="http://schemas.microsoft.com/office/drawing/2014/main" id="{71015D7F-209C-A71B-8495-594B8145DD4A}"/>
                        </a:ext>
                      </a:extLst>
                    </p:cNvPr>
                    <p:cNvSpPr/>
                    <p:nvPr/>
                  </p:nvSpPr>
                  <p:spPr bwMode="auto">
                    <a:xfrm>
                      <a:off x="2089977" y="1730980"/>
                      <a:ext cx="240888" cy="95187"/>
                    </a:xfrm>
                    <a:custGeom>
                      <a:avLst/>
                      <a:gdLst>
                        <a:gd name="connsiteX0" fmla="*/ 1329786 w 1348191"/>
                        <a:gd name="connsiteY0" fmla="*/ 0 h 809869"/>
                        <a:gd name="connsiteX1" fmla="*/ 1348191 w 1348191"/>
                        <a:gd name="connsiteY1" fmla="*/ 400333 h 809869"/>
                        <a:gd name="connsiteX2" fmla="*/ 487742 w 1348191"/>
                        <a:gd name="connsiteY2" fmla="*/ 809869 h 809869"/>
                        <a:gd name="connsiteX3" fmla="*/ 0 w 1348191"/>
                        <a:gd name="connsiteY3" fmla="*/ 630409 h 809869"/>
                        <a:gd name="connsiteX4" fmla="*/ 1329786 w 1348191"/>
                        <a:gd name="connsiteY4" fmla="*/ 0 h 809869"/>
                        <a:gd name="connsiteX0" fmla="*/ 1329786 w 1348191"/>
                        <a:gd name="connsiteY0" fmla="*/ 0 h 791462"/>
                        <a:gd name="connsiteX1" fmla="*/ 1348191 w 1348191"/>
                        <a:gd name="connsiteY1" fmla="*/ 381926 h 791462"/>
                        <a:gd name="connsiteX2" fmla="*/ 487742 w 1348191"/>
                        <a:gd name="connsiteY2" fmla="*/ 791462 h 791462"/>
                        <a:gd name="connsiteX3" fmla="*/ 0 w 1348191"/>
                        <a:gd name="connsiteY3" fmla="*/ 612002 h 791462"/>
                        <a:gd name="connsiteX4" fmla="*/ 1329786 w 1348191"/>
                        <a:gd name="connsiteY4" fmla="*/ 0 h 791462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1348191" h="791462">
                          <a:moveTo>
                            <a:pt x="1329786" y="0"/>
                          </a:moveTo>
                          <a:lnTo>
                            <a:pt x="1348191" y="381926"/>
                          </a:lnTo>
                          <a:lnTo>
                            <a:pt x="487742" y="791462"/>
                          </a:lnTo>
                          <a:lnTo>
                            <a:pt x="0" y="612002"/>
                          </a:lnTo>
                          <a:lnTo>
                            <a:pt x="1329786" y="0"/>
                          </a:lnTo>
                          <a:close/>
                        </a:path>
                      </a:pathLst>
                    </a:custGeom>
                    <a:solidFill>
                      <a:srgbClr val="3333CC">
                        <a:lumMod val="75000"/>
                      </a:srgbClr>
                    </a:solidFill>
                    <a:ln w="9525" cap="flat" cmpd="sng" algn="ctr">
                      <a:noFill/>
                      <a:prstDash val="solid"/>
                    </a:ln>
                    <a:effectLst>
                      <a:outerShdw blurRad="40000" dist="23000" dir="5400000" rotWithShape="0">
                        <a:srgbClr val="000000">
                          <a:alpha val="35000"/>
                        </a:srgbClr>
                      </a:outerShdw>
                    </a:effectLst>
                  </p:spPr>
                  <p:txBody>
                    <a:bodyPr anchor="ctr"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Gill Sans MT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454" name="Straight Connector 453">
                      <a:extLst>
                        <a:ext uri="{FF2B5EF4-FFF2-40B4-BE49-F238E27FC236}">
                          <a16:creationId xmlns:a16="http://schemas.microsoft.com/office/drawing/2014/main" id="{3EF1624D-A549-89D2-FF11-3C1115A03971}"/>
                        </a:ext>
                      </a:extLst>
                    </p:cNvPr>
                    <p:cNvCxnSpPr>
                      <a:endCxn id="449" idx="2"/>
                    </p:cNvCxnSpPr>
                    <p:nvPr/>
                  </p:nvCxnSpPr>
                  <p:spPr bwMode="auto">
                    <a:xfrm flipH="1" flipV="1">
                      <a:off x="1871277" y="1735739"/>
                      <a:ext cx="3169" cy="123743"/>
                    </a:xfrm>
                    <a:prstGeom prst="line">
                      <a:avLst/>
                    </a:prstGeom>
                    <a:noFill/>
                    <a:ln w="6350" cap="flat" cmpd="sng" algn="ctr">
                      <a:solidFill>
                        <a:srgbClr val="000000"/>
                      </a:solidFill>
                      <a:prstDash val="solid"/>
                    </a:ln>
                    <a:effectLst>
                      <a:outerShdw blurRad="40005" dist="19939" dir="5400000" algn="tl" rotWithShape="0">
                        <a:srgbClr val="000000">
                          <a:alpha val="38000"/>
                        </a:srgbClr>
                      </a:outerShdw>
                    </a:effectLst>
                  </p:spPr>
                </p:cxnSp>
                <p:cxnSp>
                  <p:nvCxnSpPr>
                    <p:cNvPr id="455" name="Straight Connector 454">
                      <a:extLst>
                        <a:ext uri="{FF2B5EF4-FFF2-40B4-BE49-F238E27FC236}">
                          <a16:creationId xmlns:a16="http://schemas.microsoft.com/office/drawing/2014/main" id="{6AA8EC66-C7EB-47F7-C247-564E2BB1F21D}"/>
                        </a:ext>
                      </a:extLst>
                    </p:cNvPr>
                    <p:cNvCxnSpPr/>
                    <p:nvPr/>
                  </p:nvCxnSpPr>
                  <p:spPr bwMode="auto">
                    <a:xfrm flipH="1" flipV="1">
                      <a:off x="2996477" y="1733359"/>
                      <a:ext cx="3171" cy="123743"/>
                    </a:xfrm>
                    <a:prstGeom prst="line">
                      <a:avLst/>
                    </a:prstGeom>
                    <a:noFill/>
                    <a:ln w="6350" cap="flat" cmpd="sng" algn="ctr">
                      <a:solidFill>
                        <a:srgbClr val="000000"/>
                      </a:solidFill>
                      <a:prstDash val="solid"/>
                    </a:ln>
                    <a:effectLst>
                      <a:outerShdw blurRad="40005" dist="19939" dir="5400000" algn="tl" rotWithShape="0">
                        <a:srgbClr val="000000">
                          <a:alpha val="38000"/>
                        </a:srgbClr>
                      </a:outerShdw>
                    </a:effectLst>
                  </p:spPr>
                </p:cxnSp>
              </p:grpSp>
              <p:grpSp>
                <p:nvGrpSpPr>
                  <p:cNvPr id="444" name="Group 443">
                    <a:extLst>
                      <a:ext uri="{FF2B5EF4-FFF2-40B4-BE49-F238E27FC236}">
                        <a16:creationId xmlns:a16="http://schemas.microsoft.com/office/drawing/2014/main" id="{1C375FAA-CA76-8834-914E-FB8291DFC850}"/>
                      </a:ext>
                    </a:extLst>
                  </p:cNvPr>
                  <p:cNvGrpSpPr/>
                  <p:nvPr/>
                </p:nvGrpSpPr>
                <p:grpSpPr>
                  <a:xfrm>
                    <a:off x="7876581" y="5223365"/>
                    <a:ext cx="466894" cy="369332"/>
                    <a:chOff x="599495" y="1708643"/>
                    <a:chExt cx="491778" cy="409344"/>
                  </a:xfrm>
                </p:grpSpPr>
                <p:sp>
                  <p:nvSpPr>
                    <p:cNvPr id="445" name="Oval 444">
                      <a:extLst>
                        <a:ext uri="{FF2B5EF4-FFF2-40B4-BE49-F238E27FC236}">
                          <a16:creationId xmlns:a16="http://schemas.microsoft.com/office/drawing/2014/main" id="{60BB7A2B-0B25-4725-9A51-022C2C404ABD}"/>
                        </a:ext>
                      </a:extLst>
                    </p:cNvPr>
                    <p:cNvSpPr/>
                    <p:nvPr/>
                  </p:nvSpPr>
                  <p:spPr bwMode="auto">
                    <a:xfrm>
                      <a:off x="725417" y="1787240"/>
                      <a:ext cx="356365" cy="231962"/>
                    </a:xfrm>
                    <a:prstGeom prst="ellipse">
                      <a:avLst/>
                    </a:prstGeom>
                    <a:solidFill>
                      <a:srgbClr val="FFFFFF">
                        <a:alpha val="76000"/>
                      </a:srgbClr>
                    </a:solidFill>
                    <a:ln w="9525" cap="flat" cmpd="sng" algn="ctr">
                      <a:noFill/>
                      <a:prstDash val="solid"/>
                    </a:ln>
                    <a:effectLst/>
                  </p:spPr>
                  <p:txBody>
                    <a:bodyPr rtlCol="0" anchor="ctr"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Gill Sans M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446" name="TextBox 445">
                      <a:extLst>
                        <a:ext uri="{FF2B5EF4-FFF2-40B4-BE49-F238E27FC236}">
                          <a16:creationId xmlns:a16="http://schemas.microsoft.com/office/drawing/2014/main" id="{A7067D68-FBCA-F487-CA80-C36A41ADF454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599495" y="1708643"/>
                      <a:ext cx="491778" cy="409344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charset="0"/>
                          <a:ea typeface="ＭＳ Ｐゴシック" charset="0"/>
                          <a:cs typeface="+mn-cs"/>
                        </a:rPr>
                        <a:t>  X</a:t>
                      </a:r>
                    </a:p>
                  </p:txBody>
                </p:sp>
              </p:grpSp>
            </p:grpSp>
            <p:cxnSp>
              <p:nvCxnSpPr>
                <p:cNvPr id="441" name="Straight Connector 440">
                  <a:extLst>
                    <a:ext uri="{FF2B5EF4-FFF2-40B4-BE49-F238E27FC236}">
                      <a16:creationId xmlns:a16="http://schemas.microsoft.com/office/drawing/2014/main" id="{7960AB5F-649F-C344-361D-15E6A44CCD9F}"/>
                    </a:ext>
                  </a:extLst>
                </p:cNvPr>
                <p:cNvCxnSpPr/>
                <p:nvPr/>
              </p:nvCxnSpPr>
              <p:spPr bwMode="auto">
                <a:xfrm flipH="1">
                  <a:off x="7158742" y="5764030"/>
                  <a:ext cx="870024" cy="9999"/>
                </a:xfrm>
                <a:prstGeom prst="line">
                  <a:avLst/>
                </a:prstGeom>
                <a:solidFill>
                  <a:srgbClr val="00CC99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</p:grpSp>
        </p:grpSp>
        <p:cxnSp>
          <p:nvCxnSpPr>
            <p:cNvPr id="437" name="Straight Connector 436">
              <a:extLst>
                <a:ext uri="{FF2B5EF4-FFF2-40B4-BE49-F238E27FC236}">
                  <a16:creationId xmlns:a16="http://schemas.microsoft.com/office/drawing/2014/main" id="{54F37A25-93D6-71EB-2C18-3F9EFF6960F1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3540307" y="1929008"/>
              <a:ext cx="4451299" cy="422665"/>
            </a:xfrm>
            <a:prstGeom prst="line">
              <a:avLst/>
            </a:prstGeom>
            <a:solidFill>
              <a:srgbClr val="00CC99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6" name="Title 5">
            <a:extLst>
              <a:ext uri="{FF2B5EF4-FFF2-40B4-BE49-F238E27FC236}">
                <a16:creationId xmlns:a16="http://schemas.microsoft.com/office/drawing/2014/main" id="{E5AEB79F-A7BB-5E3C-EF46-ED1C20A51D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89191"/>
            <a:ext cx="10515600" cy="894622"/>
          </a:xfrm>
        </p:spPr>
        <p:txBody>
          <a:bodyPr/>
          <a:lstStyle/>
          <a:p>
            <a:r>
              <a:rPr lang="en-US" dirty="0"/>
              <a:t>BGP: populating forwarding tables </a:t>
            </a:r>
          </a:p>
        </p:txBody>
      </p:sp>
      <p:grpSp>
        <p:nvGrpSpPr>
          <p:cNvPr id="231" name="Group 230">
            <a:extLst>
              <a:ext uri="{FF2B5EF4-FFF2-40B4-BE49-F238E27FC236}">
                <a16:creationId xmlns:a16="http://schemas.microsoft.com/office/drawing/2014/main" id="{A98444EB-5115-531D-11F9-B02899C31DCA}"/>
              </a:ext>
            </a:extLst>
          </p:cNvPr>
          <p:cNvGrpSpPr/>
          <p:nvPr/>
        </p:nvGrpSpPr>
        <p:grpSpPr>
          <a:xfrm>
            <a:off x="2993331" y="2659614"/>
            <a:ext cx="1261444" cy="642543"/>
            <a:chOff x="2241770" y="2684666"/>
            <a:chExt cx="1261444" cy="642543"/>
          </a:xfrm>
        </p:grpSpPr>
        <p:sp>
          <p:nvSpPr>
            <p:cNvPr id="232" name="Text Box 119">
              <a:extLst>
                <a:ext uri="{FF2B5EF4-FFF2-40B4-BE49-F238E27FC236}">
                  <a16:creationId xmlns:a16="http://schemas.microsoft.com/office/drawing/2014/main" id="{A4E329B3-2C53-AC54-E9EB-A5E7D361FDC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41770" y="3019432"/>
              <a:ext cx="1260153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1" u="none" strike="noStrike" kern="120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rPr>
                <a:t>AS2,AS3,X </a:t>
              </a:r>
            </a:p>
          </p:txBody>
        </p:sp>
        <p:sp>
          <p:nvSpPr>
            <p:cNvPr id="233" name="AutoShape 118">
              <a:extLst>
                <a:ext uri="{FF2B5EF4-FFF2-40B4-BE49-F238E27FC236}">
                  <a16:creationId xmlns:a16="http://schemas.microsoft.com/office/drawing/2014/main" id="{157A4C8E-A525-E456-D92B-6B6A1B6205F8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968210">
              <a:off x="2734864" y="2684666"/>
              <a:ext cx="768350" cy="276225"/>
            </a:xfrm>
            <a:prstGeom prst="leftArrow">
              <a:avLst>
                <a:gd name="adj1" fmla="val 50000"/>
                <a:gd name="adj2" fmla="val 69540"/>
              </a:avLst>
            </a:prstGeom>
            <a:gradFill rotWithShape="1">
              <a:gsLst>
                <a:gs pos="0">
                  <a:srgbClr val="C00000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46" name="Group 245">
            <a:extLst>
              <a:ext uri="{FF2B5EF4-FFF2-40B4-BE49-F238E27FC236}">
                <a16:creationId xmlns:a16="http://schemas.microsoft.com/office/drawing/2014/main" id="{B0F9F3F6-DCF9-C6A6-8150-E85A35E4AE96}"/>
              </a:ext>
            </a:extLst>
          </p:cNvPr>
          <p:cNvGrpSpPr/>
          <p:nvPr/>
        </p:nvGrpSpPr>
        <p:grpSpPr>
          <a:xfrm>
            <a:off x="3743662" y="1671430"/>
            <a:ext cx="928664" cy="573008"/>
            <a:chOff x="4482698" y="1658905"/>
            <a:chExt cx="928664" cy="573008"/>
          </a:xfrm>
        </p:grpSpPr>
        <p:sp>
          <p:nvSpPr>
            <p:cNvPr id="247" name="AutoShape 118">
              <a:extLst>
                <a:ext uri="{FF2B5EF4-FFF2-40B4-BE49-F238E27FC236}">
                  <a16:creationId xmlns:a16="http://schemas.microsoft.com/office/drawing/2014/main" id="{2F048232-F455-8D29-386A-E1CE5F6BB4DC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210880">
              <a:off x="4643012" y="1955688"/>
              <a:ext cx="768350" cy="276225"/>
            </a:xfrm>
            <a:prstGeom prst="leftArrow">
              <a:avLst>
                <a:gd name="adj1" fmla="val 50000"/>
                <a:gd name="adj2" fmla="val 69540"/>
              </a:avLst>
            </a:prstGeom>
            <a:gradFill rotWithShape="1">
              <a:gsLst>
                <a:gs pos="0">
                  <a:srgbClr val="C00000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8" name="TextBox 247">
              <a:extLst>
                <a:ext uri="{FF2B5EF4-FFF2-40B4-BE49-F238E27FC236}">
                  <a16:creationId xmlns:a16="http://schemas.microsoft.com/office/drawing/2014/main" id="{5AA0664E-8628-D054-1452-B2B594FC7CF9}"/>
                </a:ext>
              </a:extLst>
            </p:cNvPr>
            <p:cNvSpPr txBox="1"/>
            <p:nvPr/>
          </p:nvSpPr>
          <p:spPr>
            <a:xfrm>
              <a:off x="4482698" y="1658905"/>
              <a:ext cx="76495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1" u="none" strike="noStrike" kern="120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AS3,X</a:t>
              </a:r>
            </a:p>
          </p:txBody>
        </p:sp>
      </p:grpSp>
      <p:grpSp>
        <p:nvGrpSpPr>
          <p:cNvPr id="335" name="Group 117">
            <a:extLst>
              <a:ext uri="{FF2B5EF4-FFF2-40B4-BE49-F238E27FC236}">
                <a16:creationId xmlns:a16="http://schemas.microsoft.com/office/drawing/2014/main" id="{A060EC5C-7707-9A2E-CA20-0FF6477C8167}"/>
              </a:ext>
            </a:extLst>
          </p:cNvPr>
          <p:cNvGrpSpPr>
            <a:grpSpLocks/>
          </p:cNvGrpSpPr>
          <p:nvPr/>
        </p:nvGrpSpPr>
        <p:grpSpPr bwMode="auto">
          <a:xfrm>
            <a:off x="7038891" y="2604083"/>
            <a:ext cx="1290638" cy="481013"/>
            <a:chOff x="2282" y="2446"/>
            <a:chExt cx="813" cy="303"/>
          </a:xfrm>
        </p:grpSpPr>
        <p:sp>
          <p:nvSpPr>
            <p:cNvPr id="336" name="AutoShape 118">
              <a:extLst>
                <a:ext uri="{FF2B5EF4-FFF2-40B4-BE49-F238E27FC236}">
                  <a16:creationId xmlns:a16="http://schemas.microsoft.com/office/drawing/2014/main" id="{ACD38A9C-BEF6-2B0E-7D21-71547D5C2572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9396893">
              <a:off x="2282" y="2446"/>
              <a:ext cx="484" cy="163"/>
            </a:xfrm>
            <a:prstGeom prst="leftArrow">
              <a:avLst>
                <a:gd name="adj1" fmla="val 50000"/>
                <a:gd name="adj2" fmla="val 69540"/>
              </a:avLst>
            </a:prstGeom>
            <a:gradFill rotWithShape="1">
              <a:gsLst>
                <a:gs pos="0">
                  <a:srgbClr val="C00000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+mn-cs"/>
              </a:endParaRPr>
            </a:p>
          </p:txBody>
        </p:sp>
        <p:sp>
          <p:nvSpPr>
            <p:cNvPr id="337" name="Text Box 119">
              <a:extLst>
                <a:ext uri="{FF2B5EF4-FFF2-40B4-BE49-F238E27FC236}">
                  <a16:creationId xmlns:a16="http://schemas.microsoft.com/office/drawing/2014/main" id="{D87A7810-9AB3-2A3D-0A52-72745D3D27C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96" y="2559"/>
              <a:ext cx="599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8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1" u="none" strike="noStrike" kern="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rPr>
                <a:t>AS3, X</a:t>
              </a:r>
            </a:p>
          </p:txBody>
        </p:sp>
      </p:grpSp>
      <p:sp>
        <p:nvSpPr>
          <p:cNvPr id="382" name="Rectangle 4">
            <a:extLst>
              <a:ext uri="{FF2B5EF4-FFF2-40B4-BE49-F238E27FC236}">
                <a16:creationId xmlns:a16="http://schemas.microsoft.com/office/drawing/2014/main" id="{7D1881D9-81DA-4A72-EBC6-9FD231BB34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1508" y="4506640"/>
            <a:ext cx="8943583" cy="5519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Wingdings" charset="2"/>
              <a:buChar char="§"/>
              <a:defRPr sz="28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Comic Sans MS" pitchFamily="66" charset="0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itchFamily="-109" charset="0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  <a:ea typeface="ＭＳ Ｐゴシック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9pPr>
          </a:lstStyle>
          <a:p>
            <a:pPr marL="292100" marR="0" lvl="0" indent="-292100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Wingdings" charset="2"/>
              <a:buChar char="§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charset="0"/>
              </a:rPr>
              <a:t>recall: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charset="0"/>
                <a:cs typeface="Arial"/>
              </a:rPr>
              <a:t>1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charset="0"/>
              </a:rPr>
              <a:t>a,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charset="0"/>
                <a:cs typeface="Arial"/>
              </a:rPr>
              <a:t>1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charset="0"/>
              </a:rPr>
              <a:t>b,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charset="0"/>
                <a:cs typeface="Arial"/>
              </a:rPr>
              <a:t>1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charset="0"/>
              </a:rPr>
              <a:t>d learn via iBGP from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charset="0"/>
                <a:cs typeface="Arial"/>
              </a:rPr>
              <a:t>1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charset="0"/>
              </a:rPr>
              <a:t>c: “path to X goes through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charset="0"/>
                <a:cs typeface="Arial"/>
              </a:rPr>
              <a:t>1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charset="0"/>
              </a:rPr>
              <a:t>c”</a:t>
            </a:r>
          </a:p>
        </p:txBody>
      </p:sp>
      <p:sp>
        <p:nvSpPr>
          <p:cNvPr id="383" name="Rectangle 4">
            <a:extLst>
              <a:ext uri="{FF2B5EF4-FFF2-40B4-BE49-F238E27FC236}">
                <a16:creationId xmlns:a16="http://schemas.microsoft.com/office/drawing/2014/main" id="{1B8D3CE5-84C6-3220-8CEB-0CB58D7F1A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7771" y="4950493"/>
            <a:ext cx="8270914" cy="5108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Wingdings" charset="2"/>
              <a:buChar char="§"/>
              <a:defRPr sz="28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Comic Sans MS" pitchFamily="66" charset="0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itchFamily="-109" charset="0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  <a:ea typeface="ＭＳ Ｐゴシック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9pPr>
          </a:lstStyle>
          <a:p>
            <a:pPr marL="293688" marR="0" lvl="0" indent="-293688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Wingdings" charset="2"/>
              <a:buChar char="§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ＭＳ Ｐゴシック" charset="0"/>
                <a:cs typeface="Arial"/>
              </a:rPr>
              <a:t>at 1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ＭＳ Ｐゴシック" charset="0"/>
              </a:rPr>
              <a:t>d: intra-domain routing: to get to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ＭＳ Ｐゴシック" charset="0"/>
                <a:cs typeface="Arial"/>
              </a:rPr>
              <a:t>1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ＭＳ Ｐゴシック" charset="0"/>
              </a:rPr>
              <a:t>c, use  interface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ＭＳ Ｐゴシック" charset="0"/>
                <a:cs typeface="Arial"/>
              </a:rPr>
              <a:t>1</a:t>
            </a:r>
          </a:p>
        </p:txBody>
      </p:sp>
      <p:grpSp>
        <p:nvGrpSpPr>
          <p:cNvPr id="384" name="Group 383">
            <a:extLst>
              <a:ext uri="{FF2B5EF4-FFF2-40B4-BE49-F238E27FC236}">
                <a16:creationId xmlns:a16="http://schemas.microsoft.com/office/drawing/2014/main" id="{37B7584E-344D-E8F9-9D39-B2B7B72DF56B}"/>
              </a:ext>
            </a:extLst>
          </p:cNvPr>
          <p:cNvGrpSpPr/>
          <p:nvPr/>
        </p:nvGrpSpPr>
        <p:grpSpPr>
          <a:xfrm>
            <a:off x="1643507" y="1934647"/>
            <a:ext cx="1360744" cy="1068501"/>
            <a:chOff x="1089218" y="2245331"/>
            <a:chExt cx="1360744" cy="1068501"/>
          </a:xfrm>
        </p:grpSpPr>
        <p:sp>
          <p:nvSpPr>
            <p:cNvPr id="385" name="TextBox 384">
              <a:extLst>
                <a:ext uri="{FF2B5EF4-FFF2-40B4-BE49-F238E27FC236}">
                  <a16:creationId xmlns:a16="http://schemas.microsoft.com/office/drawing/2014/main" id="{2AC57A3D-5A59-BD3D-DE67-263D8B974FB7}"/>
                </a:ext>
              </a:extLst>
            </p:cNvPr>
            <p:cNvSpPr txBox="1"/>
            <p:nvPr/>
          </p:nvSpPr>
          <p:spPr>
            <a:xfrm>
              <a:off x="2165447" y="2998844"/>
              <a:ext cx="28451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  <a:cs typeface="+mn-cs"/>
                </a:rPr>
                <a:t>1</a:t>
              </a:r>
            </a:p>
          </p:txBody>
        </p:sp>
        <p:sp>
          <p:nvSpPr>
            <p:cNvPr id="386" name="TextBox 385">
              <a:extLst>
                <a:ext uri="{FF2B5EF4-FFF2-40B4-BE49-F238E27FC236}">
                  <a16:creationId xmlns:a16="http://schemas.microsoft.com/office/drawing/2014/main" id="{5D38D68B-6B0A-FDB1-0F86-25555C3F799F}"/>
                </a:ext>
              </a:extLst>
            </p:cNvPr>
            <p:cNvSpPr txBox="1"/>
            <p:nvPr/>
          </p:nvSpPr>
          <p:spPr>
            <a:xfrm>
              <a:off x="1458923" y="3006055"/>
              <a:ext cx="28451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  <a:cs typeface="+mn-cs"/>
                </a:rPr>
                <a:t>2</a:t>
              </a:r>
            </a:p>
          </p:txBody>
        </p:sp>
        <p:sp>
          <p:nvSpPr>
            <p:cNvPr id="387" name="TextBox 386">
              <a:extLst>
                <a:ext uri="{FF2B5EF4-FFF2-40B4-BE49-F238E27FC236}">
                  <a16:creationId xmlns:a16="http://schemas.microsoft.com/office/drawing/2014/main" id="{B1B71C22-D514-830B-6A3C-D32BF90AAE58}"/>
                </a:ext>
              </a:extLst>
            </p:cNvPr>
            <p:cNvSpPr txBox="1"/>
            <p:nvPr/>
          </p:nvSpPr>
          <p:spPr>
            <a:xfrm>
              <a:off x="1149470" y="2245331"/>
              <a:ext cx="28451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  <a:cs typeface="+mn-cs"/>
                </a:rPr>
                <a:t>1</a:t>
              </a:r>
            </a:p>
          </p:txBody>
        </p:sp>
        <p:sp>
          <p:nvSpPr>
            <p:cNvPr id="388" name="TextBox 387">
              <a:extLst>
                <a:ext uri="{FF2B5EF4-FFF2-40B4-BE49-F238E27FC236}">
                  <a16:creationId xmlns:a16="http://schemas.microsoft.com/office/drawing/2014/main" id="{EA3806B5-0304-2EA6-455C-8AC12CB56118}"/>
                </a:ext>
              </a:extLst>
            </p:cNvPr>
            <p:cNvSpPr txBox="1"/>
            <p:nvPr/>
          </p:nvSpPr>
          <p:spPr>
            <a:xfrm>
              <a:off x="1089218" y="2743635"/>
              <a:ext cx="28451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  <a:cs typeface="+mn-cs"/>
                </a:rPr>
                <a:t>2</a:t>
              </a:r>
            </a:p>
          </p:txBody>
        </p:sp>
      </p:grpSp>
      <p:grpSp>
        <p:nvGrpSpPr>
          <p:cNvPr id="389" name="Group 388">
            <a:extLst>
              <a:ext uri="{FF2B5EF4-FFF2-40B4-BE49-F238E27FC236}">
                <a16:creationId xmlns:a16="http://schemas.microsoft.com/office/drawing/2014/main" id="{495F4268-D371-B194-A3E3-3DB06CCA9A4B}"/>
              </a:ext>
            </a:extLst>
          </p:cNvPr>
          <p:cNvGrpSpPr/>
          <p:nvPr/>
        </p:nvGrpSpPr>
        <p:grpSpPr>
          <a:xfrm>
            <a:off x="1126378" y="3091210"/>
            <a:ext cx="1694528" cy="3353900"/>
            <a:chOff x="537654" y="3379309"/>
            <a:chExt cx="1694528" cy="2911109"/>
          </a:xfrm>
        </p:grpSpPr>
        <p:sp>
          <p:nvSpPr>
            <p:cNvPr id="390" name="Freeform 389">
              <a:extLst>
                <a:ext uri="{FF2B5EF4-FFF2-40B4-BE49-F238E27FC236}">
                  <a16:creationId xmlns:a16="http://schemas.microsoft.com/office/drawing/2014/main" id="{862692E8-EB3A-A9D1-F8C1-5CEF81D0F2CB}"/>
                </a:ext>
              </a:extLst>
            </p:cNvPr>
            <p:cNvSpPr/>
            <p:nvPr/>
          </p:nvSpPr>
          <p:spPr>
            <a:xfrm rot="10326036" flipH="1">
              <a:off x="771808" y="3379309"/>
              <a:ext cx="1333280" cy="959366"/>
            </a:xfrm>
            <a:custGeom>
              <a:avLst/>
              <a:gdLst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418712 w 1040633"/>
                <a:gd name="connsiteY4" fmla="*/ 1189324 h 1219697"/>
                <a:gd name="connsiteX5" fmla="*/ 139870 w 1040633"/>
                <a:gd name="connsiteY5" fmla="*/ 1191723 h 1219697"/>
                <a:gd name="connsiteX0" fmla="*/ 139870 w 1040633"/>
                <a:gd name="connsiteY0" fmla="*/ 1191723 h 1355926"/>
                <a:gd name="connsiteX1" fmla="*/ 0 w 1040633"/>
                <a:gd name="connsiteY1" fmla="*/ 0 h 1355926"/>
                <a:gd name="connsiteX2" fmla="*/ 1040633 w 1040633"/>
                <a:gd name="connsiteY2" fmla="*/ 16785 h 1355926"/>
                <a:gd name="connsiteX3" fmla="*/ 833625 w 1040633"/>
                <a:gd name="connsiteY3" fmla="*/ 1219697 h 1355926"/>
                <a:gd name="connsiteX4" fmla="*/ 139870 w 1040633"/>
                <a:gd name="connsiteY4" fmla="*/ 1191723 h 1355926"/>
                <a:gd name="connsiteX0" fmla="*/ 139870 w 1040633"/>
                <a:gd name="connsiteY0" fmla="*/ 1191723 h 1289901"/>
                <a:gd name="connsiteX1" fmla="*/ 0 w 1040633"/>
                <a:gd name="connsiteY1" fmla="*/ 0 h 1289901"/>
                <a:gd name="connsiteX2" fmla="*/ 1040633 w 1040633"/>
                <a:gd name="connsiteY2" fmla="*/ 16785 h 1289901"/>
                <a:gd name="connsiteX3" fmla="*/ 833625 w 1040633"/>
                <a:gd name="connsiteY3" fmla="*/ 1219697 h 1289901"/>
                <a:gd name="connsiteX4" fmla="*/ 139870 w 1040633"/>
                <a:gd name="connsiteY4" fmla="*/ 1191723 h 1289901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191723"/>
                <a:gd name="connsiteX1" fmla="*/ 0 w 1040633"/>
                <a:gd name="connsiteY1" fmla="*/ 0 h 1191723"/>
                <a:gd name="connsiteX2" fmla="*/ 1040633 w 1040633"/>
                <a:gd name="connsiteY2" fmla="*/ 16785 h 1191723"/>
                <a:gd name="connsiteX3" fmla="*/ 671988 w 1040633"/>
                <a:gd name="connsiteY3" fmla="*/ 1158121 h 1191723"/>
                <a:gd name="connsiteX4" fmla="*/ 139870 w 1040633"/>
                <a:gd name="connsiteY4" fmla="*/ 1191723 h 1191723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56947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569478 w 1040633"/>
                <a:gd name="connsiteY3" fmla="*/ 1158121 h 1160935"/>
                <a:gd name="connsiteX4" fmla="*/ 363082 w 1040633"/>
                <a:gd name="connsiteY4" fmla="*/ 1160935 h 1160935"/>
                <a:gd name="connsiteX0" fmla="*/ 448507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569478 w 1040633"/>
                <a:gd name="connsiteY3" fmla="*/ 1158121 h 1160935"/>
                <a:gd name="connsiteX4" fmla="*/ 448507 w 1040633"/>
                <a:gd name="connsiteY4" fmla="*/ 1160935 h 1160935"/>
                <a:gd name="connsiteX0" fmla="*/ 448507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569478 w 1040633"/>
                <a:gd name="connsiteY3" fmla="*/ 1158121 h 1160935"/>
                <a:gd name="connsiteX4" fmla="*/ 448507 w 1040633"/>
                <a:gd name="connsiteY4" fmla="*/ 1160935 h 1160935"/>
                <a:gd name="connsiteX0" fmla="*/ 448507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569478 w 1040633"/>
                <a:gd name="connsiteY3" fmla="*/ 1158121 h 1160935"/>
                <a:gd name="connsiteX4" fmla="*/ 448507 w 1040633"/>
                <a:gd name="connsiteY4" fmla="*/ 1160935 h 1160935"/>
                <a:gd name="connsiteX0" fmla="*/ 448507 w 1325315"/>
                <a:gd name="connsiteY0" fmla="*/ 1160935 h 1160935"/>
                <a:gd name="connsiteX1" fmla="*/ 0 w 1325315"/>
                <a:gd name="connsiteY1" fmla="*/ 0 h 1160935"/>
                <a:gd name="connsiteX2" fmla="*/ 1040633 w 1325315"/>
                <a:gd name="connsiteY2" fmla="*/ 16785 h 1160935"/>
                <a:gd name="connsiteX3" fmla="*/ 1214315 w 1325315"/>
                <a:gd name="connsiteY3" fmla="*/ 1064597 h 1160935"/>
                <a:gd name="connsiteX4" fmla="*/ 448507 w 1325315"/>
                <a:gd name="connsiteY4" fmla="*/ 1160935 h 1160935"/>
                <a:gd name="connsiteX0" fmla="*/ 448507 w 1214315"/>
                <a:gd name="connsiteY0" fmla="*/ 1160935 h 1160935"/>
                <a:gd name="connsiteX1" fmla="*/ 0 w 1214315"/>
                <a:gd name="connsiteY1" fmla="*/ 0 h 1160935"/>
                <a:gd name="connsiteX2" fmla="*/ 1040633 w 1214315"/>
                <a:gd name="connsiteY2" fmla="*/ 16785 h 1160935"/>
                <a:gd name="connsiteX3" fmla="*/ 1214315 w 1214315"/>
                <a:gd name="connsiteY3" fmla="*/ 1064597 h 1160935"/>
                <a:gd name="connsiteX4" fmla="*/ 448507 w 1214315"/>
                <a:gd name="connsiteY4" fmla="*/ 1160935 h 1160935"/>
                <a:gd name="connsiteX0" fmla="*/ 448507 w 1214315"/>
                <a:gd name="connsiteY0" fmla="*/ 1160935 h 1160935"/>
                <a:gd name="connsiteX1" fmla="*/ 0 w 1214315"/>
                <a:gd name="connsiteY1" fmla="*/ 0 h 1160935"/>
                <a:gd name="connsiteX2" fmla="*/ 1040633 w 1214315"/>
                <a:gd name="connsiteY2" fmla="*/ 16785 h 1160935"/>
                <a:gd name="connsiteX3" fmla="*/ 1214315 w 1214315"/>
                <a:gd name="connsiteY3" fmla="*/ 1064597 h 1160935"/>
                <a:gd name="connsiteX4" fmla="*/ 448507 w 1214315"/>
                <a:gd name="connsiteY4" fmla="*/ 1160935 h 1160935"/>
                <a:gd name="connsiteX0" fmla="*/ 1053964 w 1214315"/>
                <a:gd name="connsiteY0" fmla="*/ 1136323 h 1136323"/>
                <a:gd name="connsiteX1" fmla="*/ 0 w 1214315"/>
                <a:gd name="connsiteY1" fmla="*/ 0 h 1136323"/>
                <a:gd name="connsiteX2" fmla="*/ 1040633 w 1214315"/>
                <a:gd name="connsiteY2" fmla="*/ 16785 h 1136323"/>
                <a:gd name="connsiteX3" fmla="*/ 1214315 w 1214315"/>
                <a:gd name="connsiteY3" fmla="*/ 1064597 h 1136323"/>
                <a:gd name="connsiteX4" fmla="*/ 1053964 w 1214315"/>
                <a:gd name="connsiteY4" fmla="*/ 1136323 h 1136323"/>
                <a:gd name="connsiteX0" fmla="*/ 1053964 w 1214315"/>
                <a:gd name="connsiteY0" fmla="*/ 1136323 h 1136323"/>
                <a:gd name="connsiteX1" fmla="*/ 0 w 1214315"/>
                <a:gd name="connsiteY1" fmla="*/ 0 h 1136323"/>
                <a:gd name="connsiteX2" fmla="*/ 1040633 w 1214315"/>
                <a:gd name="connsiteY2" fmla="*/ 16785 h 1136323"/>
                <a:gd name="connsiteX3" fmla="*/ 1214315 w 1214315"/>
                <a:gd name="connsiteY3" fmla="*/ 1064597 h 1136323"/>
                <a:gd name="connsiteX4" fmla="*/ 1053964 w 1214315"/>
                <a:gd name="connsiteY4" fmla="*/ 1136323 h 1136323"/>
                <a:gd name="connsiteX0" fmla="*/ 1053964 w 1214315"/>
                <a:gd name="connsiteY0" fmla="*/ 1136323 h 1136323"/>
                <a:gd name="connsiteX1" fmla="*/ 0 w 1214315"/>
                <a:gd name="connsiteY1" fmla="*/ 0 h 1136323"/>
                <a:gd name="connsiteX2" fmla="*/ 1040633 w 1214315"/>
                <a:gd name="connsiteY2" fmla="*/ 16785 h 1136323"/>
                <a:gd name="connsiteX3" fmla="*/ 1214315 w 1214315"/>
                <a:gd name="connsiteY3" fmla="*/ 1064597 h 1136323"/>
                <a:gd name="connsiteX4" fmla="*/ 1053964 w 1214315"/>
                <a:gd name="connsiteY4" fmla="*/ 1136323 h 1136323"/>
                <a:gd name="connsiteX0" fmla="*/ 1060159 w 1220510"/>
                <a:gd name="connsiteY0" fmla="*/ 1119627 h 1119627"/>
                <a:gd name="connsiteX1" fmla="*/ 0 w 1220510"/>
                <a:gd name="connsiteY1" fmla="*/ 249694 h 1119627"/>
                <a:gd name="connsiteX2" fmla="*/ 1046828 w 1220510"/>
                <a:gd name="connsiteY2" fmla="*/ 89 h 1119627"/>
                <a:gd name="connsiteX3" fmla="*/ 1220510 w 1220510"/>
                <a:gd name="connsiteY3" fmla="*/ 1047901 h 1119627"/>
                <a:gd name="connsiteX4" fmla="*/ 1060159 w 1220510"/>
                <a:gd name="connsiteY4" fmla="*/ 1119627 h 1119627"/>
                <a:gd name="connsiteX0" fmla="*/ 1060159 w 1220510"/>
                <a:gd name="connsiteY0" fmla="*/ 1119627 h 1119627"/>
                <a:gd name="connsiteX1" fmla="*/ 0 w 1220510"/>
                <a:gd name="connsiteY1" fmla="*/ 249694 h 1119627"/>
                <a:gd name="connsiteX2" fmla="*/ 1046828 w 1220510"/>
                <a:gd name="connsiteY2" fmla="*/ 89 h 1119627"/>
                <a:gd name="connsiteX3" fmla="*/ 1220510 w 1220510"/>
                <a:gd name="connsiteY3" fmla="*/ 1047901 h 1119627"/>
                <a:gd name="connsiteX4" fmla="*/ 1060159 w 1220510"/>
                <a:gd name="connsiteY4" fmla="*/ 1119627 h 1119627"/>
                <a:gd name="connsiteX0" fmla="*/ 1060159 w 1220510"/>
                <a:gd name="connsiteY0" fmla="*/ 1119627 h 1119627"/>
                <a:gd name="connsiteX1" fmla="*/ 0 w 1220510"/>
                <a:gd name="connsiteY1" fmla="*/ 249694 h 1119627"/>
                <a:gd name="connsiteX2" fmla="*/ 1046828 w 1220510"/>
                <a:gd name="connsiteY2" fmla="*/ 89 h 1119627"/>
                <a:gd name="connsiteX3" fmla="*/ 1220510 w 1220510"/>
                <a:gd name="connsiteY3" fmla="*/ 1047901 h 1119627"/>
                <a:gd name="connsiteX4" fmla="*/ 1060159 w 1220510"/>
                <a:gd name="connsiteY4" fmla="*/ 1119627 h 1119627"/>
                <a:gd name="connsiteX0" fmla="*/ 1060159 w 1220510"/>
                <a:gd name="connsiteY0" fmla="*/ 921649 h 921649"/>
                <a:gd name="connsiteX1" fmla="*/ 0 w 1220510"/>
                <a:gd name="connsiteY1" fmla="*/ 51716 h 921649"/>
                <a:gd name="connsiteX2" fmla="*/ 1059218 w 1220510"/>
                <a:gd name="connsiteY2" fmla="*/ 355 h 921649"/>
                <a:gd name="connsiteX3" fmla="*/ 1220510 w 1220510"/>
                <a:gd name="connsiteY3" fmla="*/ 849923 h 921649"/>
                <a:gd name="connsiteX4" fmla="*/ 1060159 w 1220510"/>
                <a:gd name="connsiteY4" fmla="*/ 921649 h 921649"/>
                <a:gd name="connsiteX0" fmla="*/ 1060159 w 1220510"/>
                <a:gd name="connsiteY0" fmla="*/ 921649 h 921649"/>
                <a:gd name="connsiteX1" fmla="*/ 0 w 1220510"/>
                <a:gd name="connsiteY1" fmla="*/ 51716 h 921649"/>
                <a:gd name="connsiteX2" fmla="*/ 1059218 w 1220510"/>
                <a:gd name="connsiteY2" fmla="*/ 355 h 921649"/>
                <a:gd name="connsiteX3" fmla="*/ 1220510 w 1220510"/>
                <a:gd name="connsiteY3" fmla="*/ 849923 h 921649"/>
                <a:gd name="connsiteX4" fmla="*/ 1060159 w 1220510"/>
                <a:gd name="connsiteY4" fmla="*/ 921649 h 921649"/>
                <a:gd name="connsiteX0" fmla="*/ 1060159 w 1220510"/>
                <a:gd name="connsiteY0" fmla="*/ 921649 h 921649"/>
                <a:gd name="connsiteX1" fmla="*/ 0 w 1220510"/>
                <a:gd name="connsiteY1" fmla="*/ 51716 h 921649"/>
                <a:gd name="connsiteX2" fmla="*/ 1059218 w 1220510"/>
                <a:gd name="connsiteY2" fmla="*/ 355 h 921649"/>
                <a:gd name="connsiteX3" fmla="*/ 1220510 w 1220510"/>
                <a:gd name="connsiteY3" fmla="*/ 849923 h 921649"/>
                <a:gd name="connsiteX4" fmla="*/ 1060159 w 1220510"/>
                <a:gd name="connsiteY4" fmla="*/ 921649 h 921649"/>
                <a:gd name="connsiteX0" fmla="*/ 1006934 w 1167285"/>
                <a:gd name="connsiteY0" fmla="*/ 967578 h 967578"/>
                <a:gd name="connsiteX1" fmla="*/ 0 w 1167285"/>
                <a:gd name="connsiteY1" fmla="*/ 0 h 967578"/>
                <a:gd name="connsiteX2" fmla="*/ 1005993 w 1167285"/>
                <a:gd name="connsiteY2" fmla="*/ 46284 h 967578"/>
                <a:gd name="connsiteX3" fmla="*/ 1167285 w 1167285"/>
                <a:gd name="connsiteY3" fmla="*/ 895852 h 967578"/>
                <a:gd name="connsiteX4" fmla="*/ 1006934 w 1167285"/>
                <a:gd name="connsiteY4" fmla="*/ 967578 h 967578"/>
                <a:gd name="connsiteX0" fmla="*/ 1006934 w 1167285"/>
                <a:gd name="connsiteY0" fmla="*/ 1132232 h 1132232"/>
                <a:gd name="connsiteX1" fmla="*/ 0 w 1167285"/>
                <a:gd name="connsiteY1" fmla="*/ 164654 h 1132232"/>
                <a:gd name="connsiteX2" fmla="*/ 991394 w 1167285"/>
                <a:gd name="connsiteY2" fmla="*/ 130 h 1132232"/>
                <a:gd name="connsiteX3" fmla="*/ 1167285 w 1167285"/>
                <a:gd name="connsiteY3" fmla="*/ 1060506 h 1132232"/>
                <a:gd name="connsiteX4" fmla="*/ 1006934 w 1167285"/>
                <a:gd name="connsiteY4" fmla="*/ 1132232 h 1132232"/>
                <a:gd name="connsiteX0" fmla="*/ 986900 w 1167285"/>
                <a:gd name="connsiteY0" fmla="*/ 1088164 h 1088164"/>
                <a:gd name="connsiteX1" fmla="*/ 0 w 1167285"/>
                <a:gd name="connsiteY1" fmla="*/ 164654 h 1088164"/>
                <a:gd name="connsiteX2" fmla="*/ 991394 w 1167285"/>
                <a:gd name="connsiteY2" fmla="*/ 130 h 1088164"/>
                <a:gd name="connsiteX3" fmla="*/ 1167285 w 1167285"/>
                <a:gd name="connsiteY3" fmla="*/ 1060506 h 1088164"/>
                <a:gd name="connsiteX4" fmla="*/ 986900 w 1167285"/>
                <a:gd name="connsiteY4" fmla="*/ 1088164 h 1088164"/>
                <a:gd name="connsiteX0" fmla="*/ 986900 w 1167285"/>
                <a:gd name="connsiteY0" fmla="*/ 1088164 h 1088164"/>
                <a:gd name="connsiteX1" fmla="*/ 0 w 1167285"/>
                <a:gd name="connsiteY1" fmla="*/ 164654 h 1088164"/>
                <a:gd name="connsiteX2" fmla="*/ 991394 w 1167285"/>
                <a:gd name="connsiteY2" fmla="*/ 130 h 1088164"/>
                <a:gd name="connsiteX3" fmla="*/ 1167285 w 1167285"/>
                <a:gd name="connsiteY3" fmla="*/ 1060506 h 1088164"/>
                <a:gd name="connsiteX4" fmla="*/ 986900 w 1167285"/>
                <a:gd name="connsiteY4" fmla="*/ 1088164 h 1088164"/>
                <a:gd name="connsiteX0" fmla="*/ 986900 w 1332977"/>
                <a:gd name="connsiteY0" fmla="*/ 1088164 h 1088164"/>
                <a:gd name="connsiteX1" fmla="*/ 0 w 1332977"/>
                <a:gd name="connsiteY1" fmla="*/ 164654 h 1088164"/>
                <a:gd name="connsiteX2" fmla="*/ 991394 w 1332977"/>
                <a:gd name="connsiteY2" fmla="*/ 130 h 1088164"/>
                <a:gd name="connsiteX3" fmla="*/ 1332977 w 1332977"/>
                <a:gd name="connsiteY3" fmla="*/ 1045574 h 1088164"/>
                <a:gd name="connsiteX4" fmla="*/ 986900 w 1332977"/>
                <a:gd name="connsiteY4" fmla="*/ 1088164 h 1088164"/>
                <a:gd name="connsiteX0" fmla="*/ 1029955 w 1332977"/>
                <a:gd name="connsiteY0" fmla="*/ 1143414 h 1143414"/>
                <a:gd name="connsiteX1" fmla="*/ 0 w 1332977"/>
                <a:gd name="connsiteY1" fmla="*/ 164654 h 1143414"/>
                <a:gd name="connsiteX2" fmla="*/ 991394 w 1332977"/>
                <a:gd name="connsiteY2" fmla="*/ 130 h 1143414"/>
                <a:gd name="connsiteX3" fmla="*/ 1332977 w 1332977"/>
                <a:gd name="connsiteY3" fmla="*/ 1045574 h 1143414"/>
                <a:gd name="connsiteX4" fmla="*/ 1029955 w 1332977"/>
                <a:gd name="connsiteY4" fmla="*/ 1143414 h 1143414"/>
                <a:gd name="connsiteX0" fmla="*/ 1029955 w 1332977"/>
                <a:gd name="connsiteY0" fmla="*/ 1143414 h 1143414"/>
                <a:gd name="connsiteX1" fmla="*/ 0 w 1332977"/>
                <a:gd name="connsiteY1" fmla="*/ 164654 h 1143414"/>
                <a:gd name="connsiteX2" fmla="*/ 991394 w 1332977"/>
                <a:gd name="connsiteY2" fmla="*/ 130 h 1143414"/>
                <a:gd name="connsiteX3" fmla="*/ 1332977 w 1332977"/>
                <a:gd name="connsiteY3" fmla="*/ 1045574 h 1143414"/>
                <a:gd name="connsiteX4" fmla="*/ 1029955 w 1332977"/>
                <a:gd name="connsiteY4" fmla="*/ 1143414 h 1143414"/>
                <a:gd name="connsiteX0" fmla="*/ 1029955 w 1332977"/>
                <a:gd name="connsiteY0" fmla="*/ 1143414 h 1143414"/>
                <a:gd name="connsiteX1" fmla="*/ 0 w 1332977"/>
                <a:gd name="connsiteY1" fmla="*/ 164654 h 1143414"/>
                <a:gd name="connsiteX2" fmla="*/ 991394 w 1332977"/>
                <a:gd name="connsiteY2" fmla="*/ 130 h 1143414"/>
                <a:gd name="connsiteX3" fmla="*/ 1332977 w 1332977"/>
                <a:gd name="connsiteY3" fmla="*/ 1045574 h 1143414"/>
                <a:gd name="connsiteX4" fmla="*/ 1029955 w 1332977"/>
                <a:gd name="connsiteY4" fmla="*/ 1143414 h 1143414"/>
                <a:gd name="connsiteX0" fmla="*/ 1029955 w 1332977"/>
                <a:gd name="connsiteY0" fmla="*/ 1143414 h 1143414"/>
                <a:gd name="connsiteX1" fmla="*/ 0 w 1332977"/>
                <a:gd name="connsiteY1" fmla="*/ 164654 h 1143414"/>
                <a:gd name="connsiteX2" fmla="*/ 991394 w 1332977"/>
                <a:gd name="connsiteY2" fmla="*/ 130 h 1143414"/>
                <a:gd name="connsiteX3" fmla="*/ 1332977 w 1332977"/>
                <a:gd name="connsiteY3" fmla="*/ 1045574 h 1143414"/>
                <a:gd name="connsiteX4" fmla="*/ 1029955 w 1332977"/>
                <a:gd name="connsiteY4" fmla="*/ 1143414 h 1143414"/>
                <a:gd name="connsiteX0" fmla="*/ 1029955 w 1332977"/>
                <a:gd name="connsiteY0" fmla="*/ 1143414 h 1143414"/>
                <a:gd name="connsiteX1" fmla="*/ 0 w 1332977"/>
                <a:gd name="connsiteY1" fmla="*/ 164654 h 1143414"/>
                <a:gd name="connsiteX2" fmla="*/ 991394 w 1332977"/>
                <a:gd name="connsiteY2" fmla="*/ 130 h 1143414"/>
                <a:gd name="connsiteX3" fmla="*/ 1332977 w 1332977"/>
                <a:gd name="connsiteY3" fmla="*/ 1045574 h 1143414"/>
                <a:gd name="connsiteX4" fmla="*/ 1029955 w 1332977"/>
                <a:gd name="connsiteY4" fmla="*/ 1143414 h 1143414"/>
                <a:gd name="connsiteX0" fmla="*/ 1029955 w 1332977"/>
                <a:gd name="connsiteY0" fmla="*/ 1143414 h 1143414"/>
                <a:gd name="connsiteX1" fmla="*/ 0 w 1332977"/>
                <a:gd name="connsiteY1" fmla="*/ 164654 h 1143414"/>
                <a:gd name="connsiteX2" fmla="*/ 991394 w 1332977"/>
                <a:gd name="connsiteY2" fmla="*/ 130 h 1143414"/>
                <a:gd name="connsiteX3" fmla="*/ 1332977 w 1332977"/>
                <a:gd name="connsiteY3" fmla="*/ 1045574 h 1143414"/>
                <a:gd name="connsiteX4" fmla="*/ 1029955 w 1332977"/>
                <a:gd name="connsiteY4" fmla="*/ 1143414 h 11434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32977" h="1143414">
                  <a:moveTo>
                    <a:pt x="1029955" y="1143414"/>
                  </a:moveTo>
                  <a:cubicBezTo>
                    <a:pt x="771645" y="868623"/>
                    <a:pt x="908943" y="903822"/>
                    <a:pt x="0" y="164654"/>
                  </a:cubicBezTo>
                  <a:cubicBezTo>
                    <a:pt x="346878" y="170249"/>
                    <a:pt x="644516" y="-5465"/>
                    <a:pt x="991394" y="130"/>
                  </a:cubicBezTo>
                  <a:cubicBezTo>
                    <a:pt x="1125143" y="751678"/>
                    <a:pt x="1116033" y="592331"/>
                    <a:pt x="1332977" y="1045574"/>
                  </a:cubicBezTo>
                  <a:cubicBezTo>
                    <a:pt x="1183663" y="1029001"/>
                    <a:pt x="1194267" y="1059672"/>
                    <a:pt x="1029955" y="1143414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FF">
                    <a:lumMod val="95000"/>
                  </a:srgbClr>
                </a:gs>
                <a:gs pos="100000">
                  <a:srgbClr val="FFFFFF">
                    <a:lumMod val="7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FFFFFF">
                  <a:lumMod val="75000"/>
                </a:srgbClr>
              </a:solidFill>
              <a:prstDash val="solid"/>
            </a:ln>
            <a:effectLst/>
          </p:spPr>
          <p:txBody>
            <a:bodyPr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endParaRPr>
            </a:p>
          </p:txBody>
        </p:sp>
        <p:grpSp>
          <p:nvGrpSpPr>
            <p:cNvPr id="391" name="Group 390">
              <a:extLst>
                <a:ext uri="{FF2B5EF4-FFF2-40B4-BE49-F238E27FC236}">
                  <a16:creationId xmlns:a16="http://schemas.microsoft.com/office/drawing/2014/main" id="{AA969777-C6DD-4E4D-C414-6BD61FBF7BEE}"/>
                </a:ext>
              </a:extLst>
            </p:cNvPr>
            <p:cNvGrpSpPr/>
            <p:nvPr/>
          </p:nvGrpSpPr>
          <p:grpSpPr>
            <a:xfrm>
              <a:off x="537654" y="4169528"/>
              <a:ext cx="1694528" cy="2120890"/>
              <a:chOff x="537654" y="4169528"/>
              <a:chExt cx="1694528" cy="2120890"/>
            </a:xfrm>
          </p:grpSpPr>
          <p:sp>
            <p:nvSpPr>
              <p:cNvPr id="392" name="Rectangle 391">
                <a:extLst>
                  <a:ext uri="{FF2B5EF4-FFF2-40B4-BE49-F238E27FC236}">
                    <a16:creationId xmlns:a16="http://schemas.microsoft.com/office/drawing/2014/main" id="{9A99589B-255D-FCE4-D057-10BBAB8CAF95}"/>
                  </a:ext>
                </a:extLst>
              </p:cNvPr>
              <p:cNvSpPr/>
              <p:nvPr/>
            </p:nvSpPr>
            <p:spPr bwMode="auto">
              <a:xfrm rot="10800000">
                <a:off x="809301" y="4261100"/>
                <a:ext cx="1027112" cy="994484"/>
              </a:xfrm>
              <a:prstGeom prst="rect">
                <a:avLst/>
              </a:prstGeom>
              <a:gradFill rotWithShape="1">
                <a:gsLst>
                  <a:gs pos="0">
                    <a:srgbClr val="3333CC">
                      <a:lumMod val="75000"/>
                      <a:alpha val="62000"/>
                    </a:srgbClr>
                  </a:gs>
                  <a:gs pos="54000">
                    <a:srgbClr val="3333CC">
                      <a:lumMod val="60000"/>
                      <a:lumOff val="40000"/>
                    </a:srgbClr>
                  </a:gs>
                  <a:gs pos="100000">
                    <a:srgbClr val="FFFFFF"/>
                  </a:gs>
                </a:gsLst>
                <a:lin ang="16200000" scaled="0"/>
              </a:gradFill>
              <a:ln w="9525" cap="flat" cmpd="sng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Gill Sans MT"/>
                  <a:ea typeface="+mn-ea"/>
                  <a:cs typeface="+mn-cs"/>
                </a:endParaRPr>
              </a:p>
            </p:txBody>
          </p:sp>
          <p:grpSp>
            <p:nvGrpSpPr>
              <p:cNvPr id="393" name="Group 104">
                <a:extLst>
                  <a:ext uri="{FF2B5EF4-FFF2-40B4-BE49-F238E27FC236}">
                    <a16:creationId xmlns:a16="http://schemas.microsoft.com/office/drawing/2014/main" id="{A0ACC405-A7A6-EB46-45F9-AFBFF747F3D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812771" y="5933069"/>
                <a:ext cx="1034710" cy="357349"/>
                <a:chOff x="4128636" y="3606589"/>
                <a:chExt cx="568145" cy="338667"/>
              </a:xfrm>
            </p:grpSpPr>
            <p:sp>
              <p:nvSpPr>
                <p:cNvPr id="416" name="Oval 415">
                  <a:extLst>
                    <a:ext uri="{FF2B5EF4-FFF2-40B4-BE49-F238E27FC236}">
                      <a16:creationId xmlns:a16="http://schemas.microsoft.com/office/drawing/2014/main" id="{460197E5-B9D5-5F1A-C533-2EFF903EC1A7}"/>
                    </a:ext>
                  </a:extLst>
                </p:cNvPr>
                <p:cNvSpPr/>
                <p:nvPr/>
              </p:nvSpPr>
              <p:spPr>
                <a:xfrm>
                  <a:off x="4128649" y="3720080"/>
                  <a:ext cx="568332" cy="225176"/>
                </a:xfrm>
                <a:prstGeom prst="ellipse">
                  <a:avLst/>
                </a:prstGeom>
                <a:solidFill>
                  <a:srgbClr val="3333CC">
                    <a:lumMod val="75000"/>
                  </a:srgbClr>
                </a:solidFill>
                <a:ln w="6350" cap="flat" cmpd="sng" algn="ctr">
                  <a:solidFill>
                    <a:srgbClr val="000000"/>
                  </a:solidFill>
                  <a:prstDash val="solid"/>
                </a:ln>
                <a:effectLst/>
              </p:spPr>
              <p:txBody>
                <a:bodyPr anchor="ctr"/>
                <a:lstStyle/>
                <a:p>
                  <a:pPr marL="0" marR="0" lvl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Gill Sans MT"/>
                    <a:ea typeface="+mn-ea"/>
                    <a:cs typeface="+mn-cs"/>
                  </a:endParaRPr>
                </a:p>
              </p:txBody>
            </p:sp>
            <p:sp>
              <p:nvSpPr>
                <p:cNvPr id="417" name="Rectangle 416">
                  <a:extLst>
                    <a:ext uri="{FF2B5EF4-FFF2-40B4-BE49-F238E27FC236}">
                      <a16:creationId xmlns:a16="http://schemas.microsoft.com/office/drawing/2014/main" id="{C18332E8-78F9-789F-F94D-FE89173CE822}"/>
                    </a:ext>
                  </a:extLst>
                </p:cNvPr>
                <p:cNvSpPr/>
                <p:nvPr/>
              </p:nvSpPr>
              <p:spPr>
                <a:xfrm>
                  <a:off x="4128649" y="3720080"/>
                  <a:ext cx="568332" cy="111898"/>
                </a:xfrm>
                <a:prstGeom prst="rect">
                  <a:avLst/>
                </a:prstGeom>
                <a:solidFill>
                  <a:srgbClr val="3333CC">
                    <a:lumMod val="75000"/>
                  </a:srgbClr>
                </a:solidFill>
                <a:ln w="9525" cap="flat" cmpd="sng" algn="ctr">
                  <a:noFill/>
                  <a:prstDash val="solid"/>
                </a:ln>
                <a:effectLst/>
              </p:spPr>
              <p:txBody>
                <a:bodyPr anchor="ctr"/>
                <a:lstStyle/>
                <a:p>
                  <a:pPr marL="0" marR="0" lvl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Gill Sans MT"/>
                    <a:ea typeface="+mn-ea"/>
                    <a:cs typeface="+mn-cs"/>
                  </a:endParaRPr>
                </a:p>
              </p:txBody>
            </p:sp>
            <p:sp>
              <p:nvSpPr>
                <p:cNvPr id="418" name="Oval 417">
                  <a:extLst>
                    <a:ext uri="{FF2B5EF4-FFF2-40B4-BE49-F238E27FC236}">
                      <a16:creationId xmlns:a16="http://schemas.microsoft.com/office/drawing/2014/main" id="{C8556D2C-AC33-000B-4FAA-FD4537A4A4BC}"/>
                    </a:ext>
                  </a:extLst>
                </p:cNvPr>
                <p:cNvSpPr/>
                <p:nvPr/>
              </p:nvSpPr>
              <p:spPr>
                <a:xfrm>
                  <a:off x="4128649" y="3606801"/>
                  <a:ext cx="568332" cy="225176"/>
                </a:xfrm>
                <a:prstGeom prst="ellipse">
                  <a:avLst/>
                </a:prstGeom>
                <a:solidFill>
                  <a:srgbClr val="3333CC">
                    <a:lumMod val="60000"/>
                    <a:lumOff val="40000"/>
                    <a:alpha val="70000"/>
                  </a:srgbClr>
                </a:solidFill>
                <a:ln w="9525" cap="flat" cmpd="sng" algn="ctr">
                  <a:noFill/>
                  <a:prstDash val="solid"/>
                </a:ln>
                <a:effectLst/>
              </p:spPr>
              <p:txBody>
                <a:bodyPr anchor="ctr"/>
                <a:lstStyle/>
                <a:p>
                  <a:pPr marL="0" marR="0" lvl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Gill Sans MT"/>
                    <a:ea typeface="+mn-ea"/>
                    <a:cs typeface="+mn-cs"/>
                  </a:endParaRPr>
                </a:p>
              </p:txBody>
            </p:sp>
            <p:cxnSp>
              <p:nvCxnSpPr>
                <p:cNvPr id="419" name="Straight Connector 418">
                  <a:extLst>
                    <a:ext uri="{FF2B5EF4-FFF2-40B4-BE49-F238E27FC236}">
                      <a16:creationId xmlns:a16="http://schemas.microsoft.com/office/drawing/2014/main" id="{EFF03441-20B9-F901-2752-4FEB8C44C56E}"/>
                    </a:ext>
                  </a:extLst>
                </p:cNvPr>
                <p:cNvCxnSpPr/>
                <p:nvPr/>
              </p:nvCxnSpPr>
              <p:spPr>
                <a:xfrm>
                  <a:off x="4696981" y="3720080"/>
                  <a:ext cx="0" cy="111898"/>
                </a:xfrm>
                <a:prstGeom prst="line">
                  <a:avLst/>
                </a:prstGeom>
                <a:noFill/>
                <a:ln w="6350" cap="flat" cmpd="sng" algn="ctr">
                  <a:solidFill>
                    <a:srgbClr val="000000"/>
                  </a:solidFill>
                  <a:prstDash val="solid"/>
                </a:ln>
                <a:effectLst/>
              </p:spPr>
            </p:cxnSp>
            <p:cxnSp>
              <p:nvCxnSpPr>
                <p:cNvPr id="420" name="Straight Connector 419">
                  <a:extLst>
                    <a:ext uri="{FF2B5EF4-FFF2-40B4-BE49-F238E27FC236}">
                      <a16:creationId xmlns:a16="http://schemas.microsoft.com/office/drawing/2014/main" id="{DE072C3F-CD40-B36E-DC12-2161E3B0DE79}"/>
                    </a:ext>
                  </a:extLst>
                </p:cNvPr>
                <p:cNvCxnSpPr/>
                <p:nvPr/>
              </p:nvCxnSpPr>
              <p:spPr>
                <a:xfrm>
                  <a:off x="4128649" y="3720080"/>
                  <a:ext cx="0" cy="111898"/>
                </a:xfrm>
                <a:prstGeom prst="line">
                  <a:avLst/>
                </a:prstGeom>
                <a:noFill/>
                <a:ln w="6350" cap="flat" cmpd="sng" algn="ctr">
                  <a:solidFill>
                    <a:srgbClr val="000000"/>
                  </a:solidFill>
                  <a:prstDash val="solid"/>
                </a:ln>
                <a:effectLst/>
              </p:spPr>
            </p:cxnSp>
          </p:grpSp>
          <p:sp>
            <p:nvSpPr>
              <p:cNvPr id="394" name="Rectangle 393">
                <a:extLst>
                  <a:ext uri="{FF2B5EF4-FFF2-40B4-BE49-F238E27FC236}">
                    <a16:creationId xmlns:a16="http://schemas.microsoft.com/office/drawing/2014/main" id="{C47C76C9-7A94-A4F7-90AD-7E93AFAABC9B}"/>
                  </a:ext>
                </a:extLst>
              </p:cNvPr>
              <p:cNvSpPr/>
              <p:nvPr/>
            </p:nvSpPr>
            <p:spPr bwMode="auto">
              <a:xfrm>
                <a:off x="817079" y="5203658"/>
                <a:ext cx="1027112" cy="860514"/>
              </a:xfrm>
              <a:prstGeom prst="rect">
                <a:avLst/>
              </a:prstGeom>
              <a:gradFill rotWithShape="1">
                <a:gsLst>
                  <a:gs pos="0">
                    <a:srgbClr val="3333CC">
                      <a:lumMod val="60000"/>
                      <a:lumOff val="40000"/>
                      <a:alpha val="62000"/>
                    </a:srgbClr>
                  </a:gs>
                  <a:gs pos="54000">
                    <a:srgbClr val="3333CC">
                      <a:lumMod val="40000"/>
                      <a:lumOff val="60000"/>
                    </a:srgbClr>
                  </a:gs>
                  <a:gs pos="100000">
                    <a:srgbClr val="FFFFFF"/>
                  </a:gs>
                </a:gsLst>
                <a:lin ang="16200000" scaled="0"/>
              </a:gradFill>
              <a:ln w="9525" cap="flat" cmpd="sng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Gill Sans MT"/>
                  <a:ea typeface="+mn-ea"/>
                  <a:cs typeface="+mn-cs"/>
                </a:endParaRPr>
              </a:p>
            </p:txBody>
          </p:sp>
          <p:cxnSp>
            <p:nvCxnSpPr>
              <p:cNvPr id="395" name="Straight Connector 394">
                <a:extLst>
                  <a:ext uri="{FF2B5EF4-FFF2-40B4-BE49-F238E27FC236}">
                    <a16:creationId xmlns:a16="http://schemas.microsoft.com/office/drawing/2014/main" id="{55886910-4477-BE4E-470F-F43C24360262}"/>
                  </a:ext>
                </a:extLst>
              </p:cNvPr>
              <p:cNvCxnSpPr>
                <a:endCxn id="417" idx="1"/>
              </p:cNvCxnSpPr>
              <p:nvPr/>
            </p:nvCxnSpPr>
            <p:spPr bwMode="auto">
              <a:xfrm>
                <a:off x="801363" y="4466995"/>
                <a:ext cx="11432" cy="1644862"/>
              </a:xfrm>
              <a:prstGeom prst="line">
                <a:avLst/>
              </a:prstGeom>
              <a:noFill/>
              <a:ln w="3175" cap="flat" cmpd="sng" algn="ctr">
                <a:solidFill>
                  <a:srgbClr val="000000"/>
                </a:solidFill>
                <a:prstDash val="sysDash"/>
              </a:ln>
              <a:effectLst/>
            </p:spPr>
          </p:cxnSp>
          <p:cxnSp>
            <p:nvCxnSpPr>
              <p:cNvPr id="396" name="Straight Connector 395">
                <a:extLst>
                  <a:ext uri="{FF2B5EF4-FFF2-40B4-BE49-F238E27FC236}">
                    <a16:creationId xmlns:a16="http://schemas.microsoft.com/office/drawing/2014/main" id="{B3C967C9-EEE3-3E0F-9F37-0403024D5D34}"/>
                  </a:ext>
                </a:extLst>
              </p:cNvPr>
              <p:cNvCxnSpPr>
                <a:endCxn id="417" idx="3"/>
              </p:cNvCxnSpPr>
              <p:nvPr/>
            </p:nvCxnSpPr>
            <p:spPr bwMode="auto">
              <a:xfrm>
                <a:off x="1842763" y="4466995"/>
                <a:ext cx="5083" cy="1644862"/>
              </a:xfrm>
              <a:prstGeom prst="line">
                <a:avLst/>
              </a:prstGeom>
              <a:noFill/>
              <a:ln w="3175" cap="flat" cmpd="sng" algn="ctr">
                <a:solidFill>
                  <a:srgbClr val="000000"/>
                </a:solidFill>
                <a:prstDash val="sysDash"/>
              </a:ln>
              <a:effectLst/>
            </p:spPr>
          </p:cxnSp>
          <p:grpSp>
            <p:nvGrpSpPr>
              <p:cNvPr id="397" name="Group 9">
                <a:extLst>
                  <a:ext uri="{FF2B5EF4-FFF2-40B4-BE49-F238E27FC236}">
                    <a16:creationId xmlns:a16="http://schemas.microsoft.com/office/drawing/2014/main" id="{80F63D05-89FF-276E-06D1-7D8E1E9F68E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777993" y="4169528"/>
                <a:ext cx="1079500" cy="395024"/>
                <a:chOff x="2183302" y="1574638"/>
                <a:chExt cx="1200154" cy="430181"/>
              </a:xfrm>
            </p:grpSpPr>
            <p:sp>
              <p:nvSpPr>
                <p:cNvPr id="407" name="Oval 406">
                  <a:extLst>
                    <a:ext uri="{FF2B5EF4-FFF2-40B4-BE49-F238E27FC236}">
                      <a16:creationId xmlns:a16="http://schemas.microsoft.com/office/drawing/2014/main" id="{A05CAAF4-91EC-7922-07E7-10336722DA04}"/>
                    </a:ext>
                  </a:extLst>
                </p:cNvPr>
                <p:cNvSpPr/>
                <p:nvPr/>
              </p:nvSpPr>
              <p:spPr bwMode="auto">
                <a:xfrm flipV="1">
                  <a:off x="2186832" y="1690517"/>
                  <a:ext cx="1194859" cy="314302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3333CC">
                        <a:lumMod val="75000"/>
                      </a:srgbClr>
                    </a:gs>
                    <a:gs pos="31000">
                      <a:srgbClr val="3333CC">
                        <a:lumMod val="60000"/>
                        <a:lumOff val="40000"/>
                      </a:srgbClr>
                    </a:gs>
                    <a:gs pos="100000">
                      <a:srgbClr val="3333CC">
                        <a:lumMod val="20000"/>
                        <a:lumOff val="80000"/>
                      </a:srgbClr>
                    </a:gs>
                  </a:gsLst>
                  <a:lin ang="16200000" scaled="0"/>
                  <a:tileRect/>
                </a:gradFill>
                <a:ln w="6350" cap="flat" cmpd="sng" algn="ctr">
                  <a:noFill/>
                  <a:prstDash val="solid"/>
                </a:ln>
                <a:effectLst/>
              </p:spPr>
              <p:txBody>
                <a:bodyPr anchor="ctr"/>
                <a:lstStyle/>
                <a:p>
                  <a:pPr marL="0" marR="0" lvl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solidFill>
                        <a:srgbClr val="000000"/>
                      </a:solidFill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Gill Sans MT"/>
                    <a:ea typeface="+mn-ea"/>
                    <a:cs typeface="+mn-cs"/>
                  </a:endParaRPr>
                </a:p>
              </p:txBody>
            </p:sp>
            <p:sp>
              <p:nvSpPr>
                <p:cNvPr id="408" name="Rectangle 407">
                  <a:extLst>
                    <a:ext uri="{FF2B5EF4-FFF2-40B4-BE49-F238E27FC236}">
                      <a16:creationId xmlns:a16="http://schemas.microsoft.com/office/drawing/2014/main" id="{A9A28FD6-4CC0-9A94-DC90-86D647B01B54}"/>
                    </a:ext>
                  </a:extLst>
                </p:cNvPr>
                <p:cNvSpPr/>
                <p:nvPr/>
              </p:nvSpPr>
              <p:spPr bwMode="auto">
                <a:xfrm>
                  <a:off x="2183302" y="1734964"/>
                  <a:ext cx="1198389" cy="112704"/>
                </a:xfrm>
                <a:prstGeom prst="rect">
                  <a:avLst/>
                </a:prstGeom>
                <a:gradFill rotWithShape="1">
                  <a:gsLst>
                    <a:gs pos="0">
                      <a:srgbClr val="3333CC">
                        <a:lumMod val="40000"/>
                        <a:lumOff val="60000"/>
                      </a:srgbClr>
                    </a:gs>
                    <a:gs pos="54000">
                      <a:srgbClr val="3333CC">
                        <a:lumMod val="60000"/>
                        <a:lumOff val="40000"/>
                      </a:srgbClr>
                    </a:gs>
                    <a:gs pos="100000">
                      <a:srgbClr val="3333CC">
                        <a:lumMod val="75000"/>
                      </a:srgbClr>
                    </a:gs>
                  </a:gsLst>
                  <a:lin ang="16200000" scaled="0"/>
                </a:gradFill>
                <a:ln w="25400" cap="flat" cmpd="sng" algn="ctr">
                  <a:noFill/>
                  <a:prstDash val="solid"/>
                </a:ln>
                <a:effectLst/>
              </p:spPr>
              <p:txBody>
                <a:bodyPr anchor="ctr"/>
                <a:lstStyle/>
                <a:p>
                  <a:pPr marL="0" marR="0" lvl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Gill Sans MT"/>
                    <a:ea typeface="+mn-ea"/>
                    <a:cs typeface="+mn-cs"/>
                  </a:endParaRPr>
                </a:p>
              </p:txBody>
            </p:sp>
            <p:sp>
              <p:nvSpPr>
                <p:cNvPr id="409" name="Oval 408">
                  <a:extLst>
                    <a:ext uri="{FF2B5EF4-FFF2-40B4-BE49-F238E27FC236}">
                      <a16:creationId xmlns:a16="http://schemas.microsoft.com/office/drawing/2014/main" id="{FF1F1927-E47A-19FB-F86C-E44A9726D7FB}"/>
                    </a:ext>
                  </a:extLst>
                </p:cNvPr>
                <p:cNvSpPr/>
                <p:nvPr/>
              </p:nvSpPr>
              <p:spPr bwMode="auto">
                <a:xfrm flipV="1">
                  <a:off x="2183302" y="1574638"/>
                  <a:ext cx="1196624" cy="314302"/>
                </a:xfrm>
                <a:prstGeom prst="ellipse">
                  <a:avLst/>
                </a:prstGeom>
                <a:solidFill>
                  <a:srgbClr val="FFFFFF">
                    <a:lumMod val="75000"/>
                  </a:srgbClr>
                </a:solidFill>
                <a:ln w="6350" cap="flat" cmpd="sng" algn="ctr">
                  <a:solidFill>
                    <a:srgbClr val="000000"/>
                  </a:solidFill>
                  <a:prstDash val="solid"/>
                </a:ln>
                <a:effectLst>
                  <a:outerShdw blurRad="40000" dist="23000" dir="5400000" rotWithShape="0">
                    <a:srgbClr val="000000">
                      <a:alpha val="35000"/>
                    </a:srgbClr>
                  </a:outerShdw>
                </a:effectLst>
              </p:spPr>
              <p:txBody>
                <a:bodyPr anchor="ctr"/>
                <a:lstStyle/>
                <a:p>
                  <a:pPr marL="0" marR="0" lvl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solidFill>
                        <a:srgbClr val="000000"/>
                      </a:solidFill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Gill Sans MT"/>
                    <a:ea typeface="+mn-ea"/>
                    <a:cs typeface="+mn-cs"/>
                  </a:endParaRPr>
                </a:p>
              </p:txBody>
            </p:sp>
            <p:sp>
              <p:nvSpPr>
                <p:cNvPr id="410" name="Freeform 409">
                  <a:extLst>
                    <a:ext uri="{FF2B5EF4-FFF2-40B4-BE49-F238E27FC236}">
                      <a16:creationId xmlns:a16="http://schemas.microsoft.com/office/drawing/2014/main" id="{E55C3178-CBC2-34F9-7E77-A034FF203B88}"/>
                    </a:ext>
                  </a:extLst>
                </p:cNvPr>
                <p:cNvSpPr/>
                <p:nvPr/>
              </p:nvSpPr>
              <p:spPr bwMode="auto">
                <a:xfrm>
                  <a:off x="2490400" y="1671469"/>
                  <a:ext cx="582428" cy="157150"/>
                </a:xfrm>
                <a:custGeom>
                  <a:avLst/>
                  <a:gdLst>
                    <a:gd name="connsiteX0" fmla="*/ 1486231 w 2944854"/>
                    <a:gd name="connsiteY0" fmla="*/ 727041 h 1302232"/>
                    <a:gd name="connsiteX1" fmla="*/ 257675 w 2944854"/>
                    <a:gd name="connsiteY1" fmla="*/ 1302232 h 1302232"/>
                    <a:gd name="connsiteX2" fmla="*/ 0 w 2944854"/>
                    <a:gd name="connsiteY2" fmla="*/ 1228607 h 1302232"/>
                    <a:gd name="connsiteX3" fmla="*/ 911064 w 2944854"/>
                    <a:gd name="connsiteY3" fmla="*/ 837478 h 1302232"/>
                    <a:gd name="connsiteX4" fmla="*/ 883456 w 2944854"/>
                    <a:gd name="connsiteY4" fmla="*/ 450949 h 1302232"/>
                    <a:gd name="connsiteX5" fmla="*/ 161047 w 2944854"/>
                    <a:gd name="connsiteY5" fmla="*/ 119640 h 1302232"/>
                    <a:gd name="connsiteX6" fmla="*/ 404917 w 2944854"/>
                    <a:gd name="connsiteY6" fmla="*/ 50617 h 1302232"/>
                    <a:gd name="connsiteX7" fmla="*/ 1477028 w 2944854"/>
                    <a:gd name="connsiteY7" fmla="*/ 501566 h 1302232"/>
                    <a:gd name="connsiteX8" fmla="*/ 2572146 w 2944854"/>
                    <a:gd name="connsiteY8" fmla="*/ 0 h 1302232"/>
                    <a:gd name="connsiteX9" fmla="*/ 2875834 w 2944854"/>
                    <a:gd name="connsiteY9" fmla="*/ 96632 h 1302232"/>
                    <a:gd name="connsiteX10" fmla="*/ 2079803 w 2944854"/>
                    <a:gd name="connsiteY10" fmla="*/ 432543 h 1302232"/>
                    <a:gd name="connsiteX11" fmla="*/ 2240850 w 2944854"/>
                    <a:gd name="connsiteY11" fmla="*/ 920305 h 1302232"/>
                    <a:gd name="connsiteX12" fmla="*/ 2944854 w 2944854"/>
                    <a:gd name="connsiteY12" fmla="*/ 1228607 h 1302232"/>
                    <a:gd name="connsiteX13" fmla="*/ 2733192 w 2944854"/>
                    <a:gd name="connsiteY13" fmla="*/ 1297630 h 1302232"/>
                    <a:gd name="connsiteX14" fmla="*/ 1486231 w 2944854"/>
                    <a:gd name="connsiteY14" fmla="*/ 727041 h 1302232"/>
                    <a:gd name="connsiteX0" fmla="*/ 1486231 w 2944854"/>
                    <a:gd name="connsiteY0" fmla="*/ 727041 h 1316375"/>
                    <a:gd name="connsiteX1" fmla="*/ 257675 w 2944854"/>
                    <a:gd name="connsiteY1" fmla="*/ 1302232 h 1316375"/>
                    <a:gd name="connsiteX2" fmla="*/ 0 w 2944854"/>
                    <a:gd name="connsiteY2" fmla="*/ 1228607 h 1316375"/>
                    <a:gd name="connsiteX3" fmla="*/ 911064 w 2944854"/>
                    <a:gd name="connsiteY3" fmla="*/ 837478 h 1316375"/>
                    <a:gd name="connsiteX4" fmla="*/ 883456 w 2944854"/>
                    <a:gd name="connsiteY4" fmla="*/ 450949 h 1316375"/>
                    <a:gd name="connsiteX5" fmla="*/ 161047 w 2944854"/>
                    <a:gd name="connsiteY5" fmla="*/ 119640 h 1316375"/>
                    <a:gd name="connsiteX6" fmla="*/ 404917 w 2944854"/>
                    <a:gd name="connsiteY6" fmla="*/ 50617 h 1316375"/>
                    <a:gd name="connsiteX7" fmla="*/ 1477028 w 2944854"/>
                    <a:gd name="connsiteY7" fmla="*/ 501566 h 1316375"/>
                    <a:gd name="connsiteX8" fmla="*/ 2572146 w 2944854"/>
                    <a:gd name="connsiteY8" fmla="*/ 0 h 1316375"/>
                    <a:gd name="connsiteX9" fmla="*/ 2875834 w 2944854"/>
                    <a:gd name="connsiteY9" fmla="*/ 96632 h 1316375"/>
                    <a:gd name="connsiteX10" fmla="*/ 2079803 w 2944854"/>
                    <a:gd name="connsiteY10" fmla="*/ 432543 h 1316375"/>
                    <a:gd name="connsiteX11" fmla="*/ 2240850 w 2944854"/>
                    <a:gd name="connsiteY11" fmla="*/ 920305 h 1316375"/>
                    <a:gd name="connsiteX12" fmla="*/ 2944854 w 2944854"/>
                    <a:gd name="connsiteY12" fmla="*/ 1228607 h 1316375"/>
                    <a:gd name="connsiteX13" fmla="*/ 2756623 w 2944854"/>
                    <a:gd name="connsiteY13" fmla="*/ 1316375 h 1316375"/>
                    <a:gd name="connsiteX14" fmla="*/ 1486231 w 2944854"/>
                    <a:gd name="connsiteY14" fmla="*/ 727041 h 1316375"/>
                    <a:gd name="connsiteX0" fmla="*/ 1486231 w 3024520"/>
                    <a:gd name="connsiteY0" fmla="*/ 727041 h 1316375"/>
                    <a:gd name="connsiteX1" fmla="*/ 257675 w 3024520"/>
                    <a:gd name="connsiteY1" fmla="*/ 1302232 h 1316375"/>
                    <a:gd name="connsiteX2" fmla="*/ 0 w 3024520"/>
                    <a:gd name="connsiteY2" fmla="*/ 1228607 h 1316375"/>
                    <a:gd name="connsiteX3" fmla="*/ 911064 w 3024520"/>
                    <a:gd name="connsiteY3" fmla="*/ 837478 h 1316375"/>
                    <a:gd name="connsiteX4" fmla="*/ 883456 w 3024520"/>
                    <a:gd name="connsiteY4" fmla="*/ 450949 h 1316375"/>
                    <a:gd name="connsiteX5" fmla="*/ 161047 w 3024520"/>
                    <a:gd name="connsiteY5" fmla="*/ 119640 h 1316375"/>
                    <a:gd name="connsiteX6" fmla="*/ 404917 w 3024520"/>
                    <a:gd name="connsiteY6" fmla="*/ 50617 h 1316375"/>
                    <a:gd name="connsiteX7" fmla="*/ 1477028 w 3024520"/>
                    <a:gd name="connsiteY7" fmla="*/ 501566 h 1316375"/>
                    <a:gd name="connsiteX8" fmla="*/ 2572146 w 3024520"/>
                    <a:gd name="connsiteY8" fmla="*/ 0 h 1316375"/>
                    <a:gd name="connsiteX9" fmla="*/ 2875834 w 3024520"/>
                    <a:gd name="connsiteY9" fmla="*/ 96632 h 1316375"/>
                    <a:gd name="connsiteX10" fmla="*/ 2079803 w 3024520"/>
                    <a:gd name="connsiteY10" fmla="*/ 432543 h 1316375"/>
                    <a:gd name="connsiteX11" fmla="*/ 2240850 w 3024520"/>
                    <a:gd name="connsiteY11" fmla="*/ 920305 h 1316375"/>
                    <a:gd name="connsiteX12" fmla="*/ 3024520 w 3024520"/>
                    <a:gd name="connsiteY12" fmla="*/ 1228607 h 1316375"/>
                    <a:gd name="connsiteX13" fmla="*/ 2756623 w 3024520"/>
                    <a:gd name="connsiteY13" fmla="*/ 1316375 h 1316375"/>
                    <a:gd name="connsiteX14" fmla="*/ 1486231 w 3024520"/>
                    <a:gd name="connsiteY14" fmla="*/ 727041 h 1316375"/>
                    <a:gd name="connsiteX0" fmla="*/ 1537780 w 3076069"/>
                    <a:gd name="connsiteY0" fmla="*/ 727041 h 1316375"/>
                    <a:gd name="connsiteX1" fmla="*/ 309224 w 3076069"/>
                    <a:gd name="connsiteY1" fmla="*/ 1302232 h 1316375"/>
                    <a:gd name="connsiteX2" fmla="*/ 0 w 3076069"/>
                    <a:gd name="connsiteY2" fmla="*/ 1228607 h 1316375"/>
                    <a:gd name="connsiteX3" fmla="*/ 962613 w 3076069"/>
                    <a:gd name="connsiteY3" fmla="*/ 837478 h 1316375"/>
                    <a:gd name="connsiteX4" fmla="*/ 935005 w 3076069"/>
                    <a:gd name="connsiteY4" fmla="*/ 450949 h 1316375"/>
                    <a:gd name="connsiteX5" fmla="*/ 212596 w 3076069"/>
                    <a:gd name="connsiteY5" fmla="*/ 119640 h 1316375"/>
                    <a:gd name="connsiteX6" fmla="*/ 456466 w 3076069"/>
                    <a:gd name="connsiteY6" fmla="*/ 50617 h 1316375"/>
                    <a:gd name="connsiteX7" fmla="*/ 1528577 w 3076069"/>
                    <a:gd name="connsiteY7" fmla="*/ 501566 h 1316375"/>
                    <a:gd name="connsiteX8" fmla="*/ 2623695 w 3076069"/>
                    <a:gd name="connsiteY8" fmla="*/ 0 h 1316375"/>
                    <a:gd name="connsiteX9" fmla="*/ 2927383 w 3076069"/>
                    <a:gd name="connsiteY9" fmla="*/ 96632 h 1316375"/>
                    <a:gd name="connsiteX10" fmla="*/ 2131352 w 3076069"/>
                    <a:gd name="connsiteY10" fmla="*/ 432543 h 1316375"/>
                    <a:gd name="connsiteX11" fmla="*/ 2292399 w 3076069"/>
                    <a:gd name="connsiteY11" fmla="*/ 920305 h 1316375"/>
                    <a:gd name="connsiteX12" fmla="*/ 3076069 w 3076069"/>
                    <a:gd name="connsiteY12" fmla="*/ 1228607 h 1316375"/>
                    <a:gd name="connsiteX13" fmla="*/ 2808172 w 3076069"/>
                    <a:gd name="connsiteY13" fmla="*/ 1316375 h 1316375"/>
                    <a:gd name="connsiteX14" fmla="*/ 1537780 w 3076069"/>
                    <a:gd name="connsiteY14" fmla="*/ 727041 h 1316375"/>
                    <a:gd name="connsiteX0" fmla="*/ 1537780 w 3076069"/>
                    <a:gd name="connsiteY0" fmla="*/ 727041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27041 h 1321259"/>
                    <a:gd name="connsiteX0" fmla="*/ 1537780 w 3076069"/>
                    <a:gd name="connsiteY0" fmla="*/ 750825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50825 h 13212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3076069" h="1321259">
                      <a:moveTo>
                        <a:pt x="1537780" y="750825"/>
                      </a:moveTo>
                      <a:lnTo>
                        <a:pt x="313981" y="1321259"/>
                      </a:lnTo>
                      <a:lnTo>
                        <a:pt x="0" y="1228607"/>
                      </a:lnTo>
                      <a:lnTo>
                        <a:pt x="962613" y="837478"/>
                      </a:lnTo>
                      <a:lnTo>
                        <a:pt x="935005" y="450949"/>
                      </a:lnTo>
                      <a:lnTo>
                        <a:pt x="212596" y="119640"/>
                      </a:lnTo>
                      <a:lnTo>
                        <a:pt x="456466" y="50617"/>
                      </a:lnTo>
                      <a:lnTo>
                        <a:pt x="1528577" y="501566"/>
                      </a:lnTo>
                      <a:lnTo>
                        <a:pt x="2623695" y="0"/>
                      </a:lnTo>
                      <a:lnTo>
                        <a:pt x="2927383" y="96632"/>
                      </a:lnTo>
                      <a:lnTo>
                        <a:pt x="2131352" y="432543"/>
                      </a:lnTo>
                      <a:lnTo>
                        <a:pt x="2292399" y="920305"/>
                      </a:lnTo>
                      <a:lnTo>
                        <a:pt x="3076069" y="1228607"/>
                      </a:lnTo>
                      <a:lnTo>
                        <a:pt x="2808172" y="1316375"/>
                      </a:lnTo>
                      <a:lnTo>
                        <a:pt x="1537780" y="750825"/>
                      </a:lnTo>
                      <a:close/>
                    </a:path>
                  </a:pathLst>
                </a:custGeom>
                <a:solidFill>
                  <a:srgbClr val="3333CC">
                    <a:lumMod val="60000"/>
                    <a:lumOff val="40000"/>
                  </a:srgbClr>
                </a:solidFill>
                <a:ln w="9525" cap="flat" cmpd="sng" algn="ctr">
                  <a:noFill/>
                  <a:prstDash val="solid"/>
                </a:ln>
                <a:effectLst/>
              </p:spPr>
              <p:txBody>
                <a:bodyPr anchor="ctr"/>
                <a:lstStyle/>
                <a:p>
                  <a:pPr marL="0" marR="0" lvl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Gill Sans MT"/>
                    <a:ea typeface="+mn-ea"/>
                    <a:cs typeface="+mn-cs"/>
                  </a:endParaRPr>
                </a:p>
              </p:txBody>
            </p:sp>
            <p:sp>
              <p:nvSpPr>
                <p:cNvPr id="411" name="Freeform 410">
                  <a:extLst>
                    <a:ext uri="{FF2B5EF4-FFF2-40B4-BE49-F238E27FC236}">
                      <a16:creationId xmlns:a16="http://schemas.microsoft.com/office/drawing/2014/main" id="{29C1BF2D-00A9-25CF-2491-5FC35652EE45}"/>
                    </a:ext>
                  </a:extLst>
                </p:cNvPr>
                <p:cNvSpPr/>
                <p:nvPr/>
              </p:nvSpPr>
              <p:spPr bwMode="auto">
                <a:xfrm>
                  <a:off x="2430393" y="1630197"/>
                  <a:ext cx="702443" cy="109529"/>
                </a:xfrm>
                <a:custGeom>
                  <a:avLst/>
                  <a:gdLst>
                    <a:gd name="connsiteX0" fmla="*/ 0 w 3645229"/>
                    <a:gd name="connsiteY0" fmla="*/ 214441 h 923747"/>
                    <a:gd name="connsiteX1" fmla="*/ 659770 w 3645229"/>
                    <a:gd name="connsiteY1" fmla="*/ 16495 h 923747"/>
                    <a:gd name="connsiteX2" fmla="*/ 1814367 w 3645229"/>
                    <a:gd name="connsiteY2" fmla="*/ 511360 h 923747"/>
                    <a:gd name="connsiteX3" fmla="*/ 2968965 w 3645229"/>
                    <a:gd name="connsiteY3" fmla="*/ 0 h 923747"/>
                    <a:gd name="connsiteX4" fmla="*/ 3645229 w 3645229"/>
                    <a:gd name="connsiteY4" fmla="*/ 197946 h 923747"/>
                    <a:gd name="connsiteX5" fmla="*/ 3199884 w 3645229"/>
                    <a:gd name="connsiteY5" fmla="*/ 461874 h 923747"/>
                    <a:gd name="connsiteX6" fmla="*/ 2985459 w 3645229"/>
                    <a:gd name="connsiteY6" fmla="*/ 379396 h 923747"/>
                    <a:gd name="connsiteX7" fmla="*/ 1830861 w 3645229"/>
                    <a:gd name="connsiteY7" fmla="*/ 923747 h 923747"/>
                    <a:gd name="connsiteX8" fmla="*/ 676264 w 3645229"/>
                    <a:gd name="connsiteY8" fmla="*/ 412387 h 923747"/>
                    <a:gd name="connsiteX9" fmla="*/ 527816 w 3645229"/>
                    <a:gd name="connsiteY9" fmla="*/ 478369 h 923747"/>
                    <a:gd name="connsiteX10" fmla="*/ 0 w 3645229"/>
                    <a:gd name="connsiteY10" fmla="*/ 21444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78369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90067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09765 w 3640627"/>
                    <a:gd name="connsiteY2" fmla="*/ 511360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3008465 w 3640627"/>
                    <a:gd name="connsiteY6" fmla="*/ 402404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723451"/>
                    <a:gd name="connsiteY0" fmla="*/ 242051 h 946755"/>
                    <a:gd name="connsiteX1" fmla="*/ 655168 w 3723451"/>
                    <a:gd name="connsiteY1" fmla="*/ 16495 h 946755"/>
                    <a:gd name="connsiteX2" fmla="*/ 1855778 w 3723451"/>
                    <a:gd name="connsiteY2" fmla="*/ 534367 h 946755"/>
                    <a:gd name="connsiteX3" fmla="*/ 2964363 w 3723451"/>
                    <a:gd name="connsiteY3" fmla="*/ 0 h 946755"/>
                    <a:gd name="connsiteX4" fmla="*/ 3723451 w 3723451"/>
                    <a:gd name="connsiteY4" fmla="*/ 220954 h 946755"/>
                    <a:gd name="connsiteX5" fmla="*/ 3195282 w 3723451"/>
                    <a:gd name="connsiteY5" fmla="*/ 461874 h 946755"/>
                    <a:gd name="connsiteX6" fmla="*/ 3008465 w 3723451"/>
                    <a:gd name="connsiteY6" fmla="*/ 402404 h 946755"/>
                    <a:gd name="connsiteX7" fmla="*/ 1876873 w 3723451"/>
                    <a:gd name="connsiteY7" fmla="*/ 946755 h 946755"/>
                    <a:gd name="connsiteX8" fmla="*/ 690067 w 3723451"/>
                    <a:gd name="connsiteY8" fmla="*/ 412387 h 946755"/>
                    <a:gd name="connsiteX9" fmla="*/ 523214 w 3723451"/>
                    <a:gd name="connsiteY9" fmla="*/ 482971 h 946755"/>
                    <a:gd name="connsiteX10" fmla="*/ 0 w 3723451"/>
                    <a:gd name="connsiteY10" fmla="*/ 242051 h 946755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08465 w 3723451"/>
                    <a:gd name="connsiteY6" fmla="*/ 388599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711613 w 3723451"/>
                    <a:gd name="connsiteY8" fmla="*/ 413055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723451" h="932950">
                      <a:moveTo>
                        <a:pt x="0" y="228246"/>
                      </a:moveTo>
                      <a:lnTo>
                        <a:pt x="655168" y="2690"/>
                      </a:lnTo>
                      <a:lnTo>
                        <a:pt x="1855778" y="520562"/>
                      </a:lnTo>
                      <a:lnTo>
                        <a:pt x="3001174" y="0"/>
                      </a:lnTo>
                      <a:lnTo>
                        <a:pt x="3723451" y="207149"/>
                      </a:lnTo>
                      <a:lnTo>
                        <a:pt x="3186079" y="461874"/>
                      </a:lnTo>
                      <a:lnTo>
                        <a:pt x="3013067" y="393200"/>
                      </a:lnTo>
                      <a:lnTo>
                        <a:pt x="1876873" y="932950"/>
                      </a:lnTo>
                      <a:lnTo>
                        <a:pt x="711613" y="413055"/>
                      </a:lnTo>
                      <a:lnTo>
                        <a:pt x="523214" y="469166"/>
                      </a:lnTo>
                      <a:lnTo>
                        <a:pt x="0" y="228246"/>
                      </a:lnTo>
                      <a:close/>
                    </a:path>
                  </a:pathLst>
                </a:custGeom>
                <a:solidFill>
                  <a:srgbClr val="3333CC">
                    <a:lumMod val="75000"/>
                  </a:srgbClr>
                </a:solidFill>
                <a:ln w="9525" cap="flat" cmpd="sng" algn="ctr">
                  <a:noFill/>
                  <a:prstDash val="solid"/>
                </a:ln>
                <a:effectLst>
                  <a:outerShdw blurRad="40000" dist="23000" dir="5400000" rotWithShape="0">
                    <a:srgbClr val="000000">
                      <a:alpha val="35000"/>
                    </a:srgbClr>
                  </a:outerShdw>
                </a:effectLst>
              </p:spPr>
              <p:txBody>
                <a:bodyPr anchor="ctr"/>
                <a:lstStyle/>
                <a:p>
                  <a:pPr marL="0" marR="0" lvl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Gill Sans MT"/>
                    <a:ea typeface="+mn-ea"/>
                    <a:cs typeface="+mn-cs"/>
                  </a:endParaRPr>
                </a:p>
              </p:txBody>
            </p:sp>
            <p:sp>
              <p:nvSpPr>
                <p:cNvPr id="412" name="Freeform 411">
                  <a:extLst>
                    <a:ext uri="{FF2B5EF4-FFF2-40B4-BE49-F238E27FC236}">
                      <a16:creationId xmlns:a16="http://schemas.microsoft.com/office/drawing/2014/main" id="{CC4884C5-C725-A73C-35C1-92E7F3EABEA3}"/>
                    </a:ext>
                  </a:extLst>
                </p:cNvPr>
                <p:cNvSpPr/>
                <p:nvPr/>
              </p:nvSpPr>
              <p:spPr bwMode="auto">
                <a:xfrm>
                  <a:off x="2892805" y="1723852"/>
                  <a:ext cx="257680" cy="95243"/>
                </a:xfrm>
                <a:custGeom>
                  <a:avLst/>
                  <a:gdLst>
                    <a:gd name="connsiteX0" fmla="*/ 55216 w 1421812"/>
                    <a:gd name="connsiteY0" fmla="*/ 0 h 800665"/>
                    <a:gd name="connsiteX1" fmla="*/ 1421812 w 1421812"/>
                    <a:gd name="connsiteY1" fmla="*/ 625807 h 800665"/>
                    <a:gd name="connsiteX2" fmla="*/ 947874 w 1421812"/>
                    <a:gd name="connsiteY2" fmla="*/ 800665 h 800665"/>
                    <a:gd name="connsiteX3" fmla="*/ 50614 w 1421812"/>
                    <a:gd name="connsiteY3" fmla="*/ 404934 h 800665"/>
                    <a:gd name="connsiteX4" fmla="*/ 0 w 1421812"/>
                    <a:gd name="connsiteY4" fmla="*/ 404934 h 800665"/>
                    <a:gd name="connsiteX5" fmla="*/ 55216 w 1421812"/>
                    <a:gd name="connsiteY5" fmla="*/ 0 h 800665"/>
                    <a:gd name="connsiteX0" fmla="*/ 4602 w 1371198"/>
                    <a:gd name="connsiteY0" fmla="*/ 0 h 800665"/>
                    <a:gd name="connsiteX1" fmla="*/ 1371198 w 1371198"/>
                    <a:gd name="connsiteY1" fmla="*/ 625807 h 800665"/>
                    <a:gd name="connsiteX2" fmla="*/ 897260 w 1371198"/>
                    <a:gd name="connsiteY2" fmla="*/ 800665 h 800665"/>
                    <a:gd name="connsiteX3" fmla="*/ 0 w 1371198"/>
                    <a:gd name="connsiteY3" fmla="*/ 404934 h 800665"/>
                    <a:gd name="connsiteX4" fmla="*/ 4602 w 1371198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9868"/>
                    <a:gd name="connsiteX1" fmla="*/ 1366596 w 1366596"/>
                    <a:gd name="connsiteY1" fmla="*/ 625807 h 809868"/>
                    <a:gd name="connsiteX2" fmla="*/ 865050 w 1366596"/>
                    <a:gd name="connsiteY2" fmla="*/ 809868 h 809868"/>
                    <a:gd name="connsiteX3" fmla="*/ 4601 w 1366596"/>
                    <a:gd name="connsiteY3" fmla="*/ 427942 h 809868"/>
                    <a:gd name="connsiteX4" fmla="*/ 0 w 1366596"/>
                    <a:gd name="connsiteY4" fmla="*/ 0 h 8098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66596" h="809868">
                      <a:moveTo>
                        <a:pt x="0" y="0"/>
                      </a:moveTo>
                      <a:lnTo>
                        <a:pt x="1366596" y="625807"/>
                      </a:lnTo>
                      <a:lnTo>
                        <a:pt x="865050" y="809868"/>
                      </a:lnTo>
                      <a:lnTo>
                        <a:pt x="4601" y="427942"/>
                      </a:lnTo>
                      <a:cubicBezTo>
                        <a:pt x="-1535" y="105836"/>
                        <a:pt x="1534" y="142647"/>
                        <a:pt x="0" y="0"/>
                      </a:cubicBezTo>
                      <a:close/>
                    </a:path>
                  </a:pathLst>
                </a:custGeom>
                <a:solidFill>
                  <a:srgbClr val="3333CC">
                    <a:lumMod val="75000"/>
                  </a:srgbClr>
                </a:solidFill>
                <a:ln w="9525" cap="flat" cmpd="sng" algn="ctr">
                  <a:noFill/>
                  <a:prstDash val="solid"/>
                </a:ln>
                <a:effectLst>
                  <a:outerShdw blurRad="40000" dist="23000" dir="5400000" rotWithShape="0">
                    <a:srgbClr val="000000">
                      <a:alpha val="35000"/>
                    </a:srgbClr>
                  </a:outerShdw>
                </a:effectLst>
              </p:spPr>
              <p:txBody>
                <a:bodyPr anchor="ctr"/>
                <a:lstStyle/>
                <a:p>
                  <a:pPr marL="0" marR="0" lvl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Gill Sans MT"/>
                    <a:ea typeface="+mn-ea"/>
                    <a:cs typeface="+mn-cs"/>
                  </a:endParaRPr>
                </a:p>
              </p:txBody>
            </p:sp>
            <p:sp>
              <p:nvSpPr>
                <p:cNvPr id="413" name="Freeform 412">
                  <a:extLst>
                    <a:ext uri="{FF2B5EF4-FFF2-40B4-BE49-F238E27FC236}">
                      <a16:creationId xmlns:a16="http://schemas.microsoft.com/office/drawing/2014/main" id="{4C7ABF77-A1B0-56DF-7C64-D5F50B6FED08}"/>
                    </a:ext>
                  </a:extLst>
                </p:cNvPr>
                <p:cNvSpPr/>
                <p:nvPr/>
              </p:nvSpPr>
              <p:spPr bwMode="auto">
                <a:xfrm>
                  <a:off x="2418037" y="1725440"/>
                  <a:ext cx="254150" cy="95243"/>
                </a:xfrm>
                <a:custGeom>
                  <a:avLst/>
                  <a:gdLst>
                    <a:gd name="connsiteX0" fmla="*/ 1329786 w 1348191"/>
                    <a:gd name="connsiteY0" fmla="*/ 0 h 809869"/>
                    <a:gd name="connsiteX1" fmla="*/ 1348191 w 1348191"/>
                    <a:gd name="connsiteY1" fmla="*/ 400333 h 809869"/>
                    <a:gd name="connsiteX2" fmla="*/ 487742 w 1348191"/>
                    <a:gd name="connsiteY2" fmla="*/ 809869 h 809869"/>
                    <a:gd name="connsiteX3" fmla="*/ 0 w 1348191"/>
                    <a:gd name="connsiteY3" fmla="*/ 630409 h 809869"/>
                    <a:gd name="connsiteX4" fmla="*/ 1329786 w 1348191"/>
                    <a:gd name="connsiteY4" fmla="*/ 0 h 809869"/>
                    <a:gd name="connsiteX0" fmla="*/ 1329786 w 1348191"/>
                    <a:gd name="connsiteY0" fmla="*/ 0 h 791462"/>
                    <a:gd name="connsiteX1" fmla="*/ 1348191 w 1348191"/>
                    <a:gd name="connsiteY1" fmla="*/ 381926 h 791462"/>
                    <a:gd name="connsiteX2" fmla="*/ 487742 w 1348191"/>
                    <a:gd name="connsiteY2" fmla="*/ 791462 h 791462"/>
                    <a:gd name="connsiteX3" fmla="*/ 0 w 1348191"/>
                    <a:gd name="connsiteY3" fmla="*/ 612002 h 791462"/>
                    <a:gd name="connsiteX4" fmla="*/ 1329786 w 1348191"/>
                    <a:gd name="connsiteY4" fmla="*/ 0 h 791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48191" h="791462">
                      <a:moveTo>
                        <a:pt x="1329786" y="0"/>
                      </a:moveTo>
                      <a:lnTo>
                        <a:pt x="1348191" y="381926"/>
                      </a:lnTo>
                      <a:lnTo>
                        <a:pt x="487742" y="791462"/>
                      </a:lnTo>
                      <a:lnTo>
                        <a:pt x="0" y="612002"/>
                      </a:lnTo>
                      <a:lnTo>
                        <a:pt x="1329786" y="0"/>
                      </a:lnTo>
                      <a:close/>
                    </a:path>
                  </a:pathLst>
                </a:custGeom>
                <a:solidFill>
                  <a:srgbClr val="3333CC">
                    <a:lumMod val="75000"/>
                  </a:srgbClr>
                </a:solidFill>
                <a:ln w="9525" cap="flat" cmpd="sng" algn="ctr">
                  <a:noFill/>
                  <a:prstDash val="solid"/>
                </a:ln>
                <a:effectLst>
                  <a:outerShdw blurRad="40000" dist="23000" dir="5400000" rotWithShape="0">
                    <a:srgbClr val="000000">
                      <a:alpha val="35000"/>
                    </a:srgbClr>
                  </a:outerShdw>
                </a:effectLst>
              </p:spPr>
              <p:txBody>
                <a:bodyPr anchor="ctr"/>
                <a:lstStyle/>
                <a:p>
                  <a:pPr marL="0" marR="0" lvl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Gill Sans MT"/>
                    <a:ea typeface="+mn-ea"/>
                    <a:cs typeface="+mn-cs"/>
                  </a:endParaRPr>
                </a:p>
              </p:txBody>
            </p:sp>
            <p:cxnSp>
              <p:nvCxnSpPr>
                <p:cNvPr id="414" name="Straight Connector 413">
                  <a:extLst>
                    <a:ext uri="{FF2B5EF4-FFF2-40B4-BE49-F238E27FC236}">
                      <a16:creationId xmlns:a16="http://schemas.microsoft.com/office/drawing/2014/main" id="{39799F0E-F9DC-BA18-5967-557DEFF4DA9F}"/>
                    </a:ext>
                  </a:extLst>
                </p:cNvPr>
                <p:cNvCxnSpPr>
                  <a:endCxn id="409" idx="2"/>
                </p:cNvCxnSpPr>
                <p:nvPr/>
              </p:nvCxnSpPr>
              <p:spPr bwMode="auto">
                <a:xfrm flipH="1" flipV="1">
                  <a:off x="2183302" y="1731787"/>
                  <a:ext cx="3530" cy="122228"/>
                </a:xfrm>
                <a:prstGeom prst="line">
                  <a:avLst/>
                </a:prstGeom>
                <a:noFill/>
                <a:ln w="6350" cap="flat" cmpd="sng" algn="ctr">
                  <a:solidFill>
                    <a:srgbClr val="000000"/>
                  </a:solidFill>
                  <a:prstDash val="solid"/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</p:cxnSp>
            <p:cxnSp>
              <p:nvCxnSpPr>
                <p:cNvPr id="415" name="Straight Connector 414">
                  <a:extLst>
                    <a:ext uri="{FF2B5EF4-FFF2-40B4-BE49-F238E27FC236}">
                      <a16:creationId xmlns:a16="http://schemas.microsoft.com/office/drawing/2014/main" id="{F4312BA1-45E2-F857-4F92-5981999C0C82}"/>
                    </a:ext>
                  </a:extLst>
                </p:cNvPr>
                <p:cNvCxnSpPr/>
                <p:nvPr/>
              </p:nvCxnSpPr>
              <p:spPr bwMode="auto">
                <a:xfrm flipH="1" flipV="1">
                  <a:off x="3379926" y="1728615"/>
                  <a:ext cx="3530" cy="122228"/>
                </a:xfrm>
                <a:prstGeom prst="line">
                  <a:avLst/>
                </a:prstGeom>
                <a:noFill/>
                <a:ln w="6350" cap="flat" cmpd="sng" algn="ctr">
                  <a:solidFill>
                    <a:srgbClr val="000000"/>
                  </a:solidFill>
                  <a:prstDash val="solid"/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</p:cxnSp>
          </p:grpSp>
          <p:sp>
            <p:nvSpPr>
              <p:cNvPr id="398" name="Rectangle 397">
                <a:extLst>
                  <a:ext uri="{FF2B5EF4-FFF2-40B4-BE49-F238E27FC236}">
                    <a16:creationId xmlns:a16="http://schemas.microsoft.com/office/drawing/2014/main" id="{766C4A96-2D7D-0C71-15FE-5EB93B7B02B3}"/>
                  </a:ext>
                </a:extLst>
              </p:cNvPr>
              <p:cNvSpPr/>
              <p:nvPr/>
            </p:nvSpPr>
            <p:spPr bwMode="auto">
              <a:xfrm>
                <a:off x="546153" y="4588083"/>
                <a:ext cx="1670709" cy="1303807"/>
              </a:xfrm>
              <a:prstGeom prst="rect">
                <a:avLst/>
              </a:prstGeom>
              <a:solidFill>
                <a:srgbClr val="FFFFFF"/>
              </a:solidFill>
              <a:ln w="9525" cap="flat" cmpd="sng" algn="ctr">
                <a:solidFill>
                  <a:srgbClr val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Gill Sans MT"/>
                  <a:ea typeface="+mn-ea"/>
                  <a:cs typeface="+mn-cs"/>
                </a:endParaRPr>
              </a:p>
            </p:txBody>
          </p:sp>
          <p:sp>
            <p:nvSpPr>
              <p:cNvPr id="399" name="TextBox 398">
                <a:extLst>
                  <a:ext uri="{FF2B5EF4-FFF2-40B4-BE49-F238E27FC236}">
                    <a16:creationId xmlns:a16="http://schemas.microsoft.com/office/drawing/2014/main" id="{3C41DAC6-FC94-0A07-7A4F-B339544ED28E}"/>
                  </a:ext>
                </a:extLst>
              </p:cNvPr>
              <p:cNvSpPr txBox="1"/>
              <p:nvPr/>
            </p:nvSpPr>
            <p:spPr>
              <a:xfrm>
                <a:off x="540390" y="4583226"/>
                <a:ext cx="620971" cy="31119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  <a:cs typeface="+mn-cs"/>
                  </a:rPr>
                  <a:t>dest</a:t>
                </a:r>
              </a:p>
            </p:txBody>
          </p:sp>
          <p:sp>
            <p:nvSpPr>
              <p:cNvPr id="400" name="TextBox 399">
                <a:extLst>
                  <a:ext uri="{FF2B5EF4-FFF2-40B4-BE49-F238E27FC236}">
                    <a16:creationId xmlns:a16="http://schemas.microsoft.com/office/drawing/2014/main" id="{73232C15-1F9B-87FA-FDC9-5D83C5923B50}"/>
                  </a:ext>
                </a:extLst>
              </p:cNvPr>
              <p:cNvSpPr txBox="1"/>
              <p:nvPr/>
            </p:nvSpPr>
            <p:spPr>
              <a:xfrm>
                <a:off x="1162170" y="4587898"/>
                <a:ext cx="1070012" cy="31119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  <a:cs typeface="+mn-cs"/>
                  </a:rPr>
                  <a:t>interface</a:t>
                </a:r>
              </a:p>
            </p:txBody>
          </p:sp>
          <p:cxnSp>
            <p:nvCxnSpPr>
              <p:cNvPr id="401" name="Straight Connector 400">
                <a:extLst>
                  <a:ext uri="{FF2B5EF4-FFF2-40B4-BE49-F238E27FC236}">
                    <a16:creationId xmlns:a16="http://schemas.microsoft.com/office/drawing/2014/main" id="{A13CB61E-1971-59E7-31B0-11131E18D4A1}"/>
                  </a:ext>
                </a:extLst>
              </p:cNvPr>
              <p:cNvCxnSpPr/>
              <p:nvPr/>
            </p:nvCxnSpPr>
            <p:spPr bwMode="auto">
              <a:xfrm>
                <a:off x="1154183" y="4593421"/>
                <a:ext cx="1345" cy="1293547"/>
              </a:xfrm>
              <a:prstGeom prst="line">
                <a:avLst/>
              </a:prstGeom>
              <a:solidFill>
                <a:srgbClr val="00CC99"/>
              </a:solidFill>
              <a:ln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02" name="Straight Connector 401">
                <a:extLst>
                  <a:ext uri="{FF2B5EF4-FFF2-40B4-BE49-F238E27FC236}">
                    <a16:creationId xmlns:a16="http://schemas.microsoft.com/office/drawing/2014/main" id="{5469D607-0844-78F5-F6AF-6EDB1C59D89D}"/>
                  </a:ext>
                </a:extLst>
              </p:cNvPr>
              <p:cNvCxnSpPr/>
              <p:nvPr/>
            </p:nvCxnSpPr>
            <p:spPr bwMode="auto">
              <a:xfrm flipH="1">
                <a:off x="537654" y="4911108"/>
                <a:ext cx="1679208" cy="0"/>
              </a:xfrm>
              <a:prstGeom prst="line">
                <a:avLst/>
              </a:prstGeom>
              <a:solidFill>
                <a:srgbClr val="00CC99"/>
              </a:solidFill>
              <a:ln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sp>
            <p:nvSpPr>
              <p:cNvPr id="405" name="TextBox 404">
                <a:extLst>
                  <a:ext uri="{FF2B5EF4-FFF2-40B4-BE49-F238E27FC236}">
                    <a16:creationId xmlns:a16="http://schemas.microsoft.com/office/drawing/2014/main" id="{3BF0B062-6F1F-EF20-28BA-29AAEBD85E39}"/>
                  </a:ext>
                </a:extLst>
              </p:cNvPr>
              <p:cNvSpPr txBox="1"/>
              <p:nvPr/>
            </p:nvSpPr>
            <p:spPr>
              <a:xfrm>
                <a:off x="1222724" y="4844159"/>
                <a:ext cx="415498" cy="32057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  <a:cs typeface="+mn-cs"/>
                  </a:rPr>
                  <a:t>…</a:t>
                </a:r>
              </a:p>
            </p:txBody>
          </p:sp>
          <p:sp>
            <p:nvSpPr>
              <p:cNvPr id="429" name="TextBox 428">
                <a:extLst>
                  <a:ext uri="{FF2B5EF4-FFF2-40B4-BE49-F238E27FC236}">
                    <a16:creationId xmlns:a16="http://schemas.microsoft.com/office/drawing/2014/main" id="{6494E436-FAA8-54B5-CD36-A7B3661515E5}"/>
                  </a:ext>
                </a:extLst>
              </p:cNvPr>
              <p:cNvSpPr txBox="1"/>
              <p:nvPr/>
            </p:nvSpPr>
            <p:spPr>
              <a:xfrm>
                <a:off x="1218025" y="5574320"/>
                <a:ext cx="415498" cy="32057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  <a:cs typeface="+mn-cs"/>
                  </a:rPr>
                  <a:t>…</a:t>
                </a:r>
              </a:p>
            </p:txBody>
          </p:sp>
          <p:sp>
            <p:nvSpPr>
              <p:cNvPr id="430" name="TextBox 429">
                <a:extLst>
                  <a:ext uri="{FF2B5EF4-FFF2-40B4-BE49-F238E27FC236}">
                    <a16:creationId xmlns:a16="http://schemas.microsoft.com/office/drawing/2014/main" id="{80885B83-9EA7-3E7A-3BA9-7C2F1E209073}"/>
                  </a:ext>
                </a:extLst>
              </p:cNvPr>
              <p:cNvSpPr txBox="1"/>
              <p:nvPr/>
            </p:nvSpPr>
            <p:spPr>
              <a:xfrm>
                <a:off x="646020" y="4843576"/>
                <a:ext cx="415498" cy="32057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  <a:cs typeface="+mn-cs"/>
                  </a:rPr>
                  <a:t>…</a:t>
                </a:r>
              </a:p>
            </p:txBody>
          </p:sp>
          <p:sp>
            <p:nvSpPr>
              <p:cNvPr id="431" name="TextBox 430">
                <a:extLst>
                  <a:ext uri="{FF2B5EF4-FFF2-40B4-BE49-F238E27FC236}">
                    <a16:creationId xmlns:a16="http://schemas.microsoft.com/office/drawing/2014/main" id="{FE06B7CA-6C9F-463F-9159-110A5DAC6B12}"/>
                  </a:ext>
                </a:extLst>
              </p:cNvPr>
              <p:cNvSpPr txBox="1"/>
              <p:nvPr/>
            </p:nvSpPr>
            <p:spPr>
              <a:xfrm>
                <a:off x="669517" y="5573736"/>
                <a:ext cx="415498" cy="32057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  <a:cs typeface="+mn-cs"/>
                  </a:rPr>
                  <a:t>…</a:t>
                </a:r>
              </a:p>
            </p:txBody>
          </p:sp>
        </p:grpSp>
      </p:grpSp>
      <p:sp>
        <p:nvSpPr>
          <p:cNvPr id="422" name="TextBox 421">
            <a:extLst>
              <a:ext uri="{FF2B5EF4-FFF2-40B4-BE49-F238E27FC236}">
                <a16:creationId xmlns:a16="http://schemas.microsoft.com/office/drawing/2014/main" id="{9863BAB4-A7FF-063C-8462-A5D523CC65F5}"/>
              </a:ext>
            </a:extLst>
          </p:cNvPr>
          <p:cNvSpPr txBox="1"/>
          <p:nvPr/>
        </p:nvSpPr>
        <p:spPr>
          <a:xfrm>
            <a:off x="491927" y="2538311"/>
            <a:ext cx="1117981" cy="840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ＭＳ Ｐゴシック" charset="0"/>
                <a:cs typeface="+mn-cs"/>
              </a:rPr>
              <a:t>local link interfaces</a:t>
            </a:r>
          </a:p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ＭＳ Ｐゴシック" charset="0"/>
                <a:cs typeface="+mn-cs"/>
              </a:rPr>
              <a:t>at 1a, 1d</a:t>
            </a:r>
          </a:p>
        </p:txBody>
      </p:sp>
      <p:sp>
        <p:nvSpPr>
          <p:cNvPr id="428" name="Rectangle 4">
            <a:extLst>
              <a:ext uri="{FF2B5EF4-FFF2-40B4-BE49-F238E27FC236}">
                <a16:creationId xmlns:a16="http://schemas.microsoft.com/office/drawing/2014/main" id="{2A9FD491-B460-8B94-4999-6446355A16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9859" y="5365940"/>
            <a:ext cx="8270914" cy="5108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Wingdings" charset="2"/>
              <a:buChar char="§"/>
              <a:defRPr sz="28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Comic Sans MS" pitchFamily="66" charset="0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itchFamily="-109" charset="0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  <a:ea typeface="ＭＳ Ｐゴシック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9pPr>
          </a:lstStyle>
          <a:p>
            <a:pPr marL="293688" marR="0" lvl="0" indent="-293688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Wingdings" charset="2"/>
              <a:buChar char="§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ＭＳ Ｐゴシック" charset="0"/>
                <a:cs typeface="Arial"/>
              </a:rPr>
              <a:t>at 1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ＭＳ Ｐゴシック" charset="0"/>
              </a:rPr>
              <a:t>d: to get to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ＭＳ Ｐゴシック" charset="0"/>
                <a:cs typeface="Arial"/>
              </a:rPr>
              <a:t>X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ＭＳ Ｐゴシック" charset="0"/>
              </a:rPr>
              <a:t>, use  interface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ＭＳ Ｐゴシック" charset="0"/>
                <a:cs typeface="Arial"/>
              </a:rPr>
              <a:t>1</a:t>
            </a:r>
          </a:p>
        </p:txBody>
      </p:sp>
      <p:grpSp>
        <p:nvGrpSpPr>
          <p:cNvPr id="137" name="Group 136">
            <a:extLst>
              <a:ext uri="{FF2B5EF4-FFF2-40B4-BE49-F238E27FC236}">
                <a16:creationId xmlns:a16="http://schemas.microsoft.com/office/drawing/2014/main" id="{58CDB0F3-7C28-CDD7-BEDA-1B904F2C96CB}"/>
              </a:ext>
            </a:extLst>
          </p:cNvPr>
          <p:cNvGrpSpPr/>
          <p:nvPr/>
        </p:nvGrpSpPr>
        <p:grpSpPr>
          <a:xfrm>
            <a:off x="1260825" y="5090966"/>
            <a:ext cx="917328" cy="370003"/>
            <a:chOff x="1260825" y="5090966"/>
            <a:chExt cx="917328" cy="370003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46CF0C33-CFCC-BF88-EB8F-1B59EB7615EE}"/>
                </a:ext>
              </a:extLst>
            </p:cNvPr>
            <p:cNvSpPr txBox="1"/>
            <p:nvPr/>
          </p:nvSpPr>
          <p:spPr>
            <a:xfrm>
              <a:off x="1260825" y="5091637"/>
              <a:ext cx="3994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1c</a:t>
              </a:r>
            </a:p>
          </p:txBody>
        </p:sp>
        <p:sp>
          <p:nvSpPr>
            <p:cNvPr id="432" name="TextBox 431">
              <a:extLst>
                <a:ext uri="{FF2B5EF4-FFF2-40B4-BE49-F238E27FC236}">
                  <a16:creationId xmlns:a16="http://schemas.microsoft.com/office/drawing/2014/main" id="{2DA66022-8648-8A48-ACF4-811EB26B568C}"/>
                </a:ext>
              </a:extLst>
            </p:cNvPr>
            <p:cNvSpPr txBox="1"/>
            <p:nvPr/>
          </p:nvSpPr>
          <p:spPr>
            <a:xfrm>
              <a:off x="1876467" y="5090966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</a:t>
              </a:r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FD4CFD7B-8F5B-D0C0-5EDD-82D9DC8DF82C}"/>
              </a:ext>
            </a:extLst>
          </p:cNvPr>
          <p:cNvGrpSpPr/>
          <p:nvPr/>
        </p:nvGrpSpPr>
        <p:grpSpPr>
          <a:xfrm>
            <a:off x="1312521" y="5421278"/>
            <a:ext cx="864960" cy="372689"/>
            <a:chOff x="1312521" y="5421278"/>
            <a:chExt cx="864960" cy="372689"/>
          </a:xfrm>
        </p:grpSpPr>
        <p:sp>
          <p:nvSpPr>
            <p:cNvPr id="433" name="TextBox 432">
              <a:extLst>
                <a:ext uri="{FF2B5EF4-FFF2-40B4-BE49-F238E27FC236}">
                  <a16:creationId xmlns:a16="http://schemas.microsoft.com/office/drawing/2014/main" id="{A0AA159E-FFD5-4EDD-DC77-A21848E8DDA4}"/>
                </a:ext>
              </a:extLst>
            </p:cNvPr>
            <p:cNvSpPr txBox="1"/>
            <p:nvPr/>
          </p:nvSpPr>
          <p:spPr>
            <a:xfrm>
              <a:off x="1312521" y="5421278"/>
              <a:ext cx="30489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X</a:t>
              </a:r>
            </a:p>
          </p:txBody>
        </p:sp>
        <p:sp>
          <p:nvSpPr>
            <p:cNvPr id="434" name="TextBox 433">
              <a:extLst>
                <a:ext uri="{FF2B5EF4-FFF2-40B4-BE49-F238E27FC236}">
                  <a16:creationId xmlns:a16="http://schemas.microsoft.com/office/drawing/2014/main" id="{828870E1-AEA2-A780-7CB7-27EC0ED1672F}"/>
                </a:ext>
              </a:extLst>
            </p:cNvPr>
            <p:cNvSpPr txBox="1"/>
            <p:nvPr/>
          </p:nvSpPr>
          <p:spPr>
            <a:xfrm>
              <a:off x="1875795" y="5424635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</a:t>
              </a:r>
            </a:p>
          </p:txBody>
        </p:sp>
      </p:grpSp>
      <p:grpSp>
        <p:nvGrpSpPr>
          <p:cNvPr id="282" name="Group 281">
            <a:extLst>
              <a:ext uri="{FF2B5EF4-FFF2-40B4-BE49-F238E27FC236}">
                <a16:creationId xmlns:a16="http://schemas.microsoft.com/office/drawing/2014/main" id="{29C9A3B5-77DF-5DCD-74CD-5D153F9BBB7F}"/>
              </a:ext>
            </a:extLst>
          </p:cNvPr>
          <p:cNvGrpSpPr/>
          <p:nvPr/>
        </p:nvGrpSpPr>
        <p:grpSpPr>
          <a:xfrm>
            <a:off x="2293495" y="1828802"/>
            <a:ext cx="1139242" cy="1021848"/>
            <a:chOff x="852623" y="3061858"/>
            <a:chExt cx="1139242" cy="1021848"/>
          </a:xfrm>
        </p:grpSpPr>
        <p:grpSp>
          <p:nvGrpSpPr>
            <p:cNvPr id="283" name="Group 282">
              <a:extLst>
                <a:ext uri="{FF2B5EF4-FFF2-40B4-BE49-F238E27FC236}">
                  <a16:creationId xmlns:a16="http://schemas.microsoft.com/office/drawing/2014/main" id="{53589BD4-7197-F869-FB54-9348A50E6D59}"/>
                </a:ext>
              </a:extLst>
            </p:cNvPr>
            <p:cNvGrpSpPr/>
            <p:nvPr/>
          </p:nvGrpSpPr>
          <p:grpSpPr>
            <a:xfrm>
              <a:off x="852623" y="3198229"/>
              <a:ext cx="760478" cy="811277"/>
              <a:chOff x="4511542" y="2820739"/>
              <a:chExt cx="760478" cy="811277"/>
            </a:xfrm>
          </p:grpSpPr>
          <p:cxnSp>
            <p:nvCxnSpPr>
              <p:cNvPr id="287" name="Straight Arrow Connector 286">
                <a:extLst>
                  <a:ext uri="{FF2B5EF4-FFF2-40B4-BE49-F238E27FC236}">
                    <a16:creationId xmlns:a16="http://schemas.microsoft.com/office/drawing/2014/main" id="{4B70D0C1-60E1-0426-33DF-441498B3BC0A}"/>
                  </a:ext>
                </a:extLst>
              </p:cNvPr>
              <p:cNvCxnSpPr/>
              <p:nvPr/>
            </p:nvCxnSpPr>
            <p:spPr bwMode="auto">
              <a:xfrm flipH="1" flipV="1">
                <a:off x="4870276" y="2820739"/>
                <a:ext cx="401744" cy="302376"/>
              </a:xfrm>
              <a:prstGeom prst="straightConnector1">
                <a:avLst/>
              </a:prstGeom>
              <a:solidFill>
                <a:schemeClr val="accent1"/>
              </a:solidFill>
              <a:ln w="25400" cap="flat" cmpd="sng" algn="ctr">
                <a:solidFill>
                  <a:srgbClr val="CC0000"/>
                </a:solidFill>
                <a:prstDash val="solid"/>
                <a:round/>
                <a:headEnd type="none" w="med" len="med"/>
                <a:tailEnd type="triangle"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88" name="Straight Arrow Connector 287">
                <a:extLst>
                  <a:ext uri="{FF2B5EF4-FFF2-40B4-BE49-F238E27FC236}">
                    <a16:creationId xmlns:a16="http://schemas.microsoft.com/office/drawing/2014/main" id="{8E5D7042-37DF-DE3B-8FB0-A3387DC3D71C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flipH="1" flipV="1">
                <a:off x="4511542" y="3225138"/>
                <a:ext cx="641247" cy="1"/>
              </a:xfrm>
              <a:prstGeom prst="straightConnector1">
                <a:avLst/>
              </a:prstGeom>
              <a:solidFill>
                <a:schemeClr val="accent1"/>
              </a:solidFill>
              <a:ln w="25400" cap="flat" cmpd="sng" algn="ctr">
                <a:solidFill>
                  <a:srgbClr val="CC0000"/>
                </a:solidFill>
                <a:prstDash val="solid"/>
                <a:round/>
                <a:headEnd type="none" w="med" len="med"/>
                <a:tailEnd type="triangle"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89" name="Straight Arrow Connector 288">
                <a:extLst>
                  <a:ext uri="{FF2B5EF4-FFF2-40B4-BE49-F238E27FC236}">
                    <a16:creationId xmlns:a16="http://schemas.microsoft.com/office/drawing/2014/main" id="{3DBDAE7D-2C82-3DF1-5E57-E0EB1B05FB6C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flipH="1">
                <a:off x="4834894" y="3343933"/>
                <a:ext cx="422409" cy="288083"/>
              </a:xfrm>
              <a:prstGeom prst="straightConnector1">
                <a:avLst/>
              </a:prstGeom>
              <a:solidFill>
                <a:schemeClr val="accent1"/>
              </a:solidFill>
              <a:ln w="25400" cap="flat" cmpd="sng" algn="ctr">
                <a:solidFill>
                  <a:srgbClr val="CC0000"/>
                </a:solidFill>
                <a:prstDash val="solid"/>
                <a:round/>
                <a:headEnd type="none" w="med" len="med"/>
                <a:tailEnd type="triangle"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sp>
          <p:nvSpPr>
            <p:cNvPr id="284" name="TextBox 283">
              <a:extLst>
                <a:ext uri="{FF2B5EF4-FFF2-40B4-BE49-F238E27FC236}">
                  <a16:creationId xmlns:a16="http://schemas.microsoft.com/office/drawing/2014/main" id="{4A21B4C3-259D-6F9F-AE2E-85B52E6AB075}"/>
                </a:ext>
              </a:extLst>
            </p:cNvPr>
            <p:cNvSpPr txBox="1"/>
            <p:nvPr/>
          </p:nvSpPr>
          <p:spPr>
            <a:xfrm>
              <a:off x="915200" y="3355868"/>
              <a:ext cx="60061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1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AS3,X</a:t>
              </a:r>
            </a:p>
          </p:txBody>
        </p:sp>
        <p:sp>
          <p:nvSpPr>
            <p:cNvPr id="285" name="TextBox 284">
              <a:extLst>
                <a:ext uri="{FF2B5EF4-FFF2-40B4-BE49-F238E27FC236}">
                  <a16:creationId xmlns:a16="http://schemas.microsoft.com/office/drawing/2014/main" id="{89ED0C5B-6A97-9FC4-2D51-65F1DE04D510}"/>
                </a:ext>
              </a:extLst>
            </p:cNvPr>
            <p:cNvSpPr txBox="1"/>
            <p:nvPr/>
          </p:nvSpPr>
          <p:spPr>
            <a:xfrm>
              <a:off x="1365356" y="3061858"/>
              <a:ext cx="60061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1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AS3,X</a:t>
              </a:r>
            </a:p>
          </p:txBody>
        </p:sp>
        <p:sp>
          <p:nvSpPr>
            <p:cNvPr id="286" name="TextBox 285">
              <a:extLst>
                <a:ext uri="{FF2B5EF4-FFF2-40B4-BE49-F238E27FC236}">
                  <a16:creationId xmlns:a16="http://schemas.microsoft.com/office/drawing/2014/main" id="{A332477B-15A8-CE71-3FD3-840E6D7219A4}"/>
                </a:ext>
              </a:extLst>
            </p:cNvPr>
            <p:cNvSpPr txBox="1"/>
            <p:nvPr/>
          </p:nvSpPr>
          <p:spPr>
            <a:xfrm>
              <a:off x="1391251" y="3775929"/>
              <a:ext cx="60061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1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AS3,X</a:t>
              </a:r>
            </a:p>
          </p:txBody>
        </p:sp>
      </p:grp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6095EE8C-B388-3345-A284-239A49E5C717}"/>
                  </a:ext>
                </a:extLst>
              </p14:cNvPr>
              <p14:cNvContentPartPr/>
              <p14:nvPr/>
            </p14:nvContentPartPr>
            <p14:xfrm>
              <a:off x="1381320" y="5418360"/>
              <a:ext cx="630360" cy="4068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6095EE8C-B388-3345-A284-239A49E5C717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371960" y="5409000"/>
                <a:ext cx="649080" cy="59400"/>
              </a:xfrm>
              <a:prstGeom prst="rect">
                <a:avLst/>
              </a:prstGeom>
            </p:spPr>
          </p:pic>
        </mc:Fallback>
      </mc:AlternateContent>
      <p:sp>
        <p:nvSpPr>
          <p:cNvPr id="5" name="TextBox 74">
            <a:extLst>
              <a:ext uri="{FF2B5EF4-FFF2-40B4-BE49-F238E27FC236}">
                <a16:creationId xmlns:a16="http://schemas.microsoft.com/office/drawing/2014/main" id="{087F8A6A-C9E0-A689-45F0-9A2D0A40F68A}"/>
              </a:ext>
            </a:extLst>
          </p:cNvPr>
          <p:cNvSpPr txBox="1"/>
          <p:nvPr/>
        </p:nvSpPr>
        <p:spPr>
          <a:xfrm>
            <a:off x="106622" y="6444734"/>
            <a:ext cx="72761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dirty="0"/>
              <a:t>Copyright © 2010-2025 J.F. Kurose, K.W. Ross</a:t>
            </a:r>
          </a:p>
        </p:txBody>
      </p:sp>
    </p:spTree>
    <p:extLst>
      <p:ext uri="{BB962C8B-B14F-4D97-AF65-F5344CB8AC3E}">
        <p14:creationId xmlns:p14="http://schemas.microsoft.com/office/powerpoint/2010/main" val="139958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" dur="500"/>
                                        <p:tgtEl>
                                          <p:spTgt spid="3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" dur="500"/>
                                        <p:tgtEl>
                                          <p:spTgt spid="2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" dur="5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1000"/>
                                        <p:tgtEl>
                                          <p:spTgt spid="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" dur="500"/>
                                        <p:tgtEl>
                                          <p:spTgt spid="4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3" grpId="0"/>
      <p:bldP spid="422" grpId="0"/>
      <p:bldP spid="422" grpId="1"/>
      <p:bldP spid="428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550720-19CB-0D1C-A5F8-1E80F5EF3B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9" name="Group 708">
            <a:extLst>
              <a:ext uri="{FF2B5EF4-FFF2-40B4-BE49-F238E27FC236}">
                <a16:creationId xmlns:a16="http://schemas.microsoft.com/office/drawing/2014/main" id="{A900BFDB-74BB-C9B0-063F-D29392B27078}"/>
              </a:ext>
            </a:extLst>
          </p:cNvPr>
          <p:cNvGrpSpPr/>
          <p:nvPr/>
        </p:nvGrpSpPr>
        <p:grpSpPr>
          <a:xfrm>
            <a:off x="1163507" y="1064076"/>
            <a:ext cx="9801110" cy="2876474"/>
            <a:chOff x="1113403" y="1064076"/>
            <a:chExt cx="9801110" cy="2876474"/>
          </a:xfrm>
        </p:grpSpPr>
        <p:grpSp>
          <p:nvGrpSpPr>
            <p:cNvPr id="710" name="Group 709">
              <a:extLst>
                <a:ext uri="{FF2B5EF4-FFF2-40B4-BE49-F238E27FC236}">
                  <a16:creationId xmlns:a16="http://schemas.microsoft.com/office/drawing/2014/main" id="{624FA01F-6F7D-C9D3-1BFA-99F1C5DC7B4F}"/>
                </a:ext>
              </a:extLst>
            </p:cNvPr>
            <p:cNvGrpSpPr/>
            <p:nvPr/>
          </p:nvGrpSpPr>
          <p:grpSpPr>
            <a:xfrm>
              <a:off x="1113403" y="1064076"/>
              <a:ext cx="9801110" cy="2876474"/>
              <a:chOff x="1426553" y="3694542"/>
              <a:chExt cx="9801110" cy="2876474"/>
            </a:xfrm>
          </p:grpSpPr>
          <p:grpSp>
            <p:nvGrpSpPr>
              <p:cNvPr id="712" name="Group 711">
                <a:extLst>
                  <a:ext uri="{FF2B5EF4-FFF2-40B4-BE49-F238E27FC236}">
                    <a16:creationId xmlns:a16="http://schemas.microsoft.com/office/drawing/2014/main" id="{09C9EA9D-145D-F28C-22F1-9A6D09299DFB}"/>
                  </a:ext>
                </a:extLst>
              </p:cNvPr>
              <p:cNvGrpSpPr/>
              <p:nvPr/>
            </p:nvGrpSpPr>
            <p:grpSpPr>
              <a:xfrm>
                <a:off x="1426553" y="3694542"/>
                <a:ext cx="9249542" cy="2876474"/>
                <a:chOff x="1426553" y="3694542"/>
                <a:chExt cx="9249542" cy="2876474"/>
              </a:xfrm>
            </p:grpSpPr>
            <p:grpSp>
              <p:nvGrpSpPr>
                <p:cNvPr id="730" name="Group 729">
                  <a:extLst>
                    <a:ext uri="{FF2B5EF4-FFF2-40B4-BE49-F238E27FC236}">
                      <a16:creationId xmlns:a16="http://schemas.microsoft.com/office/drawing/2014/main" id="{FF3301B7-0733-108C-28DB-E50C5655D39D}"/>
                    </a:ext>
                  </a:extLst>
                </p:cNvPr>
                <p:cNvGrpSpPr/>
                <p:nvPr/>
              </p:nvGrpSpPr>
              <p:grpSpPr>
                <a:xfrm>
                  <a:off x="4625977" y="4850481"/>
                  <a:ext cx="2545688" cy="1720535"/>
                  <a:chOff x="4625977" y="4850481"/>
                  <a:chExt cx="2545688" cy="1720535"/>
                </a:xfrm>
              </p:grpSpPr>
              <p:grpSp>
                <p:nvGrpSpPr>
                  <p:cNvPr id="864" name="Group 863">
                    <a:extLst>
                      <a:ext uri="{FF2B5EF4-FFF2-40B4-BE49-F238E27FC236}">
                        <a16:creationId xmlns:a16="http://schemas.microsoft.com/office/drawing/2014/main" id="{DCED2165-59C0-6476-F2DE-FF56D59CD830}"/>
                      </a:ext>
                    </a:extLst>
                  </p:cNvPr>
                  <p:cNvGrpSpPr/>
                  <p:nvPr/>
                </p:nvGrpSpPr>
                <p:grpSpPr>
                  <a:xfrm>
                    <a:off x="4625977" y="4850481"/>
                    <a:ext cx="2545688" cy="1720535"/>
                    <a:chOff x="-2170772" y="2784954"/>
                    <a:chExt cx="2712783" cy="1853712"/>
                  </a:xfrm>
                </p:grpSpPr>
                <p:sp>
                  <p:nvSpPr>
                    <p:cNvPr id="866" name="Freeform 2">
                      <a:extLst>
                        <a:ext uri="{FF2B5EF4-FFF2-40B4-BE49-F238E27FC236}">
                          <a16:creationId xmlns:a16="http://schemas.microsoft.com/office/drawing/2014/main" id="{D990DD2D-88C6-F58F-9865-38A0E50BDF1A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-2170772" y="2784954"/>
                      <a:ext cx="2712783" cy="1853712"/>
                    </a:xfrm>
                    <a:custGeom>
                      <a:avLst/>
                      <a:gdLst>
                        <a:gd name="T0" fmla="*/ 648763 w 10001"/>
                        <a:gd name="T1" fmla="*/ 34777612 h 10125"/>
                        <a:gd name="T2" fmla="*/ 115976403 w 10001"/>
                        <a:gd name="T3" fmla="*/ 13733703 h 10125"/>
                        <a:gd name="T4" fmla="*/ 507700960 w 10001"/>
                        <a:gd name="T5" fmla="*/ 8662125 h 10125"/>
                        <a:gd name="T6" fmla="*/ 810212713 w 10001"/>
                        <a:gd name="T7" fmla="*/ 0 h 10125"/>
                        <a:gd name="T8" fmla="*/ 1090015738 w 10001"/>
                        <a:gd name="T9" fmla="*/ 8687929 h 10125"/>
                        <a:gd name="T10" fmla="*/ 1310938763 w 10001"/>
                        <a:gd name="T11" fmla="*/ 4279362 h 10125"/>
                        <a:gd name="T12" fmla="*/ 1620263134 w 10001"/>
                        <a:gd name="T13" fmla="*/ 25736690 h 10125"/>
                        <a:gd name="T14" fmla="*/ 1394798364 w 10001"/>
                        <a:gd name="T15" fmla="*/ 58525268 h 10125"/>
                        <a:gd name="T16" fmla="*/ 1134622140 w 10001"/>
                        <a:gd name="T17" fmla="*/ 80266624 h 10125"/>
                        <a:gd name="T18" fmla="*/ 860820276 w 10001"/>
                        <a:gd name="T19" fmla="*/ 76142271 h 10125"/>
                        <a:gd name="T20" fmla="*/ 708996782 w 10001"/>
                        <a:gd name="T21" fmla="*/ 85346835 h 10125"/>
                        <a:gd name="T22" fmla="*/ 509322667 w 10001"/>
                        <a:gd name="T23" fmla="*/ 86268164 h 10125"/>
                        <a:gd name="T24" fmla="*/ 353443899 w 10001"/>
                        <a:gd name="T25" fmla="*/ 67979516 h 10125"/>
                        <a:gd name="T26" fmla="*/ 192536914 w 10001"/>
                        <a:gd name="T27" fmla="*/ 64535347 h 10125"/>
                        <a:gd name="T28" fmla="*/ 648763 w 10001"/>
                        <a:gd name="T29" fmla="*/ 34777612 h 10125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connsiteX0" fmla="*/ 4 w 10040"/>
                        <a:gd name="connsiteY0" fmla="*/ 4039 h 10125"/>
                        <a:gd name="connsiteX1" fmla="*/ 715 w 10040"/>
                        <a:gd name="connsiteY1" fmla="*/ 1595 h 10125"/>
                        <a:gd name="connsiteX2" fmla="*/ 3130 w 10040"/>
                        <a:gd name="connsiteY2" fmla="*/ 1006 h 10125"/>
                        <a:gd name="connsiteX3" fmla="*/ 4995 w 10040"/>
                        <a:gd name="connsiteY3" fmla="*/ 0 h 10125"/>
                        <a:gd name="connsiteX4" fmla="*/ 6720 w 10040"/>
                        <a:gd name="connsiteY4" fmla="*/ 1009 h 10125"/>
                        <a:gd name="connsiteX5" fmla="*/ 9989 w 10040"/>
                        <a:gd name="connsiteY5" fmla="*/ 2989 h 10125"/>
                        <a:gd name="connsiteX6" fmla="*/ 8599 w 10040"/>
                        <a:gd name="connsiteY6" fmla="*/ 6797 h 10125"/>
                        <a:gd name="connsiteX7" fmla="*/ 6995 w 10040"/>
                        <a:gd name="connsiteY7" fmla="*/ 9322 h 10125"/>
                        <a:gd name="connsiteX8" fmla="*/ 5307 w 10040"/>
                        <a:gd name="connsiteY8" fmla="*/ 8843 h 10125"/>
                        <a:gd name="connsiteX9" fmla="*/ 4371 w 10040"/>
                        <a:gd name="connsiteY9" fmla="*/ 9912 h 10125"/>
                        <a:gd name="connsiteX10" fmla="*/ 3140 w 10040"/>
                        <a:gd name="connsiteY10" fmla="*/ 10019 h 10125"/>
                        <a:gd name="connsiteX11" fmla="*/ 2179 w 10040"/>
                        <a:gd name="connsiteY11" fmla="*/ 7895 h 10125"/>
                        <a:gd name="connsiteX12" fmla="*/ 1187 w 10040"/>
                        <a:gd name="connsiteY12" fmla="*/ 7495 h 10125"/>
                        <a:gd name="connsiteX13" fmla="*/ 4 w 10040"/>
                        <a:gd name="connsiteY13" fmla="*/ 4039 h 10125"/>
                        <a:gd name="connsiteX0" fmla="*/ 4 w 8600"/>
                        <a:gd name="connsiteY0" fmla="*/ 4042 h 10128"/>
                        <a:gd name="connsiteX1" fmla="*/ 715 w 8600"/>
                        <a:gd name="connsiteY1" fmla="*/ 1598 h 10128"/>
                        <a:gd name="connsiteX2" fmla="*/ 3130 w 8600"/>
                        <a:gd name="connsiteY2" fmla="*/ 1009 h 10128"/>
                        <a:gd name="connsiteX3" fmla="*/ 4995 w 8600"/>
                        <a:gd name="connsiteY3" fmla="*/ 3 h 10128"/>
                        <a:gd name="connsiteX4" fmla="*/ 6720 w 8600"/>
                        <a:gd name="connsiteY4" fmla="*/ 1012 h 10128"/>
                        <a:gd name="connsiteX5" fmla="*/ 8599 w 8600"/>
                        <a:gd name="connsiteY5" fmla="*/ 6800 h 10128"/>
                        <a:gd name="connsiteX6" fmla="*/ 6995 w 8600"/>
                        <a:gd name="connsiteY6" fmla="*/ 9325 h 10128"/>
                        <a:gd name="connsiteX7" fmla="*/ 5307 w 8600"/>
                        <a:gd name="connsiteY7" fmla="*/ 8846 h 10128"/>
                        <a:gd name="connsiteX8" fmla="*/ 4371 w 8600"/>
                        <a:gd name="connsiteY8" fmla="*/ 9915 h 10128"/>
                        <a:gd name="connsiteX9" fmla="*/ 3140 w 8600"/>
                        <a:gd name="connsiteY9" fmla="*/ 10022 h 10128"/>
                        <a:gd name="connsiteX10" fmla="*/ 2179 w 8600"/>
                        <a:gd name="connsiteY10" fmla="*/ 7898 h 10128"/>
                        <a:gd name="connsiteX11" fmla="*/ 1187 w 8600"/>
                        <a:gd name="connsiteY11" fmla="*/ 7498 h 10128"/>
                        <a:gd name="connsiteX12" fmla="*/ 4 w 8600"/>
                        <a:gd name="connsiteY12" fmla="*/ 4042 h 10128"/>
                        <a:gd name="connsiteX0" fmla="*/ 4 w 9326"/>
                        <a:gd name="connsiteY0" fmla="*/ 3988 h 9997"/>
                        <a:gd name="connsiteX1" fmla="*/ 830 w 9326"/>
                        <a:gd name="connsiteY1" fmla="*/ 1575 h 9997"/>
                        <a:gd name="connsiteX2" fmla="*/ 3639 w 9326"/>
                        <a:gd name="connsiteY2" fmla="*/ 993 h 9997"/>
                        <a:gd name="connsiteX3" fmla="*/ 5807 w 9326"/>
                        <a:gd name="connsiteY3" fmla="*/ 0 h 9997"/>
                        <a:gd name="connsiteX4" fmla="*/ 7813 w 9326"/>
                        <a:gd name="connsiteY4" fmla="*/ 996 h 9997"/>
                        <a:gd name="connsiteX5" fmla="*/ 9324 w 9326"/>
                        <a:gd name="connsiteY5" fmla="*/ 5746 h 9997"/>
                        <a:gd name="connsiteX6" fmla="*/ 8133 w 9326"/>
                        <a:gd name="connsiteY6" fmla="*/ 9204 h 9997"/>
                        <a:gd name="connsiteX7" fmla="*/ 6170 w 9326"/>
                        <a:gd name="connsiteY7" fmla="*/ 8731 h 9997"/>
                        <a:gd name="connsiteX8" fmla="*/ 5082 w 9326"/>
                        <a:gd name="connsiteY8" fmla="*/ 9787 h 9997"/>
                        <a:gd name="connsiteX9" fmla="*/ 3650 w 9326"/>
                        <a:gd name="connsiteY9" fmla="*/ 9892 h 9997"/>
                        <a:gd name="connsiteX10" fmla="*/ 2533 w 9326"/>
                        <a:gd name="connsiteY10" fmla="*/ 7795 h 9997"/>
                        <a:gd name="connsiteX11" fmla="*/ 1379 w 9326"/>
                        <a:gd name="connsiteY11" fmla="*/ 7400 h 9997"/>
                        <a:gd name="connsiteX12" fmla="*/ 4 w 9326"/>
                        <a:gd name="connsiteY12" fmla="*/ 3988 h 9997"/>
                        <a:gd name="connsiteX0" fmla="*/ 4 w 10001"/>
                        <a:gd name="connsiteY0" fmla="*/ 3989 h 10041"/>
                        <a:gd name="connsiteX1" fmla="*/ 890 w 10001"/>
                        <a:gd name="connsiteY1" fmla="*/ 1575 h 10041"/>
                        <a:gd name="connsiteX2" fmla="*/ 3902 w 10001"/>
                        <a:gd name="connsiteY2" fmla="*/ 993 h 10041"/>
                        <a:gd name="connsiteX3" fmla="*/ 6227 w 10001"/>
                        <a:gd name="connsiteY3" fmla="*/ 0 h 10041"/>
                        <a:gd name="connsiteX4" fmla="*/ 8378 w 10001"/>
                        <a:gd name="connsiteY4" fmla="*/ 996 h 10041"/>
                        <a:gd name="connsiteX5" fmla="*/ 9998 w 10001"/>
                        <a:gd name="connsiteY5" fmla="*/ 5748 h 10041"/>
                        <a:gd name="connsiteX6" fmla="*/ 8721 w 10001"/>
                        <a:gd name="connsiteY6" fmla="*/ 9207 h 10041"/>
                        <a:gd name="connsiteX7" fmla="*/ 5449 w 10001"/>
                        <a:gd name="connsiteY7" fmla="*/ 9790 h 10041"/>
                        <a:gd name="connsiteX8" fmla="*/ 3914 w 10001"/>
                        <a:gd name="connsiteY8" fmla="*/ 9895 h 10041"/>
                        <a:gd name="connsiteX9" fmla="*/ 2716 w 10001"/>
                        <a:gd name="connsiteY9" fmla="*/ 7797 h 10041"/>
                        <a:gd name="connsiteX10" fmla="*/ 1479 w 10001"/>
                        <a:gd name="connsiteY10" fmla="*/ 7402 h 10041"/>
                        <a:gd name="connsiteX11" fmla="*/ 4 w 10001"/>
                        <a:gd name="connsiteY11" fmla="*/ 3989 h 10041"/>
                        <a:gd name="connsiteX0" fmla="*/ 4 w 10001"/>
                        <a:gd name="connsiteY0" fmla="*/ 3989 h 14825"/>
                        <a:gd name="connsiteX1" fmla="*/ 890 w 10001"/>
                        <a:gd name="connsiteY1" fmla="*/ 1575 h 14825"/>
                        <a:gd name="connsiteX2" fmla="*/ 3902 w 10001"/>
                        <a:gd name="connsiteY2" fmla="*/ 993 h 14825"/>
                        <a:gd name="connsiteX3" fmla="*/ 6227 w 10001"/>
                        <a:gd name="connsiteY3" fmla="*/ 0 h 14825"/>
                        <a:gd name="connsiteX4" fmla="*/ 8378 w 10001"/>
                        <a:gd name="connsiteY4" fmla="*/ 996 h 14825"/>
                        <a:gd name="connsiteX5" fmla="*/ 9998 w 10001"/>
                        <a:gd name="connsiteY5" fmla="*/ 5748 h 14825"/>
                        <a:gd name="connsiteX6" fmla="*/ 8721 w 10001"/>
                        <a:gd name="connsiteY6" fmla="*/ 9207 h 14825"/>
                        <a:gd name="connsiteX7" fmla="*/ 6011 w 10001"/>
                        <a:gd name="connsiteY7" fmla="*/ 14823 h 14825"/>
                        <a:gd name="connsiteX8" fmla="*/ 3914 w 10001"/>
                        <a:gd name="connsiteY8" fmla="*/ 9895 h 14825"/>
                        <a:gd name="connsiteX9" fmla="*/ 2716 w 10001"/>
                        <a:gd name="connsiteY9" fmla="*/ 7797 h 14825"/>
                        <a:gd name="connsiteX10" fmla="*/ 1479 w 10001"/>
                        <a:gd name="connsiteY10" fmla="*/ 7402 h 14825"/>
                        <a:gd name="connsiteX11" fmla="*/ 4 w 10001"/>
                        <a:gd name="connsiteY11" fmla="*/ 3989 h 14825"/>
                        <a:gd name="connsiteX0" fmla="*/ 4 w 10001"/>
                        <a:gd name="connsiteY0" fmla="*/ 7436 h 18272"/>
                        <a:gd name="connsiteX1" fmla="*/ 890 w 10001"/>
                        <a:gd name="connsiteY1" fmla="*/ 5022 h 18272"/>
                        <a:gd name="connsiteX2" fmla="*/ 3902 w 10001"/>
                        <a:gd name="connsiteY2" fmla="*/ 4440 h 18272"/>
                        <a:gd name="connsiteX3" fmla="*/ 6026 w 10001"/>
                        <a:gd name="connsiteY3" fmla="*/ 0 h 18272"/>
                        <a:gd name="connsiteX4" fmla="*/ 8378 w 10001"/>
                        <a:gd name="connsiteY4" fmla="*/ 4443 h 18272"/>
                        <a:gd name="connsiteX5" fmla="*/ 9998 w 10001"/>
                        <a:gd name="connsiteY5" fmla="*/ 9195 h 18272"/>
                        <a:gd name="connsiteX6" fmla="*/ 8721 w 10001"/>
                        <a:gd name="connsiteY6" fmla="*/ 12654 h 18272"/>
                        <a:gd name="connsiteX7" fmla="*/ 6011 w 10001"/>
                        <a:gd name="connsiteY7" fmla="*/ 18270 h 18272"/>
                        <a:gd name="connsiteX8" fmla="*/ 3914 w 10001"/>
                        <a:gd name="connsiteY8" fmla="*/ 13342 h 18272"/>
                        <a:gd name="connsiteX9" fmla="*/ 2716 w 10001"/>
                        <a:gd name="connsiteY9" fmla="*/ 11244 h 18272"/>
                        <a:gd name="connsiteX10" fmla="*/ 1479 w 10001"/>
                        <a:gd name="connsiteY10" fmla="*/ 10849 h 18272"/>
                        <a:gd name="connsiteX11" fmla="*/ 4 w 10001"/>
                        <a:gd name="connsiteY11" fmla="*/ 7436 h 18272"/>
                        <a:gd name="connsiteX0" fmla="*/ 1 w 9998"/>
                        <a:gd name="connsiteY0" fmla="*/ 7436 h 18272"/>
                        <a:gd name="connsiteX1" fmla="*/ 3899 w 9998"/>
                        <a:gd name="connsiteY1" fmla="*/ 4440 h 18272"/>
                        <a:gd name="connsiteX2" fmla="*/ 6023 w 9998"/>
                        <a:gd name="connsiteY2" fmla="*/ 0 h 18272"/>
                        <a:gd name="connsiteX3" fmla="*/ 8375 w 9998"/>
                        <a:gd name="connsiteY3" fmla="*/ 4443 h 18272"/>
                        <a:gd name="connsiteX4" fmla="*/ 9995 w 9998"/>
                        <a:gd name="connsiteY4" fmla="*/ 9195 h 18272"/>
                        <a:gd name="connsiteX5" fmla="*/ 8718 w 9998"/>
                        <a:gd name="connsiteY5" fmla="*/ 12654 h 18272"/>
                        <a:gd name="connsiteX6" fmla="*/ 6008 w 9998"/>
                        <a:gd name="connsiteY6" fmla="*/ 18270 h 18272"/>
                        <a:gd name="connsiteX7" fmla="*/ 3911 w 9998"/>
                        <a:gd name="connsiteY7" fmla="*/ 13342 h 18272"/>
                        <a:gd name="connsiteX8" fmla="*/ 2713 w 9998"/>
                        <a:gd name="connsiteY8" fmla="*/ 11244 h 18272"/>
                        <a:gd name="connsiteX9" fmla="*/ 1476 w 9998"/>
                        <a:gd name="connsiteY9" fmla="*/ 10849 h 18272"/>
                        <a:gd name="connsiteX10" fmla="*/ 1 w 9998"/>
                        <a:gd name="connsiteY10" fmla="*/ 7436 h 18272"/>
                        <a:gd name="connsiteX0" fmla="*/ 35 w 8559"/>
                        <a:gd name="connsiteY0" fmla="*/ 5938 h 10000"/>
                        <a:gd name="connsiteX1" fmla="*/ 2459 w 8559"/>
                        <a:gd name="connsiteY1" fmla="*/ 2430 h 10000"/>
                        <a:gd name="connsiteX2" fmla="*/ 4583 w 8559"/>
                        <a:gd name="connsiteY2" fmla="*/ 0 h 10000"/>
                        <a:gd name="connsiteX3" fmla="*/ 6936 w 8559"/>
                        <a:gd name="connsiteY3" fmla="*/ 2432 h 10000"/>
                        <a:gd name="connsiteX4" fmla="*/ 8556 w 8559"/>
                        <a:gd name="connsiteY4" fmla="*/ 5032 h 10000"/>
                        <a:gd name="connsiteX5" fmla="*/ 7279 w 8559"/>
                        <a:gd name="connsiteY5" fmla="*/ 6925 h 10000"/>
                        <a:gd name="connsiteX6" fmla="*/ 4568 w 8559"/>
                        <a:gd name="connsiteY6" fmla="*/ 9999 h 10000"/>
                        <a:gd name="connsiteX7" fmla="*/ 2471 w 8559"/>
                        <a:gd name="connsiteY7" fmla="*/ 7302 h 10000"/>
                        <a:gd name="connsiteX8" fmla="*/ 1273 w 8559"/>
                        <a:gd name="connsiteY8" fmla="*/ 6154 h 10000"/>
                        <a:gd name="connsiteX9" fmla="*/ 35 w 8559"/>
                        <a:gd name="connsiteY9" fmla="*/ 5938 h 10000"/>
                        <a:gd name="connsiteX0" fmla="*/ 49 w 9820"/>
                        <a:gd name="connsiteY0" fmla="*/ 4655 h 10000"/>
                        <a:gd name="connsiteX1" fmla="*/ 2693 w 9820"/>
                        <a:gd name="connsiteY1" fmla="*/ 2430 h 10000"/>
                        <a:gd name="connsiteX2" fmla="*/ 5175 w 9820"/>
                        <a:gd name="connsiteY2" fmla="*/ 0 h 10000"/>
                        <a:gd name="connsiteX3" fmla="*/ 7924 w 9820"/>
                        <a:gd name="connsiteY3" fmla="*/ 2432 h 10000"/>
                        <a:gd name="connsiteX4" fmla="*/ 9816 w 9820"/>
                        <a:gd name="connsiteY4" fmla="*/ 5032 h 10000"/>
                        <a:gd name="connsiteX5" fmla="*/ 8324 w 9820"/>
                        <a:gd name="connsiteY5" fmla="*/ 6925 h 10000"/>
                        <a:gd name="connsiteX6" fmla="*/ 5157 w 9820"/>
                        <a:gd name="connsiteY6" fmla="*/ 9999 h 10000"/>
                        <a:gd name="connsiteX7" fmla="*/ 2707 w 9820"/>
                        <a:gd name="connsiteY7" fmla="*/ 7302 h 10000"/>
                        <a:gd name="connsiteX8" fmla="*/ 1307 w 9820"/>
                        <a:gd name="connsiteY8" fmla="*/ 6154 h 10000"/>
                        <a:gd name="connsiteX9" fmla="*/ 49 w 9820"/>
                        <a:gd name="connsiteY9" fmla="*/ 4655 h 10000"/>
                        <a:gd name="connsiteX0" fmla="*/ 45 w 9995"/>
                        <a:gd name="connsiteY0" fmla="*/ 4655 h 10000"/>
                        <a:gd name="connsiteX1" fmla="*/ 2737 w 9995"/>
                        <a:gd name="connsiteY1" fmla="*/ 2430 h 10000"/>
                        <a:gd name="connsiteX2" fmla="*/ 5265 w 9995"/>
                        <a:gd name="connsiteY2" fmla="*/ 0 h 10000"/>
                        <a:gd name="connsiteX3" fmla="*/ 8064 w 9995"/>
                        <a:gd name="connsiteY3" fmla="*/ 2432 h 10000"/>
                        <a:gd name="connsiteX4" fmla="*/ 9991 w 9995"/>
                        <a:gd name="connsiteY4" fmla="*/ 5032 h 10000"/>
                        <a:gd name="connsiteX5" fmla="*/ 8472 w 9995"/>
                        <a:gd name="connsiteY5" fmla="*/ 6925 h 10000"/>
                        <a:gd name="connsiteX6" fmla="*/ 5247 w 9995"/>
                        <a:gd name="connsiteY6" fmla="*/ 9999 h 10000"/>
                        <a:gd name="connsiteX7" fmla="*/ 2752 w 9995"/>
                        <a:gd name="connsiteY7" fmla="*/ 7302 h 10000"/>
                        <a:gd name="connsiteX8" fmla="*/ 1374 w 9995"/>
                        <a:gd name="connsiteY8" fmla="*/ 6984 h 10000"/>
                        <a:gd name="connsiteX9" fmla="*/ 45 w 9995"/>
                        <a:gd name="connsiteY9" fmla="*/ 4655 h 10000"/>
                        <a:gd name="connsiteX0" fmla="*/ 45 w 10000"/>
                        <a:gd name="connsiteY0" fmla="*/ 5032 h 10377"/>
                        <a:gd name="connsiteX1" fmla="*/ 2738 w 10000"/>
                        <a:gd name="connsiteY1" fmla="*/ 2807 h 10377"/>
                        <a:gd name="connsiteX2" fmla="*/ 4886 w 10000"/>
                        <a:gd name="connsiteY2" fmla="*/ 0 h 10377"/>
                        <a:gd name="connsiteX3" fmla="*/ 8068 w 10000"/>
                        <a:gd name="connsiteY3" fmla="*/ 2809 h 10377"/>
                        <a:gd name="connsiteX4" fmla="*/ 9996 w 10000"/>
                        <a:gd name="connsiteY4" fmla="*/ 5409 h 10377"/>
                        <a:gd name="connsiteX5" fmla="*/ 8476 w 10000"/>
                        <a:gd name="connsiteY5" fmla="*/ 7302 h 10377"/>
                        <a:gd name="connsiteX6" fmla="*/ 5250 w 10000"/>
                        <a:gd name="connsiteY6" fmla="*/ 10376 h 10377"/>
                        <a:gd name="connsiteX7" fmla="*/ 2753 w 10000"/>
                        <a:gd name="connsiteY7" fmla="*/ 7679 h 10377"/>
                        <a:gd name="connsiteX8" fmla="*/ 1375 w 10000"/>
                        <a:gd name="connsiteY8" fmla="*/ 7361 h 10377"/>
                        <a:gd name="connsiteX9" fmla="*/ 45 w 10000"/>
                        <a:gd name="connsiteY9" fmla="*/ 5032 h 10377"/>
                        <a:gd name="connsiteX0" fmla="*/ 45 w 10000"/>
                        <a:gd name="connsiteY0" fmla="*/ 5036 h 10381"/>
                        <a:gd name="connsiteX1" fmla="*/ 2738 w 10000"/>
                        <a:gd name="connsiteY1" fmla="*/ 2811 h 10381"/>
                        <a:gd name="connsiteX2" fmla="*/ 4886 w 10000"/>
                        <a:gd name="connsiteY2" fmla="*/ 4 h 10381"/>
                        <a:gd name="connsiteX3" fmla="*/ 8068 w 10000"/>
                        <a:gd name="connsiteY3" fmla="*/ 2813 h 10381"/>
                        <a:gd name="connsiteX4" fmla="*/ 9996 w 10000"/>
                        <a:gd name="connsiteY4" fmla="*/ 5413 h 10381"/>
                        <a:gd name="connsiteX5" fmla="*/ 8476 w 10000"/>
                        <a:gd name="connsiteY5" fmla="*/ 7306 h 10381"/>
                        <a:gd name="connsiteX6" fmla="*/ 5250 w 10000"/>
                        <a:gd name="connsiteY6" fmla="*/ 10380 h 10381"/>
                        <a:gd name="connsiteX7" fmla="*/ 2753 w 10000"/>
                        <a:gd name="connsiteY7" fmla="*/ 7683 h 10381"/>
                        <a:gd name="connsiteX8" fmla="*/ 1375 w 10000"/>
                        <a:gd name="connsiteY8" fmla="*/ 7365 h 10381"/>
                        <a:gd name="connsiteX9" fmla="*/ 45 w 10000"/>
                        <a:gd name="connsiteY9" fmla="*/ 5036 h 10381"/>
                        <a:gd name="connsiteX0" fmla="*/ 45 w 10000"/>
                        <a:gd name="connsiteY0" fmla="*/ 5036 h 10796"/>
                        <a:gd name="connsiteX1" fmla="*/ 2738 w 10000"/>
                        <a:gd name="connsiteY1" fmla="*/ 2811 h 10796"/>
                        <a:gd name="connsiteX2" fmla="*/ 4886 w 10000"/>
                        <a:gd name="connsiteY2" fmla="*/ 4 h 10796"/>
                        <a:gd name="connsiteX3" fmla="*/ 8068 w 10000"/>
                        <a:gd name="connsiteY3" fmla="*/ 2813 h 10796"/>
                        <a:gd name="connsiteX4" fmla="*/ 9996 w 10000"/>
                        <a:gd name="connsiteY4" fmla="*/ 5413 h 10796"/>
                        <a:gd name="connsiteX5" fmla="*/ 8476 w 10000"/>
                        <a:gd name="connsiteY5" fmla="*/ 7306 h 10796"/>
                        <a:gd name="connsiteX6" fmla="*/ 5202 w 10000"/>
                        <a:gd name="connsiteY6" fmla="*/ 10795 h 10796"/>
                        <a:gd name="connsiteX7" fmla="*/ 2753 w 10000"/>
                        <a:gd name="connsiteY7" fmla="*/ 7683 h 10796"/>
                        <a:gd name="connsiteX8" fmla="*/ 1375 w 10000"/>
                        <a:gd name="connsiteY8" fmla="*/ 7365 h 10796"/>
                        <a:gd name="connsiteX9" fmla="*/ 45 w 10000"/>
                        <a:gd name="connsiteY9" fmla="*/ 5036 h 10796"/>
                        <a:gd name="connsiteX0" fmla="*/ 45 w 10000"/>
                        <a:gd name="connsiteY0" fmla="*/ 5036 h 10795"/>
                        <a:gd name="connsiteX1" fmla="*/ 2738 w 10000"/>
                        <a:gd name="connsiteY1" fmla="*/ 2811 h 10795"/>
                        <a:gd name="connsiteX2" fmla="*/ 4886 w 10000"/>
                        <a:gd name="connsiteY2" fmla="*/ 4 h 10795"/>
                        <a:gd name="connsiteX3" fmla="*/ 8068 w 10000"/>
                        <a:gd name="connsiteY3" fmla="*/ 2813 h 10795"/>
                        <a:gd name="connsiteX4" fmla="*/ 9996 w 10000"/>
                        <a:gd name="connsiteY4" fmla="*/ 5413 h 10795"/>
                        <a:gd name="connsiteX5" fmla="*/ 8476 w 10000"/>
                        <a:gd name="connsiteY5" fmla="*/ 7306 h 10795"/>
                        <a:gd name="connsiteX6" fmla="*/ 5202 w 10000"/>
                        <a:gd name="connsiteY6" fmla="*/ 10795 h 10795"/>
                        <a:gd name="connsiteX7" fmla="*/ 2753 w 10000"/>
                        <a:gd name="connsiteY7" fmla="*/ 7683 h 10795"/>
                        <a:gd name="connsiteX8" fmla="*/ 1375 w 10000"/>
                        <a:gd name="connsiteY8" fmla="*/ 7365 h 10795"/>
                        <a:gd name="connsiteX9" fmla="*/ 45 w 10000"/>
                        <a:gd name="connsiteY9" fmla="*/ 5036 h 10795"/>
                        <a:gd name="connsiteX0" fmla="*/ 45 w 10000"/>
                        <a:gd name="connsiteY0" fmla="*/ 5036 h 10795"/>
                        <a:gd name="connsiteX1" fmla="*/ 2738 w 10000"/>
                        <a:gd name="connsiteY1" fmla="*/ 2811 h 10795"/>
                        <a:gd name="connsiteX2" fmla="*/ 4886 w 10000"/>
                        <a:gd name="connsiteY2" fmla="*/ 4 h 10795"/>
                        <a:gd name="connsiteX3" fmla="*/ 8068 w 10000"/>
                        <a:gd name="connsiteY3" fmla="*/ 2813 h 10795"/>
                        <a:gd name="connsiteX4" fmla="*/ 9996 w 10000"/>
                        <a:gd name="connsiteY4" fmla="*/ 5413 h 10795"/>
                        <a:gd name="connsiteX5" fmla="*/ 8476 w 10000"/>
                        <a:gd name="connsiteY5" fmla="*/ 7306 h 10795"/>
                        <a:gd name="connsiteX6" fmla="*/ 5202 w 10000"/>
                        <a:gd name="connsiteY6" fmla="*/ 10795 h 10795"/>
                        <a:gd name="connsiteX7" fmla="*/ 2753 w 10000"/>
                        <a:gd name="connsiteY7" fmla="*/ 7683 h 10795"/>
                        <a:gd name="connsiteX8" fmla="*/ 1375 w 10000"/>
                        <a:gd name="connsiteY8" fmla="*/ 7365 h 10795"/>
                        <a:gd name="connsiteX9" fmla="*/ 45 w 10000"/>
                        <a:gd name="connsiteY9" fmla="*/ 5036 h 10795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</a:cxnLst>
                      <a:rect l="l" t="t" r="r" b="b"/>
                      <a:pathLst>
                        <a:path w="10000" h="10795">
                          <a:moveTo>
                            <a:pt x="45" y="5036"/>
                          </a:moveTo>
                          <a:cubicBezTo>
                            <a:pt x="272" y="4277"/>
                            <a:pt x="1931" y="3650"/>
                            <a:pt x="2738" y="2811"/>
                          </a:cubicBezTo>
                          <a:cubicBezTo>
                            <a:pt x="3545" y="1972"/>
                            <a:pt x="3352" y="117"/>
                            <a:pt x="4886" y="4"/>
                          </a:cubicBezTo>
                          <a:cubicBezTo>
                            <a:pt x="6420" y="-109"/>
                            <a:pt x="7216" y="1912"/>
                            <a:pt x="8068" y="2813"/>
                          </a:cubicBezTo>
                          <a:cubicBezTo>
                            <a:pt x="8920" y="3715"/>
                            <a:pt x="9928" y="3420"/>
                            <a:pt x="9996" y="5413"/>
                          </a:cubicBezTo>
                          <a:cubicBezTo>
                            <a:pt x="10064" y="7406"/>
                            <a:pt x="9275" y="6409"/>
                            <a:pt x="8476" y="7306"/>
                          </a:cubicBezTo>
                          <a:cubicBezTo>
                            <a:pt x="7677" y="8203"/>
                            <a:pt x="7086" y="10770"/>
                            <a:pt x="5202" y="10795"/>
                          </a:cubicBezTo>
                          <a:cubicBezTo>
                            <a:pt x="3318" y="10820"/>
                            <a:pt x="3391" y="8255"/>
                            <a:pt x="2753" y="7683"/>
                          </a:cubicBezTo>
                          <a:cubicBezTo>
                            <a:pt x="2115" y="7111"/>
                            <a:pt x="2326" y="7496"/>
                            <a:pt x="1375" y="7365"/>
                          </a:cubicBezTo>
                          <a:cubicBezTo>
                            <a:pt x="493" y="6773"/>
                            <a:pt x="-182" y="5795"/>
                            <a:pt x="45" y="5036"/>
                          </a:cubicBezTo>
                          <a:close/>
                        </a:path>
                      </a:pathLst>
                    </a:custGeom>
                    <a:solidFill>
                      <a:srgbClr val="9CE0FA"/>
                    </a:solidFill>
                    <a:ln>
                      <a:noFill/>
                    </a:ln>
                    <a:extLst>
                      <a:ext uri="{91240B29-F687-4f45-9708-019B960494DF}">
                        <a14:hiddenLine xmlns=""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charset="0"/>
                        <a:ea typeface="ＭＳ Ｐゴシック" charset="0"/>
                        <a:cs typeface="+mn-cs"/>
                      </a:endParaRPr>
                    </a:p>
                  </p:txBody>
                </p:sp>
                <p:grpSp>
                  <p:nvGrpSpPr>
                    <p:cNvPr id="867" name="Group 866">
                      <a:extLst>
                        <a:ext uri="{FF2B5EF4-FFF2-40B4-BE49-F238E27FC236}">
                          <a16:creationId xmlns:a16="http://schemas.microsoft.com/office/drawing/2014/main" id="{4BD8D54B-3727-C47A-FA2C-A339686C6814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-1935370" y="2935816"/>
                      <a:ext cx="2333625" cy="1590649"/>
                      <a:chOff x="833331" y="2873352"/>
                      <a:chExt cx="2333625" cy="1590649"/>
                    </a:xfrm>
                  </p:grpSpPr>
                  <p:grpSp>
                    <p:nvGrpSpPr>
                      <p:cNvPr id="868" name="Group 867">
                        <a:extLst>
                          <a:ext uri="{FF2B5EF4-FFF2-40B4-BE49-F238E27FC236}">
                            <a16:creationId xmlns:a16="http://schemas.microsoft.com/office/drawing/2014/main" id="{5F62CE65-B637-F8B3-06EC-BE4BB74C4D72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1736090" y="2873352"/>
                        <a:ext cx="565150" cy="369332"/>
                        <a:chOff x="1736090" y="2873352"/>
                        <a:chExt cx="565150" cy="369332"/>
                      </a:xfrm>
                    </p:grpSpPr>
                    <p:grpSp>
                      <p:nvGrpSpPr>
                        <p:cNvPr id="914" name="Group 327">
                          <a:extLst>
                            <a:ext uri="{FF2B5EF4-FFF2-40B4-BE49-F238E27FC236}">
                              <a16:creationId xmlns:a16="http://schemas.microsoft.com/office/drawing/2014/main" id="{CE6A417A-1A51-12FB-AEB1-F77BCD53C1A8}"/>
                            </a:ext>
                          </a:extLst>
                        </p:cNvPr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1736090" y="2893762"/>
                          <a:ext cx="565150" cy="292100"/>
                          <a:chOff x="1871277" y="1576300"/>
                          <a:chExt cx="1128371" cy="437861"/>
                        </a:xfrm>
                      </p:grpSpPr>
                      <p:sp>
                        <p:nvSpPr>
                          <p:cNvPr id="918" name="Oval 917">
                            <a:extLst>
                              <a:ext uri="{FF2B5EF4-FFF2-40B4-BE49-F238E27FC236}">
                                <a16:creationId xmlns:a16="http://schemas.microsoft.com/office/drawing/2014/main" id="{4E461B76-B0AD-77B3-BB23-F7A2F5B1E420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 flipV="1">
                            <a:off x="1874446" y="1692905"/>
                            <a:ext cx="1125202" cy="321256"/>
                          </a:xfrm>
                          <a:prstGeom prst="ellipse">
                            <a:avLst/>
                          </a:prstGeom>
                          <a:gradFill flip="none" rotWithShape="1">
                            <a:gsLst>
                              <a:gs pos="0">
                                <a:srgbClr val="3333CC">
                                  <a:lumMod val="75000"/>
                                </a:srgbClr>
                              </a:gs>
                              <a:gs pos="53000">
                                <a:srgbClr val="3333CC">
                                  <a:lumMod val="60000"/>
                                  <a:lumOff val="40000"/>
                                </a:srgbClr>
                              </a:gs>
                              <a:gs pos="100000">
                                <a:srgbClr val="3333CC">
                                  <a:lumMod val="75000"/>
                                </a:srgbClr>
                              </a:gs>
                            </a:gsLst>
                            <a:lin ang="0" scaled="1"/>
                            <a:tileRect/>
                          </a:gradFill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solidFill>
                                  <a:srgbClr val="000000"/>
                                </a:solidFill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919" name="Rectangle 918">
                            <a:extLst>
                              <a:ext uri="{FF2B5EF4-FFF2-40B4-BE49-F238E27FC236}">
                                <a16:creationId xmlns:a16="http://schemas.microsoft.com/office/drawing/2014/main" id="{8FA498A9-3AF6-1C89-A2A0-61EAD2B79461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1871277" y="1740499"/>
                            <a:ext cx="1128371" cy="114225"/>
                          </a:xfrm>
                          <a:prstGeom prst="rect">
                            <a:avLst/>
                          </a:prstGeom>
                          <a:gradFill rotWithShape="1">
                            <a:gsLst>
                              <a:gs pos="0">
                                <a:srgbClr val="3333CC">
                                  <a:lumMod val="75000"/>
                                </a:srgbClr>
                              </a:gs>
                              <a:gs pos="53000">
                                <a:srgbClr val="3333CC">
                                  <a:lumMod val="60000"/>
                                  <a:lumOff val="40000"/>
                                </a:srgbClr>
                              </a:gs>
                              <a:gs pos="100000">
                                <a:srgbClr val="3333CC">
                                  <a:lumMod val="75000"/>
                                </a:srgbClr>
                              </a:gs>
                            </a:gsLst>
                            <a:lin ang="10800000" scaled="0"/>
                          </a:gradFill>
                          <a:ln w="25400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920" name="Oval 919">
                            <a:extLst>
                              <a:ext uri="{FF2B5EF4-FFF2-40B4-BE49-F238E27FC236}">
                                <a16:creationId xmlns:a16="http://schemas.microsoft.com/office/drawing/2014/main" id="{6BA05000-212D-8B32-AECF-FC15168C7814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 flipV="1">
                            <a:off x="1871277" y="1576300"/>
                            <a:ext cx="1125200" cy="321257"/>
                          </a:xfrm>
                          <a:prstGeom prst="ellipse">
                            <a:avLst/>
                          </a:prstGeom>
                          <a:solidFill>
                            <a:srgbClr val="FFFFFF">
                              <a:lumMod val="75000"/>
                            </a:srgbClr>
                          </a:solidFill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solidFill>
                                  <a:srgbClr val="000000"/>
                                </a:solidFill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921" name="Freeform 920">
                            <a:extLst>
                              <a:ext uri="{FF2B5EF4-FFF2-40B4-BE49-F238E27FC236}">
                                <a16:creationId xmlns:a16="http://schemas.microsoft.com/office/drawing/2014/main" id="{E0863DC4-9327-4458-1014-0544FEE6F768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159708" y="1673868"/>
                            <a:ext cx="548339" cy="159438"/>
                          </a:xfrm>
                          <a:custGeom>
                            <a:avLst/>
                            <a:gdLst>
                              <a:gd name="connsiteX0" fmla="*/ 1486231 w 2944854"/>
                              <a:gd name="connsiteY0" fmla="*/ 727041 h 1302232"/>
                              <a:gd name="connsiteX1" fmla="*/ 257675 w 2944854"/>
                              <a:gd name="connsiteY1" fmla="*/ 1302232 h 1302232"/>
                              <a:gd name="connsiteX2" fmla="*/ 0 w 2944854"/>
                              <a:gd name="connsiteY2" fmla="*/ 1228607 h 1302232"/>
                              <a:gd name="connsiteX3" fmla="*/ 911064 w 2944854"/>
                              <a:gd name="connsiteY3" fmla="*/ 837478 h 1302232"/>
                              <a:gd name="connsiteX4" fmla="*/ 883456 w 2944854"/>
                              <a:gd name="connsiteY4" fmla="*/ 450949 h 1302232"/>
                              <a:gd name="connsiteX5" fmla="*/ 161047 w 2944854"/>
                              <a:gd name="connsiteY5" fmla="*/ 119640 h 1302232"/>
                              <a:gd name="connsiteX6" fmla="*/ 404917 w 2944854"/>
                              <a:gd name="connsiteY6" fmla="*/ 50617 h 1302232"/>
                              <a:gd name="connsiteX7" fmla="*/ 1477028 w 2944854"/>
                              <a:gd name="connsiteY7" fmla="*/ 501566 h 1302232"/>
                              <a:gd name="connsiteX8" fmla="*/ 2572146 w 2944854"/>
                              <a:gd name="connsiteY8" fmla="*/ 0 h 1302232"/>
                              <a:gd name="connsiteX9" fmla="*/ 2875834 w 2944854"/>
                              <a:gd name="connsiteY9" fmla="*/ 96632 h 1302232"/>
                              <a:gd name="connsiteX10" fmla="*/ 2079803 w 2944854"/>
                              <a:gd name="connsiteY10" fmla="*/ 432543 h 1302232"/>
                              <a:gd name="connsiteX11" fmla="*/ 2240850 w 2944854"/>
                              <a:gd name="connsiteY11" fmla="*/ 920305 h 1302232"/>
                              <a:gd name="connsiteX12" fmla="*/ 2944854 w 2944854"/>
                              <a:gd name="connsiteY12" fmla="*/ 1228607 h 1302232"/>
                              <a:gd name="connsiteX13" fmla="*/ 2733192 w 2944854"/>
                              <a:gd name="connsiteY13" fmla="*/ 1297630 h 1302232"/>
                              <a:gd name="connsiteX14" fmla="*/ 1486231 w 2944854"/>
                              <a:gd name="connsiteY14" fmla="*/ 727041 h 1302232"/>
                              <a:gd name="connsiteX0" fmla="*/ 1486231 w 2944854"/>
                              <a:gd name="connsiteY0" fmla="*/ 727041 h 1316375"/>
                              <a:gd name="connsiteX1" fmla="*/ 257675 w 2944854"/>
                              <a:gd name="connsiteY1" fmla="*/ 1302232 h 1316375"/>
                              <a:gd name="connsiteX2" fmla="*/ 0 w 2944854"/>
                              <a:gd name="connsiteY2" fmla="*/ 1228607 h 1316375"/>
                              <a:gd name="connsiteX3" fmla="*/ 911064 w 2944854"/>
                              <a:gd name="connsiteY3" fmla="*/ 837478 h 1316375"/>
                              <a:gd name="connsiteX4" fmla="*/ 883456 w 2944854"/>
                              <a:gd name="connsiteY4" fmla="*/ 450949 h 1316375"/>
                              <a:gd name="connsiteX5" fmla="*/ 161047 w 2944854"/>
                              <a:gd name="connsiteY5" fmla="*/ 119640 h 1316375"/>
                              <a:gd name="connsiteX6" fmla="*/ 404917 w 2944854"/>
                              <a:gd name="connsiteY6" fmla="*/ 50617 h 1316375"/>
                              <a:gd name="connsiteX7" fmla="*/ 1477028 w 2944854"/>
                              <a:gd name="connsiteY7" fmla="*/ 501566 h 1316375"/>
                              <a:gd name="connsiteX8" fmla="*/ 2572146 w 2944854"/>
                              <a:gd name="connsiteY8" fmla="*/ 0 h 1316375"/>
                              <a:gd name="connsiteX9" fmla="*/ 2875834 w 2944854"/>
                              <a:gd name="connsiteY9" fmla="*/ 96632 h 1316375"/>
                              <a:gd name="connsiteX10" fmla="*/ 2079803 w 2944854"/>
                              <a:gd name="connsiteY10" fmla="*/ 432543 h 1316375"/>
                              <a:gd name="connsiteX11" fmla="*/ 2240850 w 2944854"/>
                              <a:gd name="connsiteY11" fmla="*/ 920305 h 1316375"/>
                              <a:gd name="connsiteX12" fmla="*/ 2944854 w 2944854"/>
                              <a:gd name="connsiteY12" fmla="*/ 1228607 h 1316375"/>
                              <a:gd name="connsiteX13" fmla="*/ 2756623 w 2944854"/>
                              <a:gd name="connsiteY13" fmla="*/ 1316375 h 1316375"/>
                              <a:gd name="connsiteX14" fmla="*/ 1486231 w 2944854"/>
                              <a:gd name="connsiteY14" fmla="*/ 727041 h 1316375"/>
                              <a:gd name="connsiteX0" fmla="*/ 1486231 w 3024520"/>
                              <a:gd name="connsiteY0" fmla="*/ 727041 h 1316375"/>
                              <a:gd name="connsiteX1" fmla="*/ 257675 w 3024520"/>
                              <a:gd name="connsiteY1" fmla="*/ 1302232 h 1316375"/>
                              <a:gd name="connsiteX2" fmla="*/ 0 w 3024520"/>
                              <a:gd name="connsiteY2" fmla="*/ 1228607 h 1316375"/>
                              <a:gd name="connsiteX3" fmla="*/ 911064 w 3024520"/>
                              <a:gd name="connsiteY3" fmla="*/ 837478 h 1316375"/>
                              <a:gd name="connsiteX4" fmla="*/ 883456 w 3024520"/>
                              <a:gd name="connsiteY4" fmla="*/ 450949 h 1316375"/>
                              <a:gd name="connsiteX5" fmla="*/ 161047 w 3024520"/>
                              <a:gd name="connsiteY5" fmla="*/ 119640 h 1316375"/>
                              <a:gd name="connsiteX6" fmla="*/ 404917 w 3024520"/>
                              <a:gd name="connsiteY6" fmla="*/ 50617 h 1316375"/>
                              <a:gd name="connsiteX7" fmla="*/ 1477028 w 3024520"/>
                              <a:gd name="connsiteY7" fmla="*/ 501566 h 1316375"/>
                              <a:gd name="connsiteX8" fmla="*/ 2572146 w 3024520"/>
                              <a:gd name="connsiteY8" fmla="*/ 0 h 1316375"/>
                              <a:gd name="connsiteX9" fmla="*/ 2875834 w 3024520"/>
                              <a:gd name="connsiteY9" fmla="*/ 96632 h 1316375"/>
                              <a:gd name="connsiteX10" fmla="*/ 2079803 w 3024520"/>
                              <a:gd name="connsiteY10" fmla="*/ 432543 h 1316375"/>
                              <a:gd name="connsiteX11" fmla="*/ 2240850 w 3024520"/>
                              <a:gd name="connsiteY11" fmla="*/ 920305 h 1316375"/>
                              <a:gd name="connsiteX12" fmla="*/ 3024520 w 3024520"/>
                              <a:gd name="connsiteY12" fmla="*/ 1228607 h 1316375"/>
                              <a:gd name="connsiteX13" fmla="*/ 2756623 w 3024520"/>
                              <a:gd name="connsiteY13" fmla="*/ 1316375 h 1316375"/>
                              <a:gd name="connsiteX14" fmla="*/ 1486231 w 3024520"/>
                              <a:gd name="connsiteY14" fmla="*/ 727041 h 1316375"/>
                              <a:gd name="connsiteX0" fmla="*/ 1537780 w 3076069"/>
                              <a:gd name="connsiteY0" fmla="*/ 727041 h 1316375"/>
                              <a:gd name="connsiteX1" fmla="*/ 309224 w 3076069"/>
                              <a:gd name="connsiteY1" fmla="*/ 1302232 h 1316375"/>
                              <a:gd name="connsiteX2" fmla="*/ 0 w 3076069"/>
                              <a:gd name="connsiteY2" fmla="*/ 1228607 h 1316375"/>
                              <a:gd name="connsiteX3" fmla="*/ 962613 w 3076069"/>
                              <a:gd name="connsiteY3" fmla="*/ 837478 h 1316375"/>
                              <a:gd name="connsiteX4" fmla="*/ 935005 w 3076069"/>
                              <a:gd name="connsiteY4" fmla="*/ 450949 h 1316375"/>
                              <a:gd name="connsiteX5" fmla="*/ 212596 w 3076069"/>
                              <a:gd name="connsiteY5" fmla="*/ 119640 h 1316375"/>
                              <a:gd name="connsiteX6" fmla="*/ 456466 w 3076069"/>
                              <a:gd name="connsiteY6" fmla="*/ 50617 h 1316375"/>
                              <a:gd name="connsiteX7" fmla="*/ 1528577 w 3076069"/>
                              <a:gd name="connsiteY7" fmla="*/ 501566 h 1316375"/>
                              <a:gd name="connsiteX8" fmla="*/ 2623695 w 3076069"/>
                              <a:gd name="connsiteY8" fmla="*/ 0 h 1316375"/>
                              <a:gd name="connsiteX9" fmla="*/ 2927383 w 3076069"/>
                              <a:gd name="connsiteY9" fmla="*/ 96632 h 1316375"/>
                              <a:gd name="connsiteX10" fmla="*/ 2131352 w 3076069"/>
                              <a:gd name="connsiteY10" fmla="*/ 432543 h 1316375"/>
                              <a:gd name="connsiteX11" fmla="*/ 2292399 w 3076069"/>
                              <a:gd name="connsiteY11" fmla="*/ 920305 h 1316375"/>
                              <a:gd name="connsiteX12" fmla="*/ 3076069 w 3076069"/>
                              <a:gd name="connsiteY12" fmla="*/ 1228607 h 1316375"/>
                              <a:gd name="connsiteX13" fmla="*/ 2808172 w 3076069"/>
                              <a:gd name="connsiteY13" fmla="*/ 1316375 h 1316375"/>
                              <a:gd name="connsiteX14" fmla="*/ 1537780 w 3076069"/>
                              <a:gd name="connsiteY14" fmla="*/ 727041 h 1316375"/>
                              <a:gd name="connsiteX0" fmla="*/ 1537780 w 3076069"/>
                              <a:gd name="connsiteY0" fmla="*/ 727041 h 1321259"/>
                              <a:gd name="connsiteX1" fmla="*/ 313981 w 3076069"/>
                              <a:gd name="connsiteY1" fmla="*/ 1321259 h 1321259"/>
                              <a:gd name="connsiteX2" fmla="*/ 0 w 3076069"/>
                              <a:gd name="connsiteY2" fmla="*/ 1228607 h 1321259"/>
                              <a:gd name="connsiteX3" fmla="*/ 962613 w 3076069"/>
                              <a:gd name="connsiteY3" fmla="*/ 837478 h 1321259"/>
                              <a:gd name="connsiteX4" fmla="*/ 935005 w 3076069"/>
                              <a:gd name="connsiteY4" fmla="*/ 450949 h 1321259"/>
                              <a:gd name="connsiteX5" fmla="*/ 212596 w 3076069"/>
                              <a:gd name="connsiteY5" fmla="*/ 119640 h 1321259"/>
                              <a:gd name="connsiteX6" fmla="*/ 456466 w 3076069"/>
                              <a:gd name="connsiteY6" fmla="*/ 50617 h 1321259"/>
                              <a:gd name="connsiteX7" fmla="*/ 1528577 w 3076069"/>
                              <a:gd name="connsiteY7" fmla="*/ 501566 h 1321259"/>
                              <a:gd name="connsiteX8" fmla="*/ 2623695 w 3076069"/>
                              <a:gd name="connsiteY8" fmla="*/ 0 h 1321259"/>
                              <a:gd name="connsiteX9" fmla="*/ 2927383 w 3076069"/>
                              <a:gd name="connsiteY9" fmla="*/ 96632 h 1321259"/>
                              <a:gd name="connsiteX10" fmla="*/ 2131352 w 3076069"/>
                              <a:gd name="connsiteY10" fmla="*/ 432543 h 1321259"/>
                              <a:gd name="connsiteX11" fmla="*/ 2292399 w 3076069"/>
                              <a:gd name="connsiteY11" fmla="*/ 920305 h 1321259"/>
                              <a:gd name="connsiteX12" fmla="*/ 3076069 w 3076069"/>
                              <a:gd name="connsiteY12" fmla="*/ 1228607 h 1321259"/>
                              <a:gd name="connsiteX13" fmla="*/ 2808172 w 3076069"/>
                              <a:gd name="connsiteY13" fmla="*/ 1316375 h 1321259"/>
                              <a:gd name="connsiteX14" fmla="*/ 1537780 w 3076069"/>
                              <a:gd name="connsiteY14" fmla="*/ 727041 h 1321259"/>
                              <a:gd name="connsiteX0" fmla="*/ 1537780 w 3076069"/>
                              <a:gd name="connsiteY0" fmla="*/ 750825 h 1321259"/>
                              <a:gd name="connsiteX1" fmla="*/ 313981 w 3076069"/>
                              <a:gd name="connsiteY1" fmla="*/ 1321259 h 1321259"/>
                              <a:gd name="connsiteX2" fmla="*/ 0 w 3076069"/>
                              <a:gd name="connsiteY2" fmla="*/ 1228607 h 1321259"/>
                              <a:gd name="connsiteX3" fmla="*/ 962613 w 3076069"/>
                              <a:gd name="connsiteY3" fmla="*/ 837478 h 1321259"/>
                              <a:gd name="connsiteX4" fmla="*/ 935005 w 3076069"/>
                              <a:gd name="connsiteY4" fmla="*/ 450949 h 1321259"/>
                              <a:gd name="connsiteX5" fmla="*/ 212596 w 3076069"/>
                              <a:gd name="connsiteY5" fmla="*/ 119640 h 1321259"/>
                              <a:gd name="connsiteX6" fmla="*/ 456466 w 3076069"/>
                              <a:gd name="connsiteY6" fmla="*/ 50617 h 1321259"/>
                              <a:gd name="connsiteX7" fmla="*/ 1528577 w 3076069"/>
                              <a:gd name="connsiteY7" fmla="*/ 501566 h 1321259"/>
                              <a:gd name="connsiteX8" fmla="*/ 2623695 w 3076069"/>
                              <a:gd name="connsiteY8" fmla="*/ 0 h 1321259"/>
                              <a:gd name="connsiteX9" fmla="*/ 2927383 w 3076069"/>
                              <a:gd name="connsiteY9" fmla="*/ 96632 h 1321259"/>
                              <a:gd name="connsiteX10" fmla="*/ 2131352 w 3076069"/>
                              <a:gd name="connsiteY10" fmla="*/ 432543 h 1321259"/>
                              <a:gd name="connsiteX11" fmla="*/ 2292399 w 3076069"/>
                              <a:gd name="connsiteY11" fmla="*/ 920305 h 1321259"/>
                              <a:gd name="connsiteX12" fmla="*/ 3076069 w 3076069"/>
                              <a:gd name="connsiteY12" fmla="*/ 1228607 h 1321259"/>
                              <a:gd name="connsiteX13" fmla="*/ 2808172 w 3076069"/>
                              <a:gd name="connsiteY13" fmla="*/ 1316375 h 1321259"/>
                              <a:gd name="connsiteX14" fmla="*/ 1537780 w 3076069"/>
                              <a:gd name="connsiteY14" fmla="*/ 750825 h 1321259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  <a:cxn ang="0">
                                <a:pos x="connsiteX5" y="connsiteY5"/>
                              </a:cxn>
                              <a:cxn ang="0">
                                <a:pos x="connsiteX6" y="connsiteY6"/>
                              </a:cxn>
                              <a:cxn ang="0">
                                <a:pos x="connsiteX7" y="connsiteY7"/>
                              </a:cxn>
                              <a:cxn ang="0">
                                <a:pos x="connsiteX8" y="connsiteY8"/>
                              </a:cxn>
                              <a:cxn ang="0">
                                <a:pos x="connsiteX9" y="connsiteY9"/>
                              </a:cxn>
                              <a:cxn ang="0">
                                <a:pos x="connsiteX10" y="connsiteY10"/>
                              </a:cxn>
                              <a:cxn ang="0">
                                <a:pos x="connsiteX11" y="connsiteY11"/>
                              </a:cxn>
                              <a:cxn ang="0">
                                <a:pos x="connsiteX12" y="connsiteY12"/>
                              </a:cxn>
                              <a:cxn ang="0">
                                <a:pos x="connsiteX13" y="connsiteY13"/>
                              </a:cxn>
                              <a:cxn ang="0">
                                <a:pos x="connsiteX14" y="connsiteY14"/>
                              </a:cxn>
                            </a:cxnLst>
                            <a:rect l="l" t="t" r="r" b="b"/>
                            <a:pathLst>
                              <a:path w="3076069" h="1321259">
                                <a:moveTo>
                                  <a:pt x="1537780" y="750825"/>
                                </a:moveTo>
                                <a:lnTo>
                                  <a:pt x="313981" y="1321259"/>
                                </a:lnTo>
                                <a:lnTo>
                                  <a:pt x="0" y="1228607"/>
                                </a:lnTo>
                                <a:lnTo>
                                  <a:pt x="962613" y="837478"/>
                                </a:lnTo>
                                <a:lnTo>
                                  <a:pt x="935005" y="450949"/>
                                </a:lnTo>
                                <a:lnTo>
                                  <a:pt x="212596" y="119640"/>
                                </a:lnTo>
                                <a:lnTo>
                                  <a:pt x="456466" y="50617"/>
                                </a:lnTo>
                                <a:lnTo>
                                  <a:pt x="1528577" y="501566"/>
                                </a:lnTo>
                                <a:lnTo>
                                  <a:pt x="2623695" y="0"/>
                                </a:lnTo>
                                <a:lnTo>
                                  <a:pt x="2927383" y="96632"/>
                                </a:lnTo>
                                <a:lnTo>
                                  <a:pt x="2131352" y="432543"/>
                                </a:lnTo>
                                <a:lnTo>
                                  <a:pt x="2292399" y="920305"/>
                                </a:lnTo>
                                <a:lnTo>
                                  <a:pt x="3076069" y="1228607"/>
                                </a:lnTo>
                                <a:lnTo>
                                  <a:pt x="2808172" y="1316375"/>
                                </a:lnTo>
                                <a:lnTo>
                                  <a:pt x="1537780" y="750825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60000"/>
                              <a:lumOff val="40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922" name="Freeform 921">
                            <a:extLst>
                              <a:ext uri="{FF2B5EF4-FFF2-40B4-BE49-F238E27FC236}">
                                <a16:creationId xmlns:a16="http://schemas.microsoft.com/office/drawing/2014/main" id="{EA8600E2-C496-44E2-2ED8-02A00D65D66B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102655" y="1633412"/>
                            <a:ext cx="662444" cy="111846"/>
                          </a:xfrm>
                          <a:custGeom>
                            <a:avLst/>
                            <a:gdLst>
                              <a:gd name="connsiteX0" fmla="*/ 0 w 3645229"/>
                              <a:gd name="connsiteY0" fmla="*/ 214441 h 923747"/>
                              <a:gd name="connsiteX1" fmla="*/ 659770 w 3645229"/>
                              <a:gd name="connsiteY1" fmla="*/ 16495 h 923747"/>
                              <a:gd name="connsiteX2" fmla="*/ 1814367 w 3645229"/>
                              <a:gd name="connsiteY2" fmla="*/ 511360 h 923747"/>
                              <a:gd name="connsiteX3" fmla="*/ 2968965 w 3645229"/>
                              <a:gd name="connsiteY3" fmla="*/ 0 h 923747"/>
                              <a:gd name="connsiteX4" fmla="*/ 3645229 w 3645229"/>
                              <a:gd name="connsiteY4" fmla="*/ 197946 h 923747"/>
                              <a:gd name="connsiteX5" fmla="*/ 3199884 w 3645229"/>
                              <a:gd name="connsiteY5" fmla="*/ 461874 h 923747"/>
                              <a:gd name="connsiteX6" fmla="*/ 2985459 w 3645229"/>
                              <a:gd name="connsiteY6" fmla="*/ 379396 h 923747"/>
                              <a:gd name="connsiteX7" fmla="*/ 1830861 w 3645229"/>
                              <a:gd name="connsiteY7" fmla="*/ 923747 h 923747"/>
                              <a:gd name="connsiteX8" fmla="*/ 676264 w 3645229"/>
                              <a:gd name="connsiteY8" fmla="*/ 412387 h 923747"/>
                              <a:gd name="connsiteX9" fmla="*/ 527816 w 3645229"/>
                              <a:gd name="connsiteY9" fmla="*/ 478369 h 923747"/>
                              <a:gd name="connsiteX10" fmla="*/ 0 w 3645229"/>
                              <a:gd name="connsiteY10" fmla="*/ 21444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71662 w 3640627"/>
                              <a:gd name="connsiteY8" fmla="*/ 412387 h 923747"/>
                              <a:gd name="connsiteX9" fmla="*/ 523214 w 3640627"/>
                              <a:gd name="connsiteY9" fmla="*/ 478369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71662 w 3640627"/>
                              <a:gd name="connsiteY8" fmla="*/ 412387 h 923747"/>
                              <a:gd name="connsiteX9" fmla="*/ 523214 w 3640627"/>
                              <a:gd name="connsiteY9" fmla="*/ 482971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90067 w 3640627"/>
                              <a:gd name="connsiteY8" fmla="*/ 412387 h 923747"/>
                              <a:gd name="connsiteX9" fmla="*/ 523214 w 3640627"/>
                              <a:gd name="connsiteY9" fmla="*/ 482971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09765 w 3640627"/>
                              <a:gd name="connsiteY2" fmla="*/ 511360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2980857 w 3640627"/>
                              <a:gd name="connsiteY6" fmla="*/ 379396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55778 w 3640627"/>
                              <a:gd name="connsiteY2" fmla="*/ 534367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2980857 w 3640627"/>
                              <a:gd name="connsiteY6" fmla="*/ 379396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55778 w 3640627"/>
                              <a:gd name="connsiteY2" fmla="*/ 534367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3008465 w 3640627"/>
                              <a:gd name="connsiteY6" fmla="*/ 402404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723451"/>
                              <a:gd name="connsiteY0" fmla="*/ 242051 h 946755"/>
                              <a:gd name="connsiteX1" fmla="*/ 655168 w 3723451"/>
                              <a:gd name="connsiteY1" fmla="*/ 16495 h 946755"/>
                              <a:gd name="connsiteX2" fmla="*/ 1855778 w 3723451"/>
                              <a:gd name="connsiteY2" fmla="*/ 534367 h 946755"/>
                              <a:gd name="connsiteX3" fmla="*/ 2964363 w 3723451"/>
                              <a:gd name="connsiteY3" fmla="*/ 0 h 946755"/>
                              <a:gd name="connsiteX4" fmla="*/ 3723451 w 3723451"/>
                              <a:gd name="connsiteY4" fmla="*/ 220954 h 946755"/>
                              <a:gd name="connsiteX5" fmla="*/ 3195282 w 3723451"/>
                              <a:gd name="connsiteY5" fmla="*/ 461874 h 946755"/>
                              <a:gd name="connsiteX6" fmla="*/ 3008465 w 3723451"/>
                              <a:gd name="connsiteY6" fmla="*/ 402404 h 946755"/>
                              <a:gd name="connsiteX7" fmla="*/ 1876873 w 3723451"/>
                              <a:gd name="connsiteY7" fmla="*/ 946755 h 946755"/>
                              <a:gd name="connsiteX8" fmla="*/ 690067 w 3723451"/>
                              <a:gd name="connsiteY8" fmla="*/ 412387 h 946755"/>
                              <a:gd name="connsiteX9" fmla="*/ 523214 w 3723451"/>
                              <a:gd name="connsiteY9" fmla="*/ 482971 h 946755"/>
                              <a:gd name="connsiteX10" fmla="*/ 0 w 3723451"/>
                              <a:gd name="connsiteY10" fmla="*/ 242051 h 946755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95282 w 3723451"/>
                              <a:gd name="connsiteY5" fmla="*/ 448069 h 932950"/>
                              <a:gd name="connsiteX6" fmla="*/ 3008465 w 3723451"/>
                              <a:gd name="connsiteY6" fmla="*/ 388599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95282 w 3723451"/>
                              <a:gd name="connsiteY5" fmla="*/ 448069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86079 w 3723451"/>
                              <a:gd name="connsiteY5" fmla="*/ 461874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86079 w 3723451"/>
                              <a:gd name="connsiteY5" fmla="*/ 461874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711613 w 3723451"/>
                              <a:gd name="connsiteY8" fmla="*/ 413055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  <a:cxn ang="0">
                                <a:pos x="connsiteX5" y="connsiteY5"/>
                              </a:cxn>
                              <a:cxn ang="0">
                                <a:pos x="connsiteX6" y="connsiteY6"/>
                              </a:cxn>
                              <a:cxn ang="0">
                                <a:pos x="connsiteX7" y="connsiteY7"/>
                              </a:cxn>
                              <a:cxn ang="0">
                                <a:pos x="connsiteX8" y="connsiteY8"/>
                              </a:cxn>
                              <a:cxn ang="0">
                                <a:pos x="connsiteX9" y="connsiteY9"/>
                              </a:cxn>
                              <a:cxn ang="0">
                                <a:pos x="connsiteX10" y="connsiteY10"/>
                              </a:cxn>
                            </a:cxnLst>
                            <a:rect l="l" t="t" r="r" b="b"/>
                            <a:pathLst>
                              <a:path w="3723451" h="932950">
                                <a:moveTo>
                                  <a:pt x="0" y="228246"/>
                                </a:moveTo>
                                <a:lnTo>
                                  <a:pt x="655168" y="2690"/>
                                </a:lnTo>
                                <a:lnTo>
                                  <a:pt x="1855778" y="520562"/>
                                </a:lnTo>
                                <a:lnTo>
                                  <a:pt x="3001174" y="0"/>
                                </a:lnTo>
                                <a:lnTo>
                                  <a:pt x="3723451" y="207149"/>
                                </a:lnTo>
                                <a:lnTo>
                                  <a:pt x="3186079" y="461874"/>
                                </a:lnTo>
                                <a:lnTo>
                                  <a:pt x="3013067" y="393200"/>
                                </a:lnTo>
                                <a:lnTo>
                                  <a:pt x="1876873" y="932950"/>
                                </a:lnTo>
                                <a:lnTo>
                                  <a:pt x="711613" y="413055"/>
                                </a:lnTo>
                                <a:lnTo>
                                  <a:pt x="523214" y="469166"/>
                                </a:lnTo>
                                <a:lnTo>
                                  <a:pt x="0" y="228246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923" name="Freeform 922">
                            <a:extLst>
                              <a:ext uri="{FF2B5EF4-FFF2-40B4-BE49-F238E27FC236}">
                                <a16:creationId xmlns:a16="http://schemas.microsoft.com/office/drawing/2014/main" id="{9EB1EF67-6DE5-6FB4-A6A7-C38D1660C6D7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536889" y="1728599"/>
                            <a:ext cx="244057" cy="97568"/>
                          </a:xfrm>
                          <a:custGeom>
                            <a:avLst/>
                            <a:gdLst>
                              <a:gd name="connsiteX0" fmla="*/ 55216 w 1421812"/>
                              <a:gd name="connsiteY0" fmla="*/ 0 h 800665"/>
                              <a:gd name="connsiteX1" fmla="*/ 1421812 w 1421812"/>
                              <a:gd name="connsiteY1" fmla="*/ 625807 h 800665"/>
                              <a:gd name="connsiteX2" fmla="*/ 947874 w 1421812"/>
                              <a:gd name="connsiteY2" fmla="*/ 800665 h 800665"/>
                              <a:gd name="connsiteX3" fmla="*/ 50614 w 1421812"/>
                              <a:gd name="connsiteY3" fmla="*/ 404934 h 800665"/>
                              <a:gd name="connsiteX4" fmla="*/ 0 w 1421812"/>
                              <a:gd name="connsiteY4" fmla="*/ 404934 h 800665"/>
                              <a:gd name="connsiteX5" fmla="*/ 55216 w 1421812"/>
                              <a:gd name="connsiteY5" fmla="*/ 0 h 800665"/>
                              <a:gd name="connsiteX0" fmla="*/ 4602 w 1371198"/>
                              <a:gd name="connsiteY0" fmla="*/ 0 h 800665"/>
                              <a:gd name="connsiteX1" fmla="*/ 1371198 w 1371198"/>
                              <a:gd name="connsiteY1" fmla="*/ 625807 h 800665"/>
                              <a:gd name="connsiteX2" fmla="*/ 897260 w 1371198"/>
                              <a:gd name="connsiteY2" fmla="*/ 800665 h 800665"/>
                              <a:gd name="connsiteX3" fmla="*/ 0 w 1371198"/>
                              <a:gd name="connsiteY3" fmla="*/ 404934 h 800665"/>
                              <a:gd name="connsiteX4" fmla="*/ 4602 w 1371198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9868"/>
                              <a:gd name="connsiteX1" fmla="*/ 1366596 w 1366596"/>
                              <a:gd name="connsiteY1" fmla="*/ 625807 h 809868"/>
                              <a:gd name="connsiteX2" fmla="*/ 865050 w 1366596"/>
                              <a:gd name="connsiteY2" fmla="*/ 809868 h 809868"/>
                              <a:gd name="connsiteX3" fmla="*/ 4601 w 1366596"/>
                              <a:gd name="connsiteY3" fmla="*/ 427942 h 809868"/>
                              <a:gd name="connsiteX4" fmla="*/ 0 w 1366596"/>
                              <a:gd name="connsiteY4" fmla="*/ 0 h 809868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</a:cxnLst>
                            <a:rect l="l" t="t" r="r" b="b"/>
                            <a:pathLst>
                              <a:path w="1366596" h="809868">
                                <a:moveTo>
                                  <a:pt x="0" y="0"/>
                                </a:moveTo>
                                <a:lnTo>
                                  <a:pt x="1366596" y="625807"/>
                                </a:lnTo>
                                <a:lnTo>
                                  <a:pt x="865050" y="809868"/>
                                </a:lnTo>
                                <a:lnTo>
                                  <a:pt x="4601" y="427942"/>
                                </a:lnTo>
                                <a:cubicBezTo>
                                  <a:pt x="-1535" y="105836"/>
                                  <a:pt x="1534" y="142647"/>
                                  <a:pt x="0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924" name="Freeform 923">
                            <a:extLst>
                              <a:ext uri="{FF2B5EF4-FFF2-40B4-BE49-F238E27FC236}">
                                <a16:creationId xmlns:a16="http://schemas.microsoft.com/office/drawing/2014/main" id="{A8DDF878-FB1F-FFE0-F11B-AC7D6B3B405D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089977" y="1730980"/>
                            <a:ext cx="240888" cy="95187"/>
                          </a:xfrm>
                          <a:custGeom>
                            <a:avLst/>
                            <a:gdLst>
                              <a:gd name="connsiteX0" fmla="*/ 1329786 w 1348191"/>
                              <a:gd name="connsiteY0" fmla="*/ 0 h 809869"/>
                              <a:gd name="connsiteX1" fmla="*/ 1348191 w 1348191"/>
                              <a:gd name="connsiteY1" fmla="*/ 400333 h 809869"/>
                              <a:gd name="connsiteX2" fmla="*/ 487742 w 1348191"/>
                              <a:gd name="connsiteY2" fmla="*/ 809869 h 809869"/>
                              <a:gd name="connsiteX3" fmla="*/ 0 w 1348191"/>
                              <a:gd name="connsiteY3" fmla="*/ 630409 h 809869"/>
                              <a:gd name="connsiteX4" fmla="*/ 1329786 w 1348191"/>
                              <a:gd name="connsiteY4" fmla="*/ 0 h 809869"/>
                              <a:gd name="connsiteX0" fmla="*/ 1329786 w 1348191"/>
                              <a:gd name="connsiteY0" fmla="*/ 0 h 791462"/>
                              <a:gd name="connsiteX1" fmla="*/ 1348191 w 1348191"/>
                              <a:gd name="connsiteY1" fmla="*/ 381926 h 791462"/>
                              <a:gd name="connsiteX2" fmla="*/ 487742 w 1348191"/>
                              <a:gd name="connsiteY2" fmla="*/ 791462 h 791462"/>
                              <a:gd name="connsiteX3" fmla="*/ 0 w 1348191"/>
                              <a:gd name="connsiteY3" fmla="*/ 612002 h 791462"/>
                              <a:gd name="connsiteX4" fmla="*/ 1329786 w 1348191"/>
                              <a:gd name="connsiteY4" fmla="*/ 0 h 791462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</a:cxnLst>
                            <a:rect l="l" t="t" r="r" b="b"/>
                            <a:pathLst>
                              <a:path w="1348191" h="791462">
                                <a:moveTo>
                                  <a:pt x="1329786" y="0"/>
                                </a:moveTo>
                                <a:lnTo>
                                  <a:pt x="1348191" y="381926"/>
                                </a:lnTo>
                                <a:lnTo>
                                  <a:pt x="487742" y="791462"/>
                                </a:lnTo>
                                <a:lnTo>
                                  <a:pt x="0" y="612002"/>
                                </a:lnTo>
                                <a:lnTo>
                                  <a:pt x="1329786" y="0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cxnSp>
                        <p:nvCxnSpPr>
                          <p:cNvPr id="925" name="Straight Connector 924">
                            <a:extLst>
                              <a:ext uri="{FF2B5EF4-FFF2-40B4-BE49-F238E27FC236}">
                                <a16:creationId xmlns:a16="http://schemas.microsoft.com/office/drawing/2014/main" id="{09ACE16D-9EA9-86D9-F424-0A44021FFA8A}"/>
                              </a:ext>
                            </a:extLst>
                          </p:cNvPr>
                          <p:cNvCxnSpPr>
                            <a:endCxn id="920" idx="2"/>
                          </p:cNvCxnSpPr>
                          <p:nvPr/>
                        </p:nvCxnSpPr>
                        <p:spPr bwMode="auto">
                          <a:xfrm flipH="1" flipV="1">
                            <a:off x="1871277" y="1735739"/>
                            <a:ext cx="3169" cy="123743"/>
                          </a:xfrm>
                          <a:prstGeom prst="line">
                            <a:avLst/>
                          </a:prstGeom>
                          <a:noFill/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5" dist="19939" dir="5400000" algn="tl" rotWithShape="0">
                              <a:srgbClr val="000000">
                                <a:alpha val="38000"/>
                              </a:srgbClr>
                            </a:outerShdw>
                          </a:effectLst>
                        </p:spPr>
                      </p:cxnSp>
                      <p:cxnSp>
                        <p:nvCxnSpPr>
                          <p:cNvPr id="926" name="Straight Connector 925">
                            <a:extLst>
                              <a:ext uri="{FF2B5EF4-FFF2-40B4-BE49-F238E27FC236}">
                                <a16:creationId xmlns:a16="http://schemas.microsoft.com/office/drawing/2014/main" id="{B8A85876-5772-B32F-8DC3-FE6AF3F3D659}"/>
                              </a:ext>
                            </a:extLst>
                          </p:cNvPr>
                          <p:cNvCxnSpPr/>
                          <p:nvPr/>
                        </p:nvCxnSpPr>
                        <p:spPr bwMode="auto">
                          <a:xfrm flipH="1" flipV="1">
                            <a:off x="2996477" y="1733359"/>
                            <a:ext cx="3171" cy="123743"/>
                          </a:xfrm>
                          <a:prstGeom prst="line">
                            <a:avLst/>
                          </a:prstGeom>
                          <a:noFill/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5" dist="19939" dir="5400000" algn="tl" rotWithShape="0">
                              <a:srgbClr val="000000">
                                <a:alpha val="38000"/>
                              </a:srgbClr>
                            </a:outerShdw>
                          </a:effectLst>
                        </p:spPr>
                      </p:cxnSp>
                    </p:grpSp>
                    <p:grpSp>
                      <p:nvGrpSpPr>
                        <p:cNvPr id="915" name="Group 914">
                          <a:extLst>
                            <a:ext uri="{FF2B5EF4-FFF2-40B4-BE49-F238E27FC236}">
                              <a16:creationId xmlns:a16="http://schemas.microsoft.com/office/drawing/2014/main" id="{FCDA4284-D383-3BF6-09D0-6F3C91300774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1770362" y="2873352"/>
                          <a:ext cx="441422" cy="369332"/>
                          <a:chOff x="667045" y="1708643"/>
                          <a:chExt cx="441422" cy="369332"/>
                        </a:xfrm>
                      </p:grpSpPr>
                      <p:sp>
                        <p:nvSpPr>
                          <p:cNvPr id="916" name="Oval 915">
                            <a:extLst>
                              <a:ext uri="{FF2B5EF4-FFF2-40B4-BE49-F238E27FC236}">
                                <a16:creationId xmlns:a16="http://schemas.microsoft.com/office/drawing/2014/main" id="{59B4E172-D2CA-8018-9E57-3425F57A5A0B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725417" y="1787240"/>
                            <a:ext cx="356365" cy="231962"/>
                          </a:xfrm>
                          <a:prstGeom prst="ellipse">
                            <a:avLst/>
                          </a:prstGeom>
                          <a:solidFill>
                            <a:srgbClr val="FFFFFF">
                              <a:alpha val="76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rtlCol="0"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917" name="TextBox 916">
                            <a:extLst>
                              <a:ext uri="{FF2B5EF4-FFF2-40B4-BE49-F238E27FC236}">
                                <a16:creationId xmlns:a16="http://schemas.microsoft.com/office/drawing/2014/main" id="{6EF0F0D2-F230-2A69-204C-FAEADAE13AA1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667045" y="1708643"/>
                            <a:ext cx="441422" cy="369332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none" rtlCol="0">
                            <a:spAutoFit/>
                          </a:bodyPr>
                          <a:lstStyle/>
                          <a:p>
                            <a:pPr marL="0" marR="0" lvl="0" indent="0" algn="l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en-US" sz="1800" b="0" i="0" u="none" strike="noStrike" kern="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0000"/>
                                </a:solidFill>
                                <a:effectLst/>
                                <a:uLnTx/>
                                <a:uFillTx/>
                                <a:latin typeface="Arial" charset="0"/>
                                <a:ea typeface="ＭＳ Ｐゴシック" charset="0"/>
                                <a:cs typeface="+mn-cs"/>
                              </a:rPr>
                              <a:t>2b</a:t>
                            </a:r>
                          </a:p>
                        </p:txBody>
                      </p:sp>
                    </p:grpSp>
                  </p:grpSp>
                  <p:grpSp>
                    <p:nvGrpSpPr>
                      <p:cNvPr id="869" name="Group 868">
                        <a:extLst>
                          <a:ext uri="{FF2B5EF4-FFF2-40B4-BE49-F238E27FC236}">
                            <a16:creationId xmlns:a16="http://schemas.microsoft.com/office/drawing/2014/main" id="{05219237-B342-254D-844D-D9B5CAD0B1BD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1740320" y="4094669"/>
                        <a:ext cx="565150" cy="369332"/>
                        <a:chOff x="1736090" y="2873352"/>
                        <a:chExt cx="565150" cy="369332"/>
                      </a:xfrm>
                    </p:grpSpPr>
                    <p:grpSp>
                      <p:nvGrpSpPr>
                        <p:cNvPr id="901" name="Group 327">
                          <a:extLst>
                            <a:ext uri="{FF2B5EF4-FFF2-40B4-BE49-F238E27FC236}">
                              <a16:creationId xmlns:a16="http://schemas.microsoft.com/office/drawing/2014/main" id="{3BB21AE3-8F1E-DF56-C8CF-F51AC8F9BE7A}"/>
                            </a:ext>
                          </a:extLst>
                        </p:cNvPr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1736090" y="2893762"/>
                          <a:ext cx="565150" cy="292100"/>
                          <a:chOff x="1871277" y="1576300"/>
                          <a:chExt cx="1128371" cy="437861"/>
                        </a:xfrm>
                      </p:grpSpPr>
                      <p:sp>
                        <p:nvSpPr>
                          <p:cNvPr id="905" name="Oval 904">
                            <a:extLst>
                              <a:ext uri="{FF2B5EF4-FFF2-40B4-BE49-F238E27FC236}">
                                <a16:creationId xmlns:a16="http://schemas.microsoft.com/office/drawing/2014/main" id="{264B9746-20EE-65C4-8442-87F94C540598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 flipV="1">
                            <a:off x="1874446" y="1692905"/>
                            <a:ext cx="1125202" cy="321256"/>
                          </a:xfrm>
                          <a:prstGeom prst="ellipse">
                            <a:avLst/>
                          </a:prstGeom>
                          <a:gradFill flip="none" rotWithShape="1">
                            <a:gsLst>
                              <a:gs pos="0">
                                <a:srgbClr val="3333CC">
                                  <a:lumMod val="75000"/>
                                </a:srgbClr>
                              </a:gs>
                              <a:gs pos="53000">
                                <a:srgbClr val="3333CC">
                                  <a:lumMod val="60000"/>
                                  <a:lumOff val="40000"/>
                                </a:srgbClr>
                              </a:gs>
                              <a:gs pos="100000">
                                <a:srgbClr val="3333CC">
                                  <a:lumMod val="75000"/>
                                </a:srgbClr>
                              </a:gs>
                            </a:gsLst>
                            <a:lin ang="0" scaled="1"/>
                            <a:tileRect/>
                          </a:gradFill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solidFill>
                                  <a:srgbClr val="000000"/>
                                </a:solidFill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906" name="Rectangle 905">
                            <a:extLst>
                              <a:ext uri="{FF2B5EF4-FFF2-40B4-BE49-F238E27FC236}">
                                <a16:creationId xmlns:a16="http://schemas.microsoft.com/office/drawing/2014/main" id="{8B04A596-4DD0-2E8A-B7E1-4BA76146FCC6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1871277" y="1740499"/>
                            <a:ext cx="1128371" cy="114225"/>
                          </a:xfrm>
                          <a:prstGeom prst="rect">
                            <a:avLst/>
                          </a:prstGeom>
                          <a:gradFill rotWithShape="1">
                            <a:gsLst>
                              <a:gs pos="0">
                                <a:srgbClr val="3333CC">
                                  <a:lumMod val="75000"/>
                                </a:srgbClr>
                              </a:gs>
                              <a:gs pos="53000">
                                <a:srgbClr val="3333CC">
                                  <a:lumMod val="60000"/>
                                  <a:lumOff val="40000"/>
                                </a:srgbClr>
                              </a:gs>
                              <a:gs pos="100000">
                                <a:srgbClr val="3333CC">
                                  <a:lumMod val="75000"/>
                                </a:srgbClr>
                              </a:gs>
                            </a:gsLst>
                            <a:lin ang="10800000" scaled="0"/>
                          </a:gradFill>
                          <a:ln w="25400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907" name="Oval 906">
                            <a:extLst>
                              <a:ext uri="{FF2B5EF4-FFF2-40B4-BE49-F238E27FC236}">
                                <a16:creationId xmlns:a16="http://schemas.microsoft.com/office/drawing/2014/main" id="{D05890CD-1C64-5B69-2B59-A14F3968EFB5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 flipV="1">
                            <a:off x="1871277" y="1576300"/>
                            <a:ext cx="1125200" cy="321257"/>
                          </a:xfrm>
                          <a:prstGeom prst="ellipse">
                            <a:avLst/>
                          </a:prstGeom>
                          <a:solidFill>
                            <a:srgbClr val="FFFFFF">
                              <a:lumMod val="75000"/>
                            </a:srgbClr>
                          </a:solidFill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solidFill>
                                  <a:srgbClr val="000000"/>
                                </a:solidFill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908" name="Freeform 907">
                            <a:extLst>
                              <a:ext uri="{FF2B5EF4-FFF2-40B4-BE49-F238E27FC236}">
                                <a16:creationId xmlns:a16="http://schemas.microsoft.com/office/drawing/2014/main" id="{DBC8FD89-C2EF-4F67-723D-720D4A7BB788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159708" y="1673868"/>
                            <a:ext cx="548339" cy="159438"/>
                          </a:xfrm>
                          <a:custGeom>
                            <a:avLst/>
                            <a:gdLst>
                              <a:gd name="connsiteX0" fmla="*/ 1486231 w 2944854"/>
                              <a:gd name="connsiteY0" fmla="*/ 727041 h 1302232"/>
                              <a:gd name="connsiteX1" fmla="*/ 257675 w 2944854"/>
                              <a:gd name="connsiteY1" fmla="*/ 1302232 h 1302232"/>
                              <a:gd name="connsiteX2" fmla="*/ 0 w 2944854"/>
                              <a:gd name="connsiteY2" fmla="*/ 1228607 h 1302232"/>
                              <a:gd name="connsiteX3" fmla="*/ 911064 w 2944854"/>
                              <a:gd name="connsiteY3" fmla="*/ 837478 h 1302232"/>
                              <a:gd name="connsiteX4" fmla="*/ 883456 w 2944854"/>
                              <a:gd name="connsiteY4" fmla="*/ 450949 h 1302232"/>
                              <a:gd name="connsiteX5" fmla="*/ 161047 w 2944854"/>
                              <a:gd name="connsiteY5" fmla="*/ 119640 h 1302232"/>
                              <a:gd name="connsiteX6" fmla="*/ 404917 w 2944854"/>
                              <a:gd name="connsiteY6" fmla="*/ 50617 h 1302232"/>
                              <a:gd name="connsiteX7" fmla="*/ 1477028 w 2944854"/>
                              <a:gd name="connsiteY7" fmla="*/ 501566 h 1302232"/>
                              <a:gd name="connsiteX8" fmla="*/ 2572146 w 2944854"/>
                              <a:gd name="connsiteY8" fmla="*/ 0 h 1302232"/>
                              <a:gd name="connsiteX9" fmla="*/ 2875834 w 2944854"/>
                              <a:gd name="connsiteY9" fmla="*/ 96632 h 1302232"/>
                              <a:gd name="connsiteX10" fmla="*/ 2079803 w 2944854"/>
                              <a:gd name="connsiteY10" fmla="*/ 432543 h 1302232"/>
                              <a:gd name="connsiteX11" fmla="*/ 2240850 w 2944854"/>
                              <a:gd name="connsiteY11" fmla="*/ 920305 h 1302232"/>
                              <a:gd name="connsiteX12" fmla="*/ 2944854 w 2944854"/>
                              <a:gd name="connsiteY12" fmla="*/ 1228607 h 1302232"/>
                              <a:gd name="connsiteX13" fmla="*/ 2733192 w 2944854"/>
                              <a:gd name="connsiteY13" fmla="*/ 1297630 h 1302232"/>
                              <a:gd name="connsiteX14" fmla="*/ 1486231 w 2944854"/>
                              <a:gd name="connsiteY14" fmla="*/ 727041 h 1302232"/>
                              <a:gd name="connsiteX0" fmla="*/ 1486231 w 2944854"/>
                              <a:gd name="connsiteY0" fmla="*/ 727041 h 1316375"/>
                              <a:gd name="connsiteX1" fmla="*/ 257675 w 2944854"/>
                              <a:gd name="connsiteY1" fmla="*/ 1302232 h 1316375"/>
                              <a:gd name="connsiteX2" fmla="*/ 0 w 2944854"/>
                              <a:gd name="connsiteY2" fmla="*/ 1228607 h 1316375"/>
                              <a:gd name="connsiteX3" fmla="*/ 911064 w 2944854"/>
                              <a:gd name="connsiteY3" fmla="*/ 837478 h 1316375"/>
                              <a:gd name="connsiteX4" fmla="*/ 883456 w 2944854"/>
                              <a:gd name="connsiteY4" fmla="*/ 450949 h 1316375"/>
                              <a:gd name="connsiteX5" fmla="*/ 161047 w 2944854"/>
                              <a:gd name="connsiteY5" fmla="*/ 119640 h 1316375"/>
                              <a:gd name="connsiteX6" fmla="*/ 404917 w 2944854"/>
                              <a:gd name="connsiteY6" fmla="*/ 50617 h 1316375"/>
                              <a:gd name="connsiteX7" fmla="*/ 1477028 w 2944854"/>
                              <a:gd name="connsiteY7" fmla="*/ 501566 h 1316375"/>
                              <a:gd name="connsiteX8" fmla="*/ 2572146 w 2944854"/>
                              <a:gd name="connsiteY8" fmla="*/ 0 h 1316375"/>
                              <a:gd name="connsiteX9" fmla="*/ 2875834 w 2944854"/>
                              <a:gd name="connsiteY9" fmla="*/ 96632 h 1316375"/>
                              <a:gd name="connsiteX10" fmla="*/ 2079803 w 2944854"/>
                              <a:gd name="connsiteY10" fmla="*/ 432543 h 1316375"/>
                              <a:gd name="connsiteX11" fmla="*/ 2240850 w 2944854"/>
                              <a:gd name="connsiteY11" fmla="*/ 920305 h 1316375"/>
                              <a:gd name="connsiteX12" fmla="*/ 2944854 w 2944854"/>
                              <a:gd name="connsiteY12" fmla="*/ 1228607 h 1316375"/>
                              <a:gd name="connsiteX13" fmla="*/ 2756623 w 2944854"/>
                              <a:gd name="connsiteY13" fmla="*/ 1316375 h 1316375"/>
                              <a:gd name="connsiteX14" fmla="*/ 1486231 w 2944854"/>
                              <a:gd name="connsiteY14" fmla="*/ 727041 h 1316375"/>
                              <a:gd name="connsiteX0" fmla="*/ 1486231 w 3024520"/>
                              <a:gd name="connsiteY0" fmla="*/ 727041 h 1316375"/>
                              <a:gd name="connsiteX1" fmla="*/ 257675 w 3024520"/>
                              <a:gd name="connsiteY1" fmla="*/ 1302232 h 1316375"/>
                              <a:gd name="connsiteX2" fmla="*/ 0 w 3024520"/>
                              <a:gd name="connsiteY2" fmla="*/ 1228607 h 1316375"/>
                              <a:gd name="connsiteX3" fmla="*/ 911064 w 3024520"/>
                              <a:gd name="connsiteY3" fmla="*/ 837478 h 1316375"/>
                              <a:gd name="connsiteX4" fmla="*/ 883456 w 3024520"/>
                              <a:gd name="connsiteY4" fmla="*/ 450949 h 1316375"/>
                              <a:gd name="connsiteX5" fmla="*/ 161047 w 3024520"/>
                              <a:gd name="connsiteY5" fmla="*/ 119640 h 1316375"/>
                              <a:gd name="connsiteX6" fmla="*/ 404917 w 3024520"/>
                              <a:gd name="connsiteY6" fmla="*/ 50617 h 1316375"/>
                              <a:gd name="connsiteX7" fmla="*/ 1477028 w 3024520"/>
                              <a:gd name="connsiteY7" fmla="*/ 501566 h 1316375"/>
                              <a:gd name="connsiteX8" fmla="*/ 2572146 w 3024520"/>
                              <a:gd name="connsiteY8" fmla="*/ 0 h 1316375"/>
                              <a:gd name="connsiteX9" fmla="*/ 2875834 w 3024520"/>
                              <a:gd name="connsiteY9" fmla="*/ 96632 h 1316375"/>
                              <a:gd name="connsiteX10" fmla="*/ 2079803 w 3024520"/>
                              <a:gd name="connsiteY10" fmla="*/ 432543 h 1316375"/>
                              <a:gd name="connsiteX11" fmla="*/ 2240850 w 3024520"/>
                              <a:gd name="connsiteY11" fmla="*/ 920305 h 1316375"/>
                              <a:gd name="connsiteX12" fmla="*/ 3024520 w 3024520"/>
                              <a:gd name="connsiteY12" fmla="*/ 1228607 h 1316375"/>
                              <a:gd name="connsiteX13" fmla="*/ 2756623 w 3024520"/>
                              <a:gd name="connsiteY13" fmla="*/ 1316375 h 1316375"/>
                              <a:gd name="connsiteX14" fmla="*/ 1486231 w 3024520"/>
                              <a:gd name="connsiteY14" fmla="*/ 727041 h 1316375"/>
                              <a:gd name="connsiteX0" fmla="*/ 1537780 w 3076069"/>
                              <a:gd name="connsiteY0" fmla="*/ 727041 h 1316375"/>
                              <a:gd name="connsiteX1" fmla="*/ 309224 w 3076069"/>
                              <a:gd name="connsiteY1" fmla="*/ 1302232 h 1316375"/>
                              <a:gd name="connsiteX2" fmla="*/ 0 w 3076069"/>
                              <a:gd name="connsiteY2" fmla="*/ 1228607 h 1316375"/>
                              <a:gd name="connsiteX3" fmla="*/ 962613 w 3076069"/>
                              <a:gd name="connsiteY3" fmla="*/ 837478 h 1316375"/>
                              <a:gd name="connsiteX4" fmla="*/ 935005 w 3076069"/>
                              <a:gd name="connsiteY4" fmla="*/ 450949 h 1316375"/>
                              <a:gd name="connsiteX5" fmla="*/ 212596 w 3076069"/>
                              <a:gd name="connsiteY5" fmla="*/ 119640 h 1316375"/>
                              <a:gd name="connsiteX6" fmla="*/ 456466 w 3076069"/>
                              <a:gd name="connsiteY6" fmla="*/ 50617 h 1316375"/>
                              <a:gd name="connsiteX7" fmla="*/ 1528577 w 3076069"/>
                              <a:gd name="connsiteY7" fmla="*/ 501566 h 1316375"/>
                              <a:gd name="connsiteX8" fmla="*/ 2623695 w 3076069"/>
                              <a:gd name="connsiteY8" fmla="*/ 0 h 1316375"/>
                              <a:gd name="connsiteX9" fmla="*/ 2927383 w 3076069"/>
                              <a:gd name="connsiteY9" fmla="*/ 96632 h 1316375"/>
                              <a:gd name="connsiteX10" fmla="*/ 2131352 w 3076069"/>
                              <a:gd name="connsiteY10" fmla="*/ 432543 h 1316375"/>
                              <a:gd name="connsiteX11" fmla="*/ 2292399 w 3076069"/>
                              <a:gd name="connsiteY11" fmla="*/ 920305 h 1316375"/>
                              <a:gd name="connsiteX12" fmla="*/ 3076069 w 3076069"/>
                              <a:gd name="connsiteY12" fmla="*/ 1228607 h 1316375"/>
                              <a:gd name="connsiteX13" fmla="*/ 2808172 w 3076069"/>
                              <a:gd name="connsiteY13" fmla="*/ 1316375 h 1316375"/>
                              <a:gd name="connsiteX14" fmla="*/ 1537780 w 3076069"/>
                              <a:gd name="connsiteY14" fmla="*/ 727041 h 1316375"/>
                              <a:gd name="connsiteX0" fmla="*/ 1537780 w 3076069"/>
                              <a:gd name="connsiteY0" fmla="*/ 727041 h 1321259"/>
                              <a:gd name="connsiteX1" fmla="*/ 313981 w 3076069"/>
                              <a:gd name="connsiteY1" fmla="*/ 1321259 h 1321259"/>
                              <a:gd name="connsiteX2" fmla="*/ 0 w 3076069"/>
                              <a:gd name="connsiteY2" fmla="*/ 1228607 h 1321259"/>
                              <a:gd name="connsiteX3" fmla="*/ 962613 w 3076069"/>
                              <a:gd name="connsiteY3" fmla="*/ 837478 h 1321259"/>
                              <a:gd name="connsiteX4" fmla="*/ 935005 w 3076069"/>
                              <a:gd name="connsiteY4" fmla="*/ 450949 h 1321259"/>
                              <a:gd name="connsiteX5" fmla="*/ 212596 w 3076069"/>
                              <a:gd name="connsiteY5" fmla="*/ 119640 h 1321259"/>
                              <a:gd name="connsiteX6" fmla="*/ 456466 w 3076069"/>
                              <a:gd name="connsiteY6" fmla="*/ 50617 h 1321259"/>
                              <a:gd name="connsiteX7" fmla="*/ 1528577 w 3076069"/>
                              <a:gd name="connsiteY7" fmla="*/ 501566 h 1321259"/>
                              <a:gd name="connsiteX8" fmla="*/ 2623695 w 3076069"/>
                              <a:gd name="connsiteY8" fmla="*/ 0 h 1321259"/>
                              <a:gd name="connsiteX9" fmla="*/ 2927383 w 3076069"/>
                              <a:gd name="connsiteY9" fmla="*/ 96632 h 1321259"/>
                              <a:gd name="connsiteX10" fmla="*/ 2131352 w 3076069"/>
                              <a:gd name="connsiteY10" fmla="*/ 432543 h 1321259"/>
                              <a:gd name="connsiteX11" fmla="*/ 2292399 w 3076069"/>
                              <a:gd name="connsiteY11" fmla="*/ 920305 h 1321259"/>
                              <a:gd name="connsiteX12" fmla="*/ 3076069 w 3076069"/>
                              <a:gd name="connsiteY12" fmla="*/ 1228607 h 1321259"/>
                              <a:gd name="connsiteX13" fmla="*/ 2808172 w 3076069"/>
                              <a:gd name="connsiteY13" fmla="*/ 1316375 h 1321259"/>
                              <a:gd name="connsiteX14" fmla="*/ 1537780 w 3076069"/>
                              <a:gd name="connsiteY14" fmla="*/ 727041 h 1321259"/>
                              <a:gd name="connsiteX0" fmla="*/ 1537780 w 3076069"/>
                              <a:gd name="connsiteY0" fmla="*/ 750825 h 1321259"/>
                              <a:gd name="connsiteX1" fmla="*/ 313981 w 3076069"/>
                              <a:gd name="connsiteY1" fmla="*/ 1321259 h 1321259"/>
                              <a:gd name="connsiteX2" fmla="*/ 0 w 3076069"/>
                              <a:gd name="connsiteY2" fmla="*/ 1228607 h 1321259"/>
                              <a:gd name="connsiteX3" fmla="*/ 962613 w 3076069"/>
                              <a:gd name="connsiteY3" fmla="*/ 837478 h 1321259"/>
                              <a:gd name="connsiteX4" fmla="*/ 935005 w 3076069"/>
                              <a:gd name="connsiteY4" fmla="*/ 450949 h 1321259"/>
                              <a:gd name="connsiteX5" fmla="*/ 212596 w 3076069"/>
                              <a:gd name="connsiteY5" fmla="*/ 119640 h 1321259"/>
                              <a:gd name="connsiteX6" fmla="*/ 456466 w 3076069"/>
                              <a:gd name="connsiteY6" fmla="*/ 50617 h 1321259"/>
                              <a:gd name="connsiteX7" fmla="*/ 1528577 w 3076069"/>
                              <a:gd name="connsiteY7" fmla="*/ 501566 h 1321259"/>
                              <a:gd name="connsiteX8" fmla="*/ 2623695 w 3076069"/>
                              <a:gd name="connsiteY8" fmla="*/ 0 h 1321259"/>
                              <a:gd name="connsiteX9" fmla="*/ 2927383 w 3076069"/>
                              <a:gd name="connsiteY9" fmla="*/ 96632 h 1321259"/>
                              <a:gd name="connsiteX10" fmla="*/ 2131352 w 3076069"/>
                              <a:gd name="connsiteY10" fmla="*/ 432543 h 1321259"/>
                              <a:gd name="connsiteX11" fmla="*/ 2292399 w 3076069"/>
                              <a:gd name="connsiteY11" fmla="*/ 920305 h 1321259"/>
                              <a:gd name="connsiteX12" fmla="*/ 3076069 w 3076069"/>
                              <a:gd name="connsiteY12" fmla="*/ 1228607 h 1321259"/>
                              <a:gd name="connsiteX13" fmla="*/ 2808172 w 3076069"/>
                              <a:gd name="connsiteY13" fmla="*/ 1316375 h 1321259"/>
                              <a:gd name="connsiteX14" fmla="*/ 1537780 w 3076069"/>
                              <a:gd name="connsiteY14" fmla="*/ 750825 h 1321259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  <a:cxn ang="0">
                                <a:pos x="connsiteX5" y="connsiteY5"/>
                              </a:cxn>
                              <a:cxn ang="0">
                                <a:pos x="connsiteX6" y="connsiteY6"/>
                              </a:cxn>
                              <a:cxn ang="0">
                                <a:pos x="connsiteX7" y="connsiteY7"/>
                              </a:cxn>
                              <a:cxn ang="0">
                                <a:pos x="connsiteX8" y="connsiteY8"/>
                              </a:cxn>
                              <a:cxn ang="0">
                                <a:pos x="connsiteX9" y="connsiteY9"/>
                              </a:cxn>
                              <a:cxn ang="0">
                                <a:pos x="connsiteX10" y="connsiteY10"/>
                              </a:cxn>
                              <a:cxn ang="0">
                                <a:pos x="connsiteX11" y="connsiteY11"/>
                              </a:cxn>
                              <a:cxn ang="0">
                                <a:pos x="connsiteX12" y="connsiteY12"/>
                              </a:cxn>
                              <a:cxn ang="0">
                                <a:pos x="connsiteX13" y="connsiteY13"/>
                              </a:cxn>
                              <a:cxn ang="0">
                                <a:pos x="connsiteX14" y="connsiteY14"/>
                              </a:cxn>
                            </a:cxnLst>
                            <a:rect l="l" t="t" r="r" b="b"/>
                            <a:pathLst>
                              <a:path w="3076069" h="1321259">
                                <a:moveTo>
                                  <a:pt x="1537780" y="750825"/>
                                </a:moveTo>
                                <a:lnTo>
                                  <a:pt x="313981" y="1321259"/>
                                </a:lnTo>
                                <a:lnTo>
                                  <a:pt x="0" y="1228607"/>
                                </a:lnTo>
                                <a:lnTo>
                                  <a:pt x="962613" y="837478"/>
                                </a:lnTo>
                                <a:lnTo>
                                  <a:pt x="935005" y="450949"/>
                                </a:lnTo>
                                <a:lnTo>
                                  <a:pt x="212596" y="119640"/>
                                </a:lnTo>
                                <a:lnTo>
                                  <a:pt x="456466" y="50617"/>
                                </a:lnTo>
                                <a:lnTo>
                                  <a:pt x="1528577" y="501566"/>
                                </a:lnTo>
                                <a:lnTo>
                                  <a:pt x="2623695" y="0"/>
                                </a:lnTo>
                                <a:lnTo>
                                  <a:pt x="2927383" y="96632"/>
                                </a:lnTo>
                                <a:lnTo>
                                  <a:pt x="2131352" y="432543"/>
                                </a:lnTo>
                                <a:lnTo>
                                  <a:pt x="2292399" y="920305"/>
                                </a:lnTo>
                                <a:lnTo>
                                  <a:pt x="3076069" y="1228607"/>
                                </a:lnTo>
                                <a:lnTo>
                                  <a:pt x="2808172" y="1316375"/>
                                </a:lnTo>
                                <a:lnTo>
                                  <a:pt x="1537780" y="750825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60000"/>
                              <a:lumOff val="40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909" name="Freeform 908">
                            <a:extLst>
                              <a:ext uri="{FF2B5EF4-FFF2-40B4-BE49-F238E27FC236}">
                                <a16:creationId xmlns:a16="http://schemas.microsoft.com/office/drawing/2014/main" id="{FBE036FA-4F9F-617A-73A9-6E9A494F3CCE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102655" y="1633412"/>
                            <a:ext cx="662444" cy="111846"/>
                          </a:xfrm>
                          <a:custGeom>
                            <a:avLst/>
                            <a:gdLst>
                              <a:gd name="connsiteX0" fmla="*/ 0 w 3645229"/>
                              <a:gd name="connsiteY0" fmla="*/ 214441 h 923747"/>
                              <a:gd name="connsiteX1" fmla="*/ 659770 w 3645229"/>
                              <a:gd name="connsiteY1" fmla="*/ 16495 h 923747"/>
                              <a:gd name="connsiteX2" fmla="*/ 1814367 w 3645229"/>
                              <a:gd name="connsiteY2" fmla="*/ 511360 h 923747"/>
                              <a:gd name="connsiteX3" fmla="*/ 2968965 w 3645229"/>
                              <a:gd name="connsiteY3" fmla="*/ 0 h 923747"/>
                              <a:gd name="connsiteX4" fmla="*/ 3645229 w 3645229"/>
                              <a:gd name="connsiteY4" fmla="*/ 197946 h 923747"/>
                              <a:gd name="connsiteX5" fmla="*/ 3199884 w 3645229"/>
                              <a:gd name="connsiteY5" fmla="*/ 461874 h 923747"/>
                              <a:gd name="connsiteX6" fmla="*/ 2985459 w 3645229"/>
                              <a:gd name="connsiteY6" fmla="*/ 379396 h 923747"/>
                              <a:gd name="connsiteX7" fmla="*/ 1830861 w 3645229"/>
                              <a:gd name="connsiteY7" fmla="*/ 923747 h 923747"/>
                              <a:gd name="connsiteX8" fmla="*/ 676264 w 3645229"/>
                              <a:gd name="connsiteY8" fmla="*/ 412387 h 923747"/>
                              <a:gd name="connsiteX9" fmla="*/ 527816 w 3645229"/>
                              <a:gd name="connsiteY9" fmla="*/ 478369 h 923747"/>
                              <a:gd name="connsiteX10" fmla="*/ 0 w 3645229"/>
                              <a:gd name="connsiteY10" fmla="*/ 21444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71662 w 3640627"/>
                              <a:gd name="connsiteY8" fmla="*/ 412387 h 923747"/>
                              <a:gd name="connsiteX9" fmla="*/ 523214 w 3640627"/>
                              <a:gd name="connsiteY9" fmla="*/ 478369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71662 w 3640627"/>
                              <a:gd name="connsiteY8" fmla="*/ 412387 h 923747"/>
                              <a:gd name="connsiteX9" fmla="*/ 523214 w 3640627"/>
                              <a:gd name="connsiteY9" fmla="*/ 482971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90067 w 3640627"/>
                              <a:gd name="connsiteY8" fmla="*/ 412387 h 923747"/>
                              <a:gd name="connsiteX9" fmla="*/ 523214 w 3640627"/>
                              <a:gd name="connsiteY9" fmla="*/ 482971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09765 w 3640627"/>
                              <a:gd name="connsiteY2" fmla="*/ 511360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2980857 w 3640627"/>
                              <a:gd name="connsiteY6" fmla="*/ 379396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55778 w 3640627"/>
                              <a:gd name="connsiteY2" fmla="*/ 534367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2980857 w 3640627"/>
                              <a:gd name="connsiteY6" fmla="*/ 379396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55778 w 3640627"/>
                              <a:gd name="connsiteY2" fmla="*/ 534367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3008465 w 3640627"/>
                              <a:gd name="connsiteY6" fmla="*/ 402404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723451"/>
                              <a:gd name="connsiteY0" fmla="*/ 242051 h 946755"/>
                              <a:gd name="connsiteX1" fmla="*/ 655168 w 3723451"/>
                              <a:gd name="connsiteY1" fmla="*/ 16495 h 946755"/>
                              <a:gd name="connsiteX2" fmla="*/ 1855778 w 3723451"/>
                              <a:gd name="connsiteY2" fmla="*/ 534367 h 946755"/>
                              <a:gd name="connsiteX3" fmla="*/ 2964363 w 3723451"/>
                              <a:gd name="connsiteY3" fmla="*/ 0 h 946755"/>
                              <a:gd name="connsiteX4" fmla="*/ 3723451 w 3723451"/>
                              <a:gd name="connsiteY4" fmla="*/ 220954 h 946755"/>
                              <a:gd name="connsiteX5" fmla="*/ 3195282 w 3723451"/>
                              <a:gd name="connsiteY5" fmla="*/ 461874 h 946755"/>
                              <a:gd name="connsiteX6" fmla="*/ 3008465 w 3723451"/>
                              <a:gd name="connsiteY6" fmla="*/ 402404 h 946755"/>
                              <a:gd name="connsiteX7" fmla="*/ 1876873 w 3723451"/>
                              <a:gd name="connsiteY7" fmla="*/ 946755 h 946755"/>
                              <a:gd name="connsiteX8" fmla="*/ 690067 w 3723451"/>
                              <a:gd name="connsiteY8" fmla="*/ 412387 h 946755"/>
                              <a:gd name="connsiteX9" fmla="*/ 523214 w 3723451"/>
                              <a:gd name="connsiteY9" fmla="*/ 482971 h 946755"/>
                              <a:gd name="connsiteX10" fmla="*/ 0 w 3723451"/>
                              <a:gd name="connsiteY10" fmla="*/ 242051 h 946755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95282 w 3723451"/>
                              <a:gd name="connsiteY5" fmla="*/ 448069 h 932950"/>
                              <a:gd name="connsiteX6" fmla="*/ 3008465 w 3723451"/>
                              <a:gd name="connsiteY6" fmla="*/ 388599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95282 w 3723451"/>
                              <a:gd name="connsiteY5" fmla="*/ 448069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86079 w 3723451"/>
                              <a:gd name="connsiteY5" fmla="*/ 461874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86079 w 3723451"/>
                              <a:gd name="connsiteY5" fmla="*/ 461874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711613 w 3723451"/>
                              <a:gd name="connsiteY8" fmla="*/ 413055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  <a:cxn ang="0">
                                <a:pos x="connsiteX5" y="connsiteY5"/>
                              </a:cxn>
                              <a:cxn ang="0">
                                <a:pos x="connsiteX6" y="connsiteY6"/>
                              </a:cxn>
                              <a:cxn ang="0">
                                <a:pos x="connsiteX7" y="connsiteY7"/>
                              </a:cxn>
                              <a:cxn ang="0">
                                <a:pos x="connsiteX8" y="connsiteY8"/>
                              </a:cxn>
                              <a:cxn ang="0">
                                <a:pos x="connsiteX9" y="connsiteY9"/>
                              </a:cxn>
                              <a:cxn ang="0">
                                <a:pos x="connsiteX10" y="connsiteY10"/>
                              </a:cxn>
                            </a:cxnLst>
                            <a:rect l="l" t="t" r="r" b="b"/>
                            <a:pathLst>
                              <a:path w="3723451" h="932950">
                                <a:moveTo>
                                  <a:pt x="0" y="228246"/>
                                </a:moveTo>
                                <a:lnTo>
                                  <a:pt x="655168" y="2690"/>
                                </a:lnTo>
                                <a:lnTo>
                                  <a:pt x="1855778" y="520562"/>
                                </a:lnTo>
                                <a:lnTo>
                                  <a:pt x="3001174" y="0"/>
                                </a:lnTo>
                                <a:lnTo>
                                  <a:pt x="3723451" y="207149"/>
                                </a:lnTo>
                                <a:lnTo>
                                  <a:pt x="3186079" y="461874"/>
                                </a:lnTo>
                                <a:lnTo>
                                  <a:pt x="3013067" y="393200"/>
                                </a:lnTo>
                                <a:lnTo>
                                  <a:pt x="1876873" y="932950"/>
                                </a:lnTo>
                                <a:lnTo>
                                  <a:pt x="711613" y="413055"/>
                                </a:lnTo>
                                <a:lnTo>
                                  <a:pt x="523214" y="469166"/>
                                </a:lnTo>
                                <a:lnTo>
                                  <a:pt x="0" y="228246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910" name="Freeform 909">
                            <a:extLst>
                              <a:ext uri="{FF2B5EF4-FFF2-40B4-BE49-F238E27FC236}">
                                <a16:creationId xmlns:a16="http://schemas.microsoft.com/office/drawing/2014/main" id="{75607B81-6647-FB02-1F9B-D5A3E522A129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536889" y="1728599"/>
                            <a:ext cx="244057" cy="97568"/>
                          </a:xfrm>
                          <a:custGeom>
                            <a:avLst/>
                            <a:gdLst>
                              <a:gd name="connsiteX0" fmla="*/ 55216 w 1421812"/>
                              <a:gd name="connsiteY0" fmla="*/ 0 h 800665"/>
                              <a:gd name="connsiteX1" fmla="*/ 1421812 w 1421812"/>
                              <a:gd name="connsiteY1" fmla="*/ 625807 h 800665"/>
                              <a:gd name="connsiteX2" fmla="*/ 947874 w 1421812"/>
                              <a:gd name="connsiteY2" fmla="*/ 800665 h 800665"/>
                              <a:gd name="connsiteX3" fmla="*/ 50614 w 1421812"/>
                              <a:gd name="connsiteY3" fmla="*/ 404934 h 800665"/>
                              <a:gd name="connsiteX4" fmla="*/ 0 w 1421812"/>
                              <a:gd name="connsiteY4" fmla="*/ 404934 h 800665"/>
                              <a:gd name="connsiteX5" fmla="*/ 55216 w 1421812"/>
                              <a:gd name="connsiteY5" fmla="*/ 0 h 800665"/>
                              <a:gd name="connsiteX0" fmla="*/ 4602 w 1371198"/>
                              <a:gd name="connsiteY0" fmla="*/ 0 h 800665"/>
                              <a:gd name="connsiteX1" fmla="*/ 1371198 w 1371198"/>
                              <a:gd name="connsiteY1" fmla="*/ 625807 h 800665"/>
                              <a:gd name="connsiteX2" fmla="*/ 897260 w 1371198"/>
                              <a:gd name="connsiteY2" fmla="*/ 800665 h 800665"/>
                              <a:gd name="connsiteX3" fmla="*/ 0 w 1371198"/>
                              <a:gd name="connsiteY3" fmla="*/ 404934 h 800665"/>
                              <a:gd name="connsiteX4" fmla="*/ 4602 w 1371198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9868"/>
                              <a:gd name="connsiteX1" fmla="*/ 1366596 w 1366596"/>
                              <a:gd name="connsiteY1" fmla="*/ 625807 h 809868"/>
                              <a:gd name="connsiteX2" fmla="*/ 865050 w 1366596"/>
                              <a:gd name="connsiteY2" fmla="*/ 809868 h 809868"/>
                              <a:gd name="connsiteX3" fmla="*/ 4601 w 1366596"/>
                              <a:gd name="connsiteY3" fmla="*/ 427942 h 809868"/>
                              <a:gd name="connsiteX4" fmla="*/ 0 w 1366596"/>
                              <a:gd name="connsiteY4" fmla="*/ 0 h 809868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</a:cxnLst>
                            <a:rect l="l" t="t" r="r" b="b"/>
                            <a:pathLst>
                              <a:path w="1366596" h="809868">
                                <a:moveTo>
                                  <a:pt x="0" y="0"/>
                                </a:moveTo>
                                <a:lnTo>
                                  <a:pt x="1366596" y="625807"/>
                                </a:lnTo>
                                <a:lnTo>
                                  <a:pt x="865050" y="809868"/>
                                </a:lnTo>
                                <a:lnTo>
                                  <a:pt x="4601" y="427942"/>
                                </a:lnTo>
                                <a:cubicBezTo>
                                  <a:pt x="-1535" y="105836"/>
                                  <a:pt x="1534" y="142647"/>
                                  <a:pt x="0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911" name="Freeform 910">
                            <a:extLst>
                              <a:ext uri="{FF2B5EF4-FFF2-40B4-BE49-F238E27FC236}">
                                <a16:creationId xmlns:a16="http://schemas.microsoft.com/office/drawing/2014/main" id="{6CF7824D-2B60-7F95-C8D9-4BBD29555345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089977" y="1730980"/>
                            <a:ext cx="240888" cy="95187"/>
                          </a:xfrm>
                          <a:custGeom>
                            <a:avLst/>
                            <a:gdLst>
                              <a:gd name="connsiteX0" fmla="*/ 1329786 w 1348191"/>
                              <a:gd name="connsiteY0" fmla="*/ 0 h 809869"/>
                              <a:gd name="connsiteX1" fmla="*/ 1348191 w 1348191"/>
                              <a:gd name="connsiteY1" fmla="*/ 400333 h 809869"/>
                              <a:gd name="connsiteX2" fmla="*/ 487742 w 1348191"/>
                              <a:gd name="connsiteY2" fmla="*/ 809869 h 809869"/>
                              <a:gd name="connsiteX3" fmla="*/ 0 w 1348191"/>
                              <a:gd name="connsiteY3" fmla="*/ 630409 h 809869"/>
                              <a:gd name="connsiteX4" fmla="*/ 1329786 w 1348191"/>
                              <a:gd name="connsiteY4" fmla="*/ 0 h 809869"/>
                              <a:gd name="connsiteX0" fmla="*/ 1329786 w 1348191"/>
                              <a:gd name="connsiteY0" fmla="*/ 0 h 791462"/>
                              <a:gd name="connsiteX1" fmla="*/ 1348191 w 1348191"/>
                              <a:gd name="connsiteY1" fmla="*/ 381926 h 791462"/>
                              <a:gd name="connsiteX2" fmla="*/ 487742 w 1348191"/>
                              <a:gd name="connsiteY2" fmla="*/ 791462 h 791462"/>
                              <a:gd name="connsiteX3" fmla="*/ 0 w 1348191"/>
                              <a:gd name="connsiteY3" fmla="*/ 612002 h 791462"/>
                              <a:gd name="connsiteX4" fmla="*/ 1329786 w 1348191"/>
                              <a:gd name="connsiteY4" fmla="*/ 0 h 791462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</a:cxnLst>
                            <a:rect l="l" t="t" r="r" b="b"/>
                            <a:pathLst>
                              <a:path w="1348191" h="791462">
                                <a:moveTo>
                                  <a:pt x="1329786" y="0"/>
                                </a:moveTo>
                                <a:lnTo>
                                  <a:pt x="1348191" y="381926"/>
                                </a:lnTo>
                                <a:lnTo>
                                  <a:pt x="487742" y="791462"/>
                                </a:lnTo>
                                <a:lnTo>
                                  <a:pt x="0" y="612002"/>
                                </a:lnTo>
                                <a:lnTo>
                                  <a:pt x="1329786" y="0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cxnSp>
                        <p:nvCxnSpPr>
                          <p:cNvPr id="912" name="Straight Connector 911">
                            <a:extLst>
                              <a:ext uri="{FF2B5EF4-FFF2-40B4-BE49-F238E27FC236}">
                                <a16:creationId xmlns:a16="http://schemas.microsoft.com/office/drawing/2014/main" id="{7EF552B2-91A3-C9B6-991D-0624C4C00443}"/>
                              </a:ext>
                            </a:extLst>
                          </p:cNvPr>
                          <p:cNvCxnSpPr>
                            <a:endCxn id="907" idx="2"/>
                          </p:cNvCxnSpPr>
                          <p:nvPr/>
                        </p:nvCxnSpPr>
                        <p:spPr bwMode="auto">
                          <a:xfrm flipH="1" flipV="1">
                            <a:off x="1871277" y="1735739"/>
                            <a:ext cx="3169" cy="123743"/>
                          </a:xfrm>
                          <a:prstGeom prst="line">
                            <a:avLst/>
                          </a:prstGeom>
                          <a:noFill/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5" dist="19939" dir="5400000" algn="tl" rotWithShape="0">
                              <a:srgbClr val="000000">
                                <a:alpha val="38000"/>
                              </a:srgbClr>
                            </a:outerShdw>
                          </a:effectLst>
                        </p:spPr>
                      </p:cxnSp>
                      <p:cxnSp>
                        <p:nvCxnSpPr>
                          <p:cNvPr id="913" name="Straight Connector 912">
                            <a:extLst>
                              <a:ext uri="{FF2B5EF4-FFF2-40B4-BE49-F238E27FC236}">
                                <a16:creationId xmlns:a16="http://schemas.microsoft.com/office/drawing/2014/main" id="{0EF17E43-F582-9066-AF5A-EBC666FFD35D}"/>
                              </a:ext>
                            </a:extLst>
                          </p:cNvPr>
                          <p:cNvCxnSpPr/>
                          <p:nvPr/>
                        </p:nvCxnSpPr>
                        <p:spPr bwMode="auto">
                          <a:xfrm flipH="1" flipV="1">
                            <a:off x="2996477" y="1733359"/>
                            <a:ext cx="3171" cy="123743"/>
                          </a:xfrm>
                          <a:prstGeom prst="line">
                            <a:avLst/>
                          </a:prstGeom>
                          <a:noFill/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5" dist="19939" dir="5400000" algn="tl" rotWithShape="0">
                              <a:srgbClr val="000000">
                                <a:alpha val="38000"/>
                              </a:srgbClr>
                            </a:outerShdw>
                          </a:effectLst>
                        </p:spPr>
                      </p:cxnSp>
                    </p:grpSp>
                    <p:grpSp>
                      <p:nvGrpSpPr>
                        <p:cNvPr id="902" name="Group 901">
                          <a:extLst>
                            <a:ext uri="{FF2B5EF4-FFF2-40B4-BE49-F238E27FC236}">
                              <a16:creationId xmlns:a16="http://schemas.microsoft.com/office/drawing/2014/main" id="{EFFB6DAE-1638-069A-6556-AB9F2B4370A9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1770362" y="2873352"/>
                          <a:ext cx="441422" cy="369332"/>
                          <a:chOff x="667045" y="1708643"/>
                          <a:chExt cx="441422" cy="369332"/>
                        </a:xfrm>
                      </p:grpSpPr>
                      <p:sp>
                        <p:nvSpPr>
                          <p:cNvPr id="903" name="Oval 902">
                            <a:extLst>
                              <a:ext uri="{FF2B5EF4-FFF2-40B4-BE49-F238E27FC236}">
                                <a16:creationId xmlns:a16="http://schemas.microsoft.com/office/drawing/2014/main" id="{8EEB7BF0-5AD5-8E01-2B1E-EE100F9EE9D4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725417" y="1787240"/>
                            <a:ext cx="356365" cy="231962"/>
                          </a:xfrm>
                          <a:prstGeom prst="ellipse">
                            <a:avLst/>
                          </a:prstGeom>
                          <a:solidFill>
                            <a:srgbClr val="FFFFFF">
                              <a:alpha val="76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rtlCol="0"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904" name="TextBox 903">
                            <a:extLst>
                              <a:ext uri="{FF2B5EF4-FFF2-40B4-BE49-F238E27FC236}">
                                <a16:creationId xmlns:a16="http://schemas.microsoft.com/office/drawing/2014/main" id="{AFE37BA6-43AC-C91F-DFF7-DF50D89C74B0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667045" y="1708643"/>
                            <a:ext cx="441422" cy="369332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none" rtlCol="0">
                            <a:spAutoFit/>
                          </a:bodyPr>
                          <a:lstStyle/>
                          <a:p>
                            <a:pPr marL="0" marR="0" lvl="0" indent="0" algn="l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en-US" sz="1800" b="0" i="0" u="none" strike="noStrike" kern="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0000"/>
                                </a:solidFill>
                                <a:effectLst/>
                                <a:uLnTx/>
                                <a:uFillTx/>
                                <a:latin typeface="Arial" charset="0"/>
                                <a:ea typeface="ＭＳ Ｐゴシック" charset="0"/>
                                <a:cs typeface="+mn-cs"/>
                              </a:rPr>
                              <a:t>2d</a:t>
                            </a:r>
                          </a:p>
                        </p:txBody>
                      </p:sp>
                    </p:grpSp>
                  </p:grpSp>
                  <p:grpSp>
                    <p:nvGrpSpPr>
                      <p:cNvPr id="870" name="Group 869">
                        <a:extLst>
                          <a:ext uri="{FF2B5EF4-FFF2-40B4-BE49-F238E27FC236}">
                            <a16:creationId xmlns:a16="http://schemas.microsoft.com/office/drawing/2014/main" id="{605E402F-CBED-2AC5-7091-7A3DAF0E6538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2601806" y="3485072"/>
                        <a:ext cx="565150" cy="369332"/>
                        <a:chOff x="1736090" y="2873352"/>
                        <a:chExt cx="565150" cy="369332"/>
                      </a:xfrm>
                    </p:grpSpPr>
                    <p:grpSp>
                      <p:nvGrpSpPr>
                        <p:cNvPr id="888" name="Group 327">
                          <a:extLst>
                            <a:ext uri="{FF2B5EF4-FFF2-40B4-BE49-F238E27FC236}">
                              <a16:creationId xmlns:a16="http://schemas.microsoft.com/office/drawing/2014/main" id="{7CE47C0A-603D-DE13-D928-8E95F7F63721}"/>
                            </a:ext>
                          </a:extLst>
                        </p:cNvPr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1736090" y="2893762"/>
                          <a:ext cx="565150" cy="292100"/>
                          <a:chOff x="1871277" y="1576300"/>
                          <a:chExt cx="1128371" cy="437861"/>
                        </a:xfrm>
                      </p:grpSpPr>
                      <p:sp>
                        <p:nvSpPr>
                          <p:cNvPr id="892" name="Oval 891">
                            <a:extLst>
                              <a:ext uri="{FF2B5EF4-FFF2-40B4-BE49-F238E27FC236}">
                                <a16:creationId xmlns:a16="http://schemas.microsoft.com/office/drawing/2014/main" id="{6F44351D-F08F-F0A7-87EA-BFC873005326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 flipV="1">
                            <a:off x="1874446" y="1692905"/>
                            <a:ext cx="1125202" cy="321256"/>
                          </a:xfrm>
                          <a:prstGeom prst="ellipse">
                            <a:avLst/>
                          </a:prstGeom>
                          <a:gradFill flip="none" rotWithShape="1">
                            <a:gsLst>
                              <a:gs pos="0">
                                <a:srgbClr val="3333CC">
                                  <a:lumMod val="75000"/>
                                </a:srgbClr>
                              </a:gs>
                              <a:gs pos="53000">
                                <a:srgbClr val="3333CC">
                                  <a:lumMod val="60000"/>
                                  <a:lumOff val="40000"/>
                                </a:srgbClr>
                              </a:gs>
                              <a:gs pos="100000">
                                <a:srgbClr val="3333CC">
                                  <a:lumMod val="75000"/>
                                </a:srgbClr>
                              </a:gs>
                            </a:gsLst>
                            <a:lin ang="0" scaled="1"/>
                            <a:tileRect/>
                          </a:gradFill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solidFill>
                                  <a:srgbClr val="000000"/>
                                </a:solidFill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893" name="Rectangle 892">
                            <a:extLst>
                              <a:ext uri="{FF2B5EF4-FFF2-40B4-BE49-F238E27FC236}">
                                <a16:creationId xmlns:a16="http://schemas.microsoft.com/office/drawing/2014/main" id="{58887E29-C6F8-976D-FDCA-2EEEF49181D0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1871277" y="1740499"/>
                            <a:ext cx="1128371" cy="114225"/>
                          </a:xfrm>
                          <a:prstGeom prst="rect">
                            <a:avLst/>
                          </a:prstGeom>
                          <a:gradFill rotWithShape="1">
                            <a:gsLst>
                              <a:gs pos="0">
                                <a:srgbClr val="3333CC">
                                  <a:lumMod val="75000"/>
                                </a:srgbClr>
                              </a:gs>
                              <a:gs pos="53000">
                                <a:srgbClr val="3333CC">
                                  <a:lumMod val="60000"/>
                                  <a:lumOff val="40000"/>
                                </a:srgbClr>
                              </a:gs>
                              <a:gs pos="100000">
                                <a:srgbClr val="3333CC">
                                  <a:lumMod val="75000"/>
                                </a:srgbClr>
                              </a:gs>
                            </a:gsLst>
                            <a:lin ang="10800000" scaled="0"/>
                          </a:gradFill>
                          <a:ln w="25400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894" name="Oval 893">
                            <a:extLst>
                              <a:ext uri="{FF2B5EF4-FFF2-40B4-BE49-F238E27FC236}">
                                <a16:creationId xmlns:a16="http://schemas.microsoft.com/office/drawing/2014/main" id="{25D90C40-FDD1-0379-DE2B-6B99E7418C55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 flipV="1">
                            <a:off x="1871277" y="1576300"/>
                            <a:ext cx="1125200" cy="321257"/>
                          </a:xfrm>
                          <a:prstGeom prst="ellipse">
                            <a:avLst/>
                          </a:prstGeom>
                          <a:solidFill>
                            <a:srgbClr val="FFFFFF">
                              <a:lumMod val="75000"/>
                            </a:srgbClr>
                          </a:solidFill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solidFill>
                                  <a:srgbClr val="000000"/>
                                </a:solidFill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895" name="Freeform 894">
                            <a:extLst>
                              <a:ext uri="{FF2B5EF4-FFF2-40B4-BE49-F238E27FC236}">
                                <a16:creationId xmlns:a16="http://schemas.microsoft.com/office/drawing/2014/main" id="{D3187D22-D95B-6782-F166-06792A9931C7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159708" y="1673868"/>
                            <a:ext cx="548339" cy="159438"/>
                          </a:xfrm>
                          <a:custGeom>
                            <a:avLst/>
                            <a:gdLst>
                              <a:gd name="connsiteX0" fmla="*/ 1486231 w 2944854"/>
                              <a:gd name="connsiteY0" fmla="*/ 727041 h 1302232"/>
                              <a:gd name="connsiteX1" fmla="*/ 257675 w 2944854"/>
                              <a:gd name="connsiteY1" fmla="*/ 1302232 h 1302232"/>
                              <a:gd name="connsiteX2" fmla="*/ 0 w 2944854"/>
                              <a:gd name="connsiteY2" fmla="*/ 1228607 h 1302232"/>
                              <a:gd name="connsiteX3" fmla="*/ 911064 w 2944854"/>
                              <a:gd name="connsiteY3" fmla="*/ 837478 h 1302232"/>
                              <a:gd name="connsiteX4" fmla="*/ 883456 w 2944854"/>
                              <a:gd name="connsiteY4" fmla="*/ 450949 h 1302232"/>
                              <a:gd name="connsiteX5" fmla="*/ 161047 w 2944854"/>
                              <a:gd name="connsiteY5" fmla="*/ 119640 h 1302232"/>
                              <a:gd name="connsiteX6" fmla="*/ 404917 w 2944854"/>
                              <a:gd name="connsiteY6" fmla="*/ 50617 h 1302232"/>
                              <a:gd name="connsiteX7" fmla="*/ 1477028 w 2944854"/>
                              <a:gd name="connsiteY7" fmla="*/ 501566 h 1302232"/>
                              <a:gd name="connsiteX8" fmla="*/ 2572146 w 2944854"/>
                              <a:gd name="connsiteY8" fmla="*/ 0 h 1302232"/>
                              <a:gd name="connsiteX9" fmla="*/ 2875834 w 2944854"/>
                              <a:gd name="connsiteY9" fmla="*/ 96632 h 1302232"/>
                              <a:gd name="connsiteX10" fmla="*/ 2079803 w 2944854"/>
                              <a:gd name="connsiteY10" fmla="*/ 432543 h 1302232"/>
                              <a:gd name="connsiteX11" fmla="*/ 2240850 w 2944854"/>
                              <a:gd name="connsiteY11" fmla="*/ 920305 h 1302232"/>
                              <a:gd name="connsiteX12" fmla="*/ 2944854 w 2944854"/>
                              <a:gd name="connsiteY12" fmla="*/ 1228607 h 1302232"/>
                              <a:gd name="connsiteX13" fmla="*/ 2733192 w 2944854"/>
                              <a:gd name="connsiteY13" fmla="*/ 1297630 h 1302232"/>
                              <a:gd name="connsiteX14" fmla="*/ 1486231 w 2944854"/>
                              <a:gd name="connsiteY14" fmla="*/ 727041 h 1302232"/>
                              <a:gd name="connsiteX0" fmla="*/ 1486231 w 2944854"/>
                              <a:gd name="connsiteY0" fmla="*/ 727041 h 1316375"/>
                              <a:gd name="connsiteX1" fmla="*/ 257675 w 2944854"/>
                              <a:gd name="connsiteY1" fmla="*/ 1302232 h 1316375"/>
                              <a:gd name="connsiteX2" fmla="*/ 0 w 2944854"/>
                              <a:gd name="connsiteY2" fmla="*/ 1228607 h 1316375"/>
                              <a:gd name="connsiteX3" fmla="*/ 911064 w 2944854"/>
                              <a:gd name="connsiteY3" fmla="*/ 837478 h 1316375"/>
                              <a:gd name="connsiteX4" fmla="*/ 883456 w 2944854"/>
                              <a:gd name="connsiteY4" fmla="*/ 450949 h 1316375"/>
                              <a:gd name="connsiteX5" fmla="*/ 161047 w 2944854"/>
                              <a:gd name="connsiteY5" fmla="*/ 119640 h 1316375"/>
                              <a:gd name="connsiteX6" fmla="*/ 404917 w 2944854"/>
                              <a:gd name="connsiteY6" fmla="*/ 50617 h 1316375"/>
                              <a:gd name="connsiteX7" fmla="*/ 1477028 w 2944854"/>
                              <a:gd name="connsiteY7" fmla="*/ 501566 h 1316375"/>
                              <a:gd name="connsiteX8" fmla="*/ 2572146 w 2944854"/>
                              <a:gd name="connsiteY8" fmla="*/ 0 h 1316375"/>
                              <a:gd name="connsiteX9" fmla="*/ 2875834 w 2944854"/>
                              <a:gd name="connsiteY9" fmla="*/ 96632 h 1316375"/>
                              <a:gd name="connsiteX10" fmla="*/ 2079803 w 2944854"/>
                              <a:gd name="connsiteY10" fmla="*/ 432543 h 1316375"/>
                              <a:gd name="connsiteX11" fmla="*/ 2240850 w 2944854"/>
                              <a:gd name="connsiteY11" fmla="*/ 920305 h 1316375"/>
                              <a:gd name="connsiteX12" fmla="*/ 2944854 w 2944854"/>
                              <a:gd name="connsiteY12" fmla="*/ 1228607 h 1316375"/>
                              <a:gd name="connsiteX13" fmla="*/ 2756623 w 2944854"/>
                              <a:gd name="connsiteY13" fmla="*/ 1316375 h 1316375"/>
                              <a:gd name="connsiteX14" fmla="*/ 1486231 w 2944854"/>
                              <a:gd name="connsiteY14" fmla="*/ 727041 h 1316375"/>
                              <a:gd name="connsiteX0" fmla="*/ 1486231 w 3024520"/>
                              <a:gd name="connsiteY0" fmla="*/ 727041 h 1316375"/>
                              <a:gd name="connsiteX1" fmla="*/ 257675 w 3024520"/>
                              <a:gd name="connsiteY1" fmla="*/ 1302232 h 1316375"/>
                              <a:gd name="connsiteX2" fmla="*/ 0 w 3024520"/>
                              <a:gd name="connsiteY2" fmla="*/ 1228607 h 1316375"/>
                              <a:gd name="connsiteX3" fmla="*/ 911064 w 3024520"/>
                              <a:gd name="connsiteY3" fmla="*/ 837478 h 1316375"/>
                              <a:gd name="connsiteX4" fmla="*/ 883456 w 3024520"/>
                              <a:gd name="connsiteY4" fmla="*/ 450949 h 1316375"/>
                              <a:gd name="connsiteX5" fmla="*/ 161047 w 3024520"/>
                              <a:gd name="connsiteY5" fmla="*/ 119640 h 1316375"/>
                              <a:gd name="connsiteX6" fmla="*/ 404917 w 3024520"/>
                              <a:gd name="connsiteY6" fmla="*/ 50617 h 1316375"/>
                              <a:gd name="connsiteX7" fmla="*/ 1477028 w 3024520"/>
                              <a:gd name="connsiteY7" fmla="*/ 501566 h 1316375"/>
                              <a:gd name="connsiteX8" fmla="*/ 2572146 w 3024520"/>
                              <a:gd name="connsiteY8" fmla="*/ 0 h 1316375"/>
                              <a:gd name="connsiteX9" fmla="*/ 2875834 w 3024520"/>
                              <a:gd name="connsiteY9" fmla="*/ 96632 h 1316375"/>
                              <a:gd name="connsiteX10" fmla="*/ 2079803 w 3024520"/>
                              <a:gd name="connsiteY10" fmla="*/ 432543 h 1316375"/>
                              <a:gd name="connsiteX11" fmla="*/ 2240850 w 3024520"/>
                              <a:gd name="connsiteY11" fmla="*/ 920305 h 1316375"/>
                              <a:gd name="connsiteX12" fmla="*/ 3024520 w 3024520"/>
                              <a:gd name="connsiteY12" fmla="*/ 1228607 h 1316375"/>
                              <a:gd name="connsiteX13" fmla="*/ 2756623 w 3024520"/>
                              <a:gd name="connsiteY13" fmla="*/ 1316375 h 1316375"/>
                              <a:gd name="connsiteX14" fmla="*/ 1486231 w 3024520"/>
                              <a:gd name="connsiteY14" fmla="*/ 727041 h 1316375"/>
                              <a:gd name="connsiteX0" fmla="*/ 1537780 w 3076069"/>
                              <a:gd name="connsiteY0" fmla="*/ 727041 h 1316375"/>
                              <a:gd name="connsiteX1" fmla="*/ 309224 w 3076069"/>
                              <a:gd name="connsiteY1" fmla="*/ 1302232 h 1316375"/>
                              <a:gd name="connsiteX2" fmla="*/ 0 w 3076069"/>
                              <a:gd name="connsiteY2" fmla="*/ 1228607 h 1316375"/>
                              <a:gd name="connsiteX3" fmla="*/ 962613 w 3076069"/>
                              <a:gd name="connsiteY3" fmla="*/ 837478 h 1316375"/>
                              <a:gd name="connsiteX4" fmla="*/ 935005 w 3076069"/>
                              <a:gd name="connsiteY4" fmla="*/ 450949 h 1316375"/>
                              <a:gd name="connsiteX5" fmla="*/ 212596 w 3076069"/>
                              <a:gd name="connsiteY5" fmla="*/ 119640 h 1316375"/>
                              <a:gd name="connsiteX6" fmla="*/ 456466 w 3076069"/>
                              <a:gd name="connsiteY6" fmla="*/ 50617 h 1316375"/>
                              <a:gd name="connsiteX7" fmla="*/ 1528577 w 3076069"/>
                              <a:gd name="connsiteY7" fmla="*/ 501566 h 1316375"/>
                              <a:gd name="connsiteX8" fmla="*/ 2623695 w 3076069"/>
                              <a:gd name="connsiteY8" fmla="*/ 0 h 1316375"/>
                              <a:gd name="connsiteX9" fmla="*/ 2927383 w 3076069"/>
                              <a:gd name="connsiteY9" fmla="*/ 96632 h 1316375"/>
                              <a:gd name="connsiteX10" fmla="*/ 2131352 w 3076069"/>
                              <a:gd name="connsiteY10" fmla="*/ 432543 h 1316375"/>
                              <a:gd name="connsiteX11" fmla="*/ 2292399 w 3076069"/>
                              <a:gd name="connsiteY11" fmla="*/ 920305 h 1316375"/>
                              <a:gd name="connsiteX12" fmla="*/ 3076069 w 3076069"/>
                              <a:gd name="connsiteY12" fmla="*/ 1228607 h 1316375"/>
                              <a:gd name="connsiteX13" fmla="*/ 2808172 w 3076069"/>
                              <a:gd name="connsiteY13" fmla="*/ 1316375 h 1316375"/>
                              <a:gd name="connsiteX14" fmla="*/ 1537780 w 3076069"/>
                              <a:gd name="connsiteY14" fmla="*/ 727041 h 1316375"/>
                              <a:gd name="connsiteX0" fmla="*/ 1537780 w 3076069"/>
                              <a:gd name="connsiteY0" fmla="*/ 727041 h 1321259"/>
                              <a:gd name="connsiteX1" fmla="*/ 313981 w 3076069"/>
                              <a:gd name="connsiteY1" fmla="*/ 1321259 h 1321259"/>
                              <a:gd name="connsiteX2" fmla="*/ 0 w 3076069"/>
                              <a:gd name="connsiteY2" fmla="*/ 1228607 h 1321259"/>
                              <a:gd name="connsiteX3" fmla="*/ 962613 w 3076069"/>
                              <a:gd name="connsiteY3" fmla="*/ 837478 h 1321259"/>
                              <a:gd name="connsiteX4" fmla="*/ 935005 w 3076069"/>
                              <a:gd name="connsiteY4" fmla="*/ 450949 h 1321259"/>
                              <a:gd name="connsiteX5" fmla="*/ 212596 w 3076069"/>
                              <a:gd name="connsiteY5" fmla="*/ 119640 h 1321259"/>
                              <a:gd name="connsiteX6" fmla="*/ 456466 w 3076069"/>
                              <a:gd name="connsiteY6" fmla="*/ 50617 h 1321259"/>
                              <a:gd name="connsiteX7" fmla="*/ 1528577 w 3076069"/>
                              <a:gd name="connsiteY7" fmla="*/ 501566 h 1321259"/>
                              <a:gd name="connsiteX8" fmla="*/ 2623695 w 3076069"/>
                              <a:gd name="connsiteY8" fmla="*/ 0 h 1321259"/>
                              <a:gd name="connsiteX9" fmla="*/ 2927383 w 3076069"/>
                              <a:gd name="connsiteY9" fmla="*/ 96632 h 1321259"/>
                              <a:gd name="connsiteX10" fmla="*/ 2131352 w 3076069"/>
                              <a:gd name="connsiteY10" fmla="*/ 432543 h 1321259"/>
                              <a:gd name="connsiteX11" fmla="*/ 2292399 w 3076069"/>
                              <a:gd name="connsiteY11" fmla="*/ 920305 h 1321259"/>
                              <a:gd name="connsiteX12" fmla="*/ 3076069 w 3076069"/>
                              <a:gd name="connsiteY12" fmla="*/ 1228607 h 1321259"/>
                              <a:gd name="connsiteX13" fmla="*/ 2808172 w 3076069"/>
                              <a:gd name="connsiteY13" fmla="*/ 1316375 h 1321259"/>
                              <a:gd name="connsiteX14" fmla="*/ 1537780 w 3076069"/>
                              <a:gd name="connsiteY14" fmla="*/ 727041 h 1321259"/>
                              <a:gd name="connsiteX0" fmla="*/ 1537780 w 3076069"/>
                              <a:gd name="connsiteY0" fmla="*/ 750825 h 1321259"/>
                              <a:gd name="connsiteX1" fmla="*/ 313981 w 3076069"/>
                              <a:gd name="connsiteY1" fmla="*/ 1321259 h 1321259"/>
                              <a:gd name="connsiteX2" fmla="*/ 0 w 3076069"/>
                              <a:gd name="connsiteY2" fmla="*/ 1228607 h 1321259"/>
                              <a:gd name="connsiteX3" fmla="*/ 962613 w 3076069"/>
                              <a:gd name="connsiteY3" fmla="*/ 837478 h 1321259"/>
                              <a:gd name="connsiteX4" fmla="*/ 935005 w 3076069"/>
                              <a:gd name="connsiteY4" fmla="*/ 450949 h 1321259"/>
                              <a:gd name="connsiteX5" fmla="*/ 212596 w 3076069"/>
                              <a:gd name="connsiteY5" fmla="*/ 119640 h 1321259"/>
                              <a:gd name="connsiteX6" fmla="*/ 456466 w 3076069"/>
                              <a:gd name="connsiteY6" fmla="*/ 50617 h 1321259"/>
                              <a:gd name="connsiteX7" fmla="*/ 1528577 w 3076069"/>
                              <a:gd name="connsiteY7" fmla="*/ 501566 h 1321259"/>
                              <a:gd name="connsiteX8" fmla="*/ 2623695 w 3076069"/>
                              <a:gd name="connsiteY8" fmla="*/ 0 h 1321259"/>
                              <a:gd name="connsiteX9" fmla="*/ 2927383 w 3076069"/>
                              <a:gd name="connsiteY9" fmla="*/ 96632 h 1321259"/>
                              <a:gd name="connsiteX10" fmla="*/ 2131352 w 3076069"/>
                              <a:gd name="connsiteY10" fmla="*/ 432543 h 1321259"/>
                              <a:gd name="connsiteX11" fmla="*/ 2292399 w 3076069"/>
                              <a:gd name="connsiteY11" fmla="*/ 920305 h 1321259"/>
                              <a:gd name="connsiteX12" fmla="*/ 3076069 w 3076069"/>
                              <a:gd name="connsiteY12" fmla="*/ 1228607 h 1321259"/>
                              <a:gd name="connsiteX13" fmla="*/ 2808172 w 3076069"/>
                              <a:gd name="connsiteY13" fmla="*/ 1316375 h 1321259"/>
                              <a:gd name="connsiteX14" fmla="*/ 1537780 w 3076069"/>
                              <a:gd name="connsiteY14" fmla="*/ 750825 h 1321259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  <a:cxn ang="0">
                                <a:pos x="connsiteX5" y="connsiteY5"/>
                              </a:cxn>
                              <a:cxn ang="0">
                                <a:pos x="connsiteX6" y="connsiteY6"/>
                              </a:cxn>
                              <a:cxn ang="0">
                                <a:pos x="connsiteX7" y="connsiteY7"/>
                              </a:cxn>
                              <a:cxn ang="0">
                                <a:pos x="connsiteX8" y="connsiteY8"/>
                              </a:cxn>
                              <a:cxn ang="0">
                                <a:pos x="connsiteX9" y="connsiteY9"/>
                              </a:cxn>
                              <a:cxn ang="0">
                                <a:pos x="connsiteX10" y="connsiteY10"/>
                              </a:cxn>
                              <a:cxn ang="0">
                                <a:pos x="connsiteX11" y="connsiteY11"/>
                              </a:cxn>
                              <a:cxn ang="0">
                                <a:pos x="connsiteX12" y="connsiteY12"/>
                              </a:cxn>
                              <a:cxn ang="0">
                                <a:pos x="connsiteX13" y="connsiteY13"/>
                              </a:cxn>
                              <a:cxn ang="0">
                                <a:pos x="connsiteX14" y="connsiteY14"/>
                              </a:cxn>
                            </a:cxnLst>
                            <a:rect l="l" t="t" r="r" b="b"/>
                            <a:pathLst>
                              <a:path w="3076069" h="1321259">
                                <a:moveTo>
                                  <a:pt x="1537780" y="750825"/>
                                </a:moveTo>
                                <a:lnTo>
                                  <a:pt x="313981" y="1321259"/>
                                </a:lnTo>
                                <a:lnTo>
                                  <a:pt x="0" y="1228607"/>
                                </a:lnTo>
                                <a:lnTo>
                                  <a:pt x="962613" y="837478"/>
                                </a:lnTo>
                                <a:lnTo>
                                  <a:pt x="935005" y="450949"/>
                                </a:lnTo>
                                <a:lnTo>
                                  <a:pt x="212596" y="119640"/>
                                </a:lnTo>
                                <a:lnTo>
                                  <a:pt x="456466" y="50617"/>
                                </a:lnTo>
                                <a:lnTo>
                                  <a:pt x="1528577" y="501566"/>
                                </a:lnTo>
                                <a:lnTo>
                                  <a:pt x="2623695" y="0"/>
                                </a:lnTo>
                                <a:lnTo>
                                  <a:pt x="2927383" y="96632"/>
                                </a:lnTo>
                                <a:lnTo>
                                  <a:pt x="2131352" y="432543"/>
                                </a:lnTo>
                                <a:lnTo>
                                  <a:pt x="2292399" y="920305"/>
                                </a:lnTo>
                                <a:lnTo>
                                  <a:pt x="3076069" y="1228607"/>
                                </a:lnTo>
                                <a:lnTo>
                                  <a:pt x="2808172" y="1316375"/>
                                </a:lnTo>
                                <a:lnTo>
                                  <a:pt x="1537780" y="750825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60000"/>
                              <a:lumOff val="40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896" name="Freeform 895">
                            <a:extLst>
                              <a:ext uri="{FF2B5EF4-FFF2-40B4-BE49-F238E27FC236}">
                                <a16:creationId xmlns:a16="http://schemas.microsoft.com/office/drawing/2014/main" id="{B42490CD-81C7-C789-352C-65ECD6CE0557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102655" y="1633412"/>
                            <a:ext cx="662444" cy="111846"/>
                          </a:xfrm>
                          <a:custGeom>
                            <a:avLst/>
                            <a:gdLst>
                              <a:gd name="connsiteX0" fmla="*/ 0 w 3645229"/>
                              <a:gd name="connsiteY0" fmla="*/ 214441 h 923747"/>
                              <a:gd name="connsiteX1" fmla="*/ 659770 w 3645229"/>
                              <a:gd name="connsiteY1" fmla="*/ 16495 h 923747"/>
                              <a:gd name="connsiteX2" fmla="*/ 1814367 w 3645229"/>
                              <a:gd name="connsiteY2" fmla="*/ 511360 h 923747"/>
                              <a:gd name="connsiteX3" fmla="*/ 2968965 w 3645229"/>
                              <a:gd name="connsiteY3" fmla="*/ 0 h 923747"/>
                              <a:gd name="connsiteX4" fmla="*/ 3645229 w 3645229"/>
                              <a:gd name="connsiteY4" fmla="*/ 197946 h 923747"/>
                              <a:gd name="connsiteX5" fmla="*/ 3199884 w 3645229"/>
                              <a:gd name="connsiteY5" fmla="*/ 461874 h 923747"/>
                              <a:gd name="connsiteX6" fmla="*/ 2985459 w 3645229"/>
                              <a:gd name="connsiteY6" fmla="*/ 379396 h 923747"/>
                              <a:gd name="connsiteX7" fmla="*/ 1830861 w 3645229"/>
                              <a:gd name="connsiteY7" fmla="*/ 923747 h 923747"/>
                              <a:gd name="connsiteX8" fmla="*/ 676264 w 3645229"/>
                              <a:gd name="connsiteY8" fmla="*/ 412387 h 923747"/>
                              <a:gd name="connsiteX9" fmla="*/ 527816 w 3645229"/>
                              <a:gd name="connsiteY9" fmla="*/ 478369 h 923747"/>
                              <a:gd name="connsiteX10" fmla="*/ 0 w 3645229"/>
                              <a:gd name="connsiteY10" fmla="*/ 21444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71662 w 3640627"/>
                              <a:gd name="connsiteY8" fmla="*/ 412387 h 923747"/>
                              <a:gd name="connsiteX9" fmla="*/ 523214 w 3640627"/>
                              <a:gd name="connsiteY9" fmla="*/ 478369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71662 w 3640627"/>
                              <a:gd name="connsiteY8" fmla="*/ 412387 h 923747"/>
                              <a:gd name="connsiteX9" fmla="*/ 523214 w 3640627"/>
                              <a:gd name="connsiteY9" fmla="*/ 482971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90067 w 3640627"/>
                              <a:gd name="connsiteY8" fmla="*/ 412387 h 923747"/>
                              <a:gd name="connsiteX9" fmla="*/ 523214 w 3640627"/>
                              <a:gd name="connsiteY9" fmla="*/ 482971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09765 w 3640627"/>
                              <a:gd name="connsiteY2" fmla="*/ 511360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2980857 w 3640627"/>
                              <a:gd name="connsiteY6" fmla="*/ 379396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55778 w 3640627"/>
                              <a:gd name="connsiteY2" fmla="*/ 534367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2980857 w 3640627"/>
                              <a:gd name="connsiteY6" fmla="*/ 379396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55778 w 3640627"/>
                              <a:gd name="connsiteY2" fmla="*/ 534367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3008465 w 3640627"/>
                              <a:gd name="connsiteY6" fmla="*/ 402404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723451"/>
                              <a:gd name="connsiteY0" fmla="*/ 242051 h 946755"/>
                              <a:gd name="connsiteX1" fmla="*/ 655168 w 3723451"/>
                              <a:gd name="connsiteY1" fmla="*/ 16495 h 946755"/>
                              <a:gd name="connsiteX2" fmla="*/ 1855778 w 3723451"/>
                              <a:gd name="connsiteY2" fmla="*/ 534367 h 946755"/>
                              <a:gd name="connsiteX3" fmla="*/ 2964363 w 3723451"/>
                              <a:gd name="connsiteY3" fmla="*/ 0 h 946755"/>
                              <a:gd name="connsiteX4" fmla="*/ 3723451 w 3723451"/>
                              <a:gd name="connsiteY4" fmla="*/ 220954 h 946755"/>
                              <a:gd name="connsiteX5" fmla="*/ 3195282 w 3723451"/>
                              <a:gd name="connsiteY5" fmla="*/ 461874 h 946755"/>
                              <a:gd name="connsiteX6" fmla="*/ 3008465 w 3723451"/>
                              <a:gd name="connsiteY6" fmla="*/ 402404 h 946755"/>
                              <a:gd name="connsiteX7" fmla="*/ 1876873 w 3723451"/>
                              <a:gd name="connsiteY7" fmla="*/ 946755 h 946755"/>
                              <a:gd name="connsiteX8" fmla="*/ 690067 w 3723451"/>
                              <a:gd name="connsiteY8" fmla="*/ 412387 h 946755"/>
                              <a:gd name="connsiteX9" fmla="*/ 523214 w 3723451"/>
                              <a:gd name="connsiteY9" fmla="*/ 482971 h 946755"/>
                              <a:gd name="connsiteX10" fmla="*/ 0 w 3723451"/>
                              <a:gd name="connsiteY10" fmla="*/ 242051 h 946755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95282 w 3723451"/>
                              <a:gd name="connsiteY5" fmla="*/ 448069 h 932950"/>
                              <a:gd name="connsiteX6" fmla="*/ 3008465 w 3723451"/>
                              <a:gd name="connsiteY6" fmla="*/ 388599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95282 w 3723451"/>
                              <a:gd name="connsiteY5" fmla="*/ 448069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86079 w 3723451"/>
                              <a:gd name="connsiteY5" fmla="*/ 461874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86079 w 3723451"/>
                              <a:gd name="connsiteY5" fmla="*/ 461874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711613 w 3723451"/>
                              <a:gd name="connsiteY8" fmla="*/ 413055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  <a:cxn ang="0">
                                <a:pos x="connsiteX5" y="connsiteY5"/>
                              </a:cxn>
                              <a:cxn ang="0">
                                <a:pos x="connsiteX6" y="connsiteY6"/>
                              </a:cxn>
                              <a:cxn ang="0">
                                <a:pos x="connsiteX7" y="connsiteY7"/>
                              </a:cxn>
                              <a:cxn ang="0">
                                <a:pos x="connsiteX8" y="connsiteY8"/>
                              </a:cxn>
                              <a:cxn ang="0">
                                <a:pos x="connsiteX9" y="connsiteY9"/>
                              </a:cxn>
                              <a:cxn ang="0">
                                <a:pos x="connsiteX10" y="connsiteY10"/>
                              </a:cxn>
                            </a:cxnLst>
                            <a:rect l="l" t="t" r="r" b="b"/>
                            <a:pathLst>
                              <a:path w="3723451" h="932950">
                                <a:moveTo>
                                  <a:pt x="0" y="228246"/>
                                </a:moveTo>
                                <a:lnTo>
                                  <a:pt x="655168" y="2690"/>
                                </a:lnTo>
                                <a:lnTo>
                                  <a:pt x="1855778" y="520562"/>
                                </a:lnTo>
                                <a:lnTo>
                                  <a:pt x="3001174" y="0"/>
                                </a:lnTo>
                                <a:lnTo>
                                  <a:pt x="3723451" y="207149"/>
                                </a:lnTo>
                                <a:lnTo>
                                  <a:pt x="3186079" y="461874"/>
                                </a:lnTo>
                                <a:lnTo>
                                  <a:pt x="3013067" y="393200"/>
                                </a:lnTo>
                                <a:lnTo>
                                  <a:pt x="1876873" y="932950"/>
                                </a:lnTo>
                                <a:lnTo>
                                  <a:pt x="711613" y="413055"/>
                                </a:lnTo>
                                <a:lnTo>
                                  <a:pt x="523214" y="469166"/>
                                </a:lnTo>
                                <a:lnTo>
                                  <a:pt x="0" y="228246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897" name="Freeform 896">
                            <a:extLst>
                              <a:ext uri="{FF2B5EF4-FFF2-40B4-BE49-F238E27FC236}">
                                <a16:creationId xmlns:a16="http://schemas.microsoft.com/office/drawing/2014/main" id="{36EDAE93-2F68-0240-9B5D-D58150346FBA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536889" y="1728599"/>
                            <a:ext cx="244057" cy="97568"/>
                          </a:xfrm>
                          <a:custGeom>
                            <a:avLst/>
                            <a:gdLst>
                              <a:gd name="connsiteX0" fmla="*/ 55216 w 1421812"/>
                              <a:gd name="connsiteY0" fmla="*/ 0 h 800665"/>
                              <a:gd name="connsiteX1" fmla="*/ 1421812 w 1421812"/>
                              <a:gd name="connsiteY1" fmla="*/ 625807 h 800665"/>
                              <a:gd name="connsiteX2" fmla="*/ 947874 w 1421812"/>
                              <a:gd name="connsiteY2" fmla="*/ 800665 h 800665"/>
                              <a:gd name="connsiteX3" fmla="*/ 50614 w 1421812"/>
                              <a:gd name="connsiteY3" fmla="*/ 404934 h 800665"/>
                              <a:gd name="connsiteX4" fmla="*/ 0 w 1421812"/>
                              <a:gd name="connsiteY4" fmla="*/ 404934 h 800665"/>
                              <a:gd name="connsiteX5" fmla="*/ 55216 w 1421812"/>
                              <a:gd name="connsiteY5" fmla="*/ 0 h 800665"/>
                              <a:gd name="connsiteX0" fmla="*/ 4602 w 1371198"/>
                              <a:gd name="connsiteY0" fmla="*/ 0 h 800665"/>
                              <a:gd name="connsiteX1" fmla="*/ 1371198 w 1371198"/>
                              <a:gd name="connsiteY1" fmla="*/ 625807 h 800665"/>
                              <a:gd name="connsiteX2" fmla="*/ 897260 w 1371198"/>
                              <a:gd name="connsiteY2" fmla="*/ 800665 h 800665"/>
                              <a:gd name="connsiteX3" fmla="*/ 0 w 1371198"/>
                              <a:gd name="connsiteY3" fmla="*/ 404934 h 800665"/>
                              <a:gd name="connsiteX4" fmla="*/ 4602 w 1371198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9868"/>
                              <a:gd name="connsiteX1" fmla="*/ 1366596 w 1366596"/>
                              <a:gd name="connsiteY1" fmla="*/ 625807 h 809868"/>
                              <a:gd name="connsiteX2" fmla="*/ 865050 w 1366596"/>
                              <a:gd name="connsiteY2" fmla="*/ 809868 h 809868"/>
                              <a:gd name="connsiteX3" fmla="*/ 4601 w 1366596"/>
                              <a:gd name="connsiteY3" fmla="*/ 427942 h 809868"/>
                              <a:gd name="connsiteX4" fmla="*/ 0 w 1366596"/>
                              <a:gd name="connsiteY4" fmla="*/ 0 h 809868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</a:cxnLst>
                            <a:rect l="l" t="t" r="r" b="b"/>
                            <a:pathLst>
                              <a:path w="1366596" h="809868">
                                <a:moveTo>
                                  <a:pt x="0" y="0"/>
                                </a:moveTo>
                                <a:lnTo>
                                  <a:pt x="1366596" y="625807"/>
                                </a:lnTo>
                                <a:lnTo>
                                  <a:pt x="865050" y="809868"/>
                                </a:lnTo>
                                <a:lnTo>
                                  <a:pt x="4601" y="427942"/>
                                </a:lnTo>
                                <a:cubicBezTo>
                                  <a:pt x="-1535" y="105836"/>
                                  <a:pt x="1534" y="142647"/>
                                  <a:pt x="0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898" name="Freeform 897">
                            <a:extLst>
                              <a:ext uri="{FF2B5EF4-FFF2-40B4-BE49-F238E27FC236}">
                                <a16:creationId xmlns:a16="http://schemas.microsoft.com/office/drawing/2014/main" id="{8282CB82-E68D-378A-5195-AF27F1E90D6C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089977" y="1730980"/>
                            <a:ext cx="240888" cy="95187"/>
                          </a:xfrm>
                          <a:custGeom>
                            <a:avLst/>
                            <a:gdLst>
                              <a:gd name="connsiteX0" fmla="*/ 1329786 w 1348191"/>
                              <a:gd name="connsiteY0" fmla="*/ 0 h 809869"/>
                              <a:gd name="connsiteX1" fmla="*/ 1348191 w 1348191"/>
                              <a:gd name="connsiteY1" fmla="*/ 400333 h 809869"/>
                              <a:gd name="connsiteX2" fmla="*/ 487742 w 1348191"/>
                              <a:gd name="connsiteY2" fmla="*/ 809869 h 809869"/>
                              <a:gd name="connsiteX3" fmla="*/ 0 w 1348191"/>
                              <a:gd name="connsiteY3" fmla="*/ 630409 h 809869"/>
                              <a:gd name="connsiteX4" fmla="*/ 1329786 w 1348191"/>
                              <a:gd name="connsiteY4" fmla="*/ 0 h 809869"/>
                              <a:gd name="connsiteX0" fmla="*/ 1329786 w 1348191"/>
                              <a:gd name="connsiteY0" fmla="*/ 0 h 791462"/>
                              <a:gd name="connsiteX1" fmla="*/ 1348191 w 1348191"/>
                              <a:gd name="connsiteY1" fmla="*/ 381926 h 791462"/>
                              <a:gd name="connsiteX2" fmla="*/ 487742 w 1348191"/>
                              <a:gd name="connsiteY2" fmla="*/ 791462 h 791462"/>
                              <a:gd name="connsiteX3" fmla="*/ 0 w 1348191"/>
                              <a:gd name="connsiteY3" fmla="*/ 612002 h 791462"/>
                              <a:gd name="connsiteX4" fmla="*/ 1329786 w 1348191"/>
                              <a:gd name="connsiteY4" fmla="*/ 0 h 791462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</a:cxnLst>
                            <a:rect l="l" t="t" r="r" b="b"/>
                            <a:pathLst>
                              <a:path w="1348191" h="791462">
                                <a:moveTo>
                                  <a:pt x="1329786" y="0"/>
                                </a:moveTo>
                                <a:lnTo>
                                  <a:pt x="1348191" y="381926"/>
                                </a:lnTo>
                                <a:lnTo>
                                  <a:pt x="487742" y="791462"/>
                                </a:lnTo>
                                <a:lnTo>
                                  <a:pt x="0" y="612002"/>
                                </a:lnTo>
                                <a:lnTo>
                                  <a:pt x="1329786" y="0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cxnSp>
                        <p:nvCxnSpPr>
                          <p:cNvPr id="899" name="Straight Connector 898">
                            <a:extLst>
                              <a:ext uri="{FF2B5EF4-FFF2-40B4-BE49-F238E27FC236}">
                                <a16:creationId xmlns:a16="http://schemas.microsoft.com/office/drawing/2014/main" id="{C9D115ED-3736-43F3-9D63-9FB0FB476B78}"/>
                              </a:ext>
                            </a:extLst>
                          </p:cNvPr>
                          <p:cNvCxnSpPr>
                            <a:endCxn id="894" idx="2"/>
                          </p:cNvCxnSpPr>
                          <p:nvPr/>
                        </p:nvCxnSpPr>
                        <p:spPr bwMode="auto">
                          <a:xfrm flipH="1" flipV="1">
                            <a:off x="1871277" y="1735739"/>
                            <a:ext cx="3169" cy="123743"/>
                          </a:xfrm>
                          <a:prstGeom prst="line">
                            <a:avLst/>
                          </a:prstGeom>
                          <a:noFill/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5" dist="19939" dir="5400000" algn="tl" rotWithShape="0">
                              <a:srgbClr val="000000">
                                <a:alpha val="38000"/>
                              </a:srgbClr>
                            </a:outerShdw>
                          </a:effectLst>
                        </p:spPr>
                      </p:cxnSp>
                      <p:cxnSp>
                        <p:nvCxnSpPr>
                          <p:cNvPr id="900" name="Straight Connector 899">
                            <a:extLst>
                              <a:ext uri="{FF2B5EF4-FFF2-40B4-BE49-F238E27FC236}">
                                <a16:creationId xmlns:a16="http://schemas.microsoft.com/office/drawing/2014/main" id="{246BDDD9-5318-C99C-DA9E-53E25964C0FB}"/>
                              </a:ext>
                            </a:extLst>
                          </p:cNvPr>
                          <p:cNvCxnSpPr/>
                          <p:nvPr/>
                        </p:nvCxnSpPr>
                        <p:spPr bwMode="auto">
                          <a:xfrm flipH="1" flipV="1">
                            <a:off x="2996477" y="1733359"/>
                            <a:ext cx="3171" cy="123743"/>
                          </a:xfrm>
                          <a:prstGeom prst="line">
                            <a:avLst/>
                          </a:prstGeom>
                          <a:noFill/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5" dist="19939" dir="5400000" algn="tl" rotWithShape="0">
                              <a:srgbClr val="000000">
                                <a:alpha val="38000"/>
                              </a:srgbClr>
                            </a:outerShdw>
                          </a:effectLst>
                        </p:spPr>
                      </p:cxnSp>
                    </p:grpSp>
                    <p:grpSp>
                      <p:nvGrpSpPr>
                        <p:cNvPr id="889" name="Group 888">
                          <a:extLst>
                            <a:ext uri="{FF2B5EF4-FFF2-40B4-BE49-F238E27FC236}">
                              <a16:creationId xmlns:a16="http://schemas.microsoft.com/office/drawing/2014/main" id="{715AD508-63D6-88C3-CFC4-7D9FDE96D0C1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1770362" y="2873352"/>
                          <a:ext cx="428460" cy="369332"/>
                          <a:chOff x="667045" y="1708643"/>
                          <a:chExt cx="428460" cy="369332"/>
                        </a:xfrm>
                      </p:grpSpPr>
                      <p:sp>
                        <p:nvSpPr>
                          <p:cNvPr id="890" name="Oval 889">
                            <a:extLst>
                              <a:ext uri="{FF2B5EF4-FFF2-40B4-BE49-F238E27FC236}">
                                <a16:creationId xmlns:a16="http://schemas.microsoft.com/office/drawing/2014/main" id="{5C3F23A1-DC09-0C50-3729-43958DF36C35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725417" y="1787240"/>
                            <a:ext cx="356365" cy="231962"/>
                          </a:xfrm>
                          <a:prstGeom prst="ellipse">
                            <a:avLst/>
                          </a:prstGeom>
                          <a:solidFill>
                            <a:srgbClr val="FFFFFF">
                              <a:alpha val="76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rtlCol="0"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891" name="TextBox 890">
                            <a:extLst>
                              <a:ext uri="{FF2B5EF4-FFF2-40B4-BE49-F238E27FC236}">
                                <a16:creationId xmlns:a16="http://schemas.microsoft.com/office/drawing/2014/main" id="{30E6425A-57D9-5086-0D4B-BD1848F0AD7A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667045" y="1708643"/>
                            <a:ext cx="428460" cy="369332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none" rtlCol="0">
                            <a:spAutoFit/>
                          </a:bodyPr>
                          <a:lstStyle/>
                          <a:p>
                            <a:pPr marL="0" marR="0" lvl="0" indent="0" algn="l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en-US" sz="1800" b="0" i="0" u="none" strike="noStrike" kern="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0000"/>
                                </a:solidFill>
                                <a:effectLst/>
                                <a:uLnTx/>
                                <a:uFillTx/>
                                <a:latin typeface="Arial" charset="0"/>
                                <a:ea typeface="ＭＳ Ｐゴシック" charset="0"/>
                                <a:cs typeface="+mn-cs"/>
                              </a:rPr>
                              <a:t>2c</a:t>
                            </a:r>
                          </a:p>
                        </p:txBody>
                      </p:sp>
                    </p:grpSp>
                  </p:grpSp>
                  <p:grpSp>
                    <p:nvGrpSpPr>
                      <p:cNvPr id="871" name="Group 870">
                        <a:extLst>
                          <a:ext uri="{FF2B5EF4-FFF2-40B4-BE49-F238E27FC236}">
                            <a16:creationId xmlns:a16="http://schemas.microsoft.com/office/drawing/2014/main" id="{8726EE50-874E-FF34-A035-5D2148607BB8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833331" y="3478719"/>
                        <a:ext cx="565150" cy="369332"/>
                        <a:chOff x="1736090" y="2873352"/>
                        <a:chExt cx="565150" cy="369332"/>
                      </a:xfrm>
                    </p:grpSpPr>
                    <p:grpSp>
                      <p:nvGrpSpPr>
                        <p:cNvPr id="875" name="Group 327">
                          <a:extLst>
                            <a:ext uri="{FF2B5EF4-FFF2-40B4-BE49-F238E27FC236}">
                              <a16:creationId xmlns:a16="http://schemas.microsoft.com/office/drawing/2014/main" id="{39AA469E-255E-98EE-D775-8867DA4DD744}"/>
                            </a:ext>
                          </a:extLst>
                        </p:cNvPr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1736090" y="2893762"/>
                          <a:ext cx="565150" cy="292100"/>
                          <a:chOff x="1871277" y="1576300"/>
                          <a:chExt cx="1128371" cy="437861"/>
                        </a:xfrm>
                      </p:grpSpPr>
                      <p:sp>
                        <p:nvSpPr>
                          <p:cNvPr id="879" name="Oval 878">
                            <a:extLst>
                              <a:ext uri="{FF2B5EF4-FFF2-40B4-BE49-F238E27FC236}">
                                <a16:creationId xmlns:a16="http://schemas.microsoft.com/office/drawing/2014/main" id="{37411AA5-52B2-E482-6D2D-D5BFC65F46CE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 flipV="1">
                            <a:off x="1874446" y="1692905"/>
                            <a:ext cx="1125202" cy="321256"/>
                          </a:xfrm>
                          <a:prstGeom prst="ellipse">
                            <a:avLst/>
                          </a:prstGeom>
                          <a:gradFill flip="none" rotWithShape="1">
                            <a:gsLst>
                              <a:gs pos="0">
                                <a:srgbClr val="3333CC">
                                  <a:lumMod val="75000"/>
                                </a:srgbClr>
                              </a:gs>
                              <a:gs pos="53000">
                                <a:srgbClr val="3333CC">
                                  <a:lumMod val="60000"/>
                                  <a:lumOff val="40000"/>
                                </a:srgbClr>
                              </a:gs>
                              <a:gs pos="100000">
                                <a:srgbClr val="3333CC">
                                  <a:lumMod val="75000"/>
                                </a:srgbClr>
                              </a:gs>
                            </a:gsLst>
                            <a:lin ang="0" scaled="1"/>
                            <a:tileRect/>
                          </a:gradFill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solidFill>
                                  <a:srgbClr val="000000"/>
                                </a:solidFill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880" name="Rectangle 879">
                            <a:extLst>
                              <a:ext uri="{FF2B5EF4-FFF2-40B4-BE49-F238E27FC236}">
                                <a16:creationId xmlns:a16="http://schemas.microsoft.com/office/drawing/2014/main" id="{A27383F7-7913-2F2E-A898-516CFF6063CC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1871277" y="1740499"/>
                            <a:ext cx="1128371" cy="114225"/>
                          </a:xfrm>
                          <a:prstGeom prst="rect">
                            <a:avLst/>
                          </a:prstGeom>
                          <a:gradFill rotWithShape="1">
                            <a:gsLst>
                              <a:gs pos="0">
                                <a:srgbClr val="3333CC">
                                  <a:lumMod val="75000"/>
                                </a:srgbClr>
                              </a:gs>
                              <a:gs pos="53000">
                                <a:srgbClr val="3333CC">
                                  <a:lumMod val="60000"/>
                                  <a:lumOff val="40000"/>
                                </a:srgbClr>
                              </a:gs>
                              <a:gs pos="100000">
                                <a:srgbClr val="3333CC">
                                  <a:lumMod val="75000"/>
                                </a:srgbClr>
                              </a:gs>
                            </a:gsLst>
                            <a:lin ang="10800000" scaled="0"/>
                          </a:gradFill>
                          <a:ln w="25400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881" name="Oval 880">
                            <a:extLst>
                              <a:ext uri="{FF2B5EF4-FFF2-40B4-BE49-F238E27FC236}">
                                <a16:creationId xmlns:a16="http://schemas.microsoft.com/office/drawing/2014/main" id="{62F049E6-05D3-1090-5C61-3BCC3A2D7F35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 flipV="1">
                            <a:off x="1871277" y="1576300"/>
                            <a:ext cx="1125200" cy="321257"/>
                          </a:xfrm>
                          <a:prstGeom prst="ellipse">
                            <a:avLst/>
                          </a:prstGeom>
                          <a:solidFill>
                            <a:srgbClr val="FFFFFF">
                              <a:lumMod val="75000"/>
                            </a:srgbClr>
                          </a:solidFill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solidFill>
                                  <a:srgbClr val="000000"/>
                                </a:solidFill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882" name="Freeform 881">
                            <a:extLst>
                              <a:ext uri="{FF2B5EF4-FFF2-40B4-BE49-F238E27FC236}">
                                <a16:creationId xmlns:a16="http://schemas.microsoft.com/office/drawing/2014/main" id="{940C3C66-D59D-95A9-9930-60EFE7380D99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159708" y="1673868"/>
                            <a:ext cx="548339" cy="159438"/>
                          </a:xfrm>
                          <a:custGeom>
                            <a:avLst/>
                            <a:gdLst>
                              <a:gd name="connsiteX0" fmla="*/ 1486231 w 2944854"/>
                              <a:gd name="connsiteY0" fmla="*/ 727041 h 1302232"/>
                              <a:gd name="connsiteX1" fmla="*/ 257675 w 2944854"/>
                              <a:gd name="connsiteY1" fmla="*/ 1302232 h 1302232"/>
                              <a:gd name="connsiteX2" fmla="*/ 0 w 2944854"/>
                              <a:gd name="connsiteY2" fmla="*/ 1228607 h 1302232"/>
                              <a:gd name="connsiteX3" fmla="*/ 911064 w 2944854"/>
                              <a:gd name="connsiteY3" fmla="*/ 837478 h 1302232"/>
                              <a:gd name="connsiteX4" fmla="*/ 883456 w 2944854"/>
                              <a:gd name="connsiteY4" fmla="*/ 450949 h 1302232"/>
                              <a:gd name="connsiteX5" fmla="*/ 161047 w 2944854"/>
                              <a:gd name="connsiteY5" fmla="*/ 119640 h 1302232"/>
                              <a:gd name="connsiteX6" fmla="*/ 404917 w 2944854"/>
                              <a:gd name="connsiteY6" fmla="*/ 50617 h 1302232"/>
                              <a:gd name="connsiteX7" fmla="*/ 1477028 w 2944854"/>
                              <a:gd name="connsiteY7" fmla="*/ 501566 h 1302232"/>
                              <a:gd name="connsiteX8" fmla="*/ 2572146 w 2944854"/>
                              <a:gd name="connsiteY8" fmla="*/ 0 h 1302232"/>
                              <a:gd name="connsiteX9" fmla="*/ 2875834 w 2944854"/>
                              <a:gd name="connsiteY9" fmla="*/ 96632 h 1302232"/>
                              <a:gd name="connsiteX10" fmla="*/ 2079803 w 2944854"/>
                              <a:gd name="connsiteY10" fmla="*/ 432543 h 1302232"/>
                              <a:gd name="connsiteX11" fmla="*/ 2240850 w 2944854"/>
                              <a:gd name="connsiteY11" fmla="*/ 920305 h 1302232"/>
                              <a:gd name="connsiteX12" fmla="*/ 2944854 w 2944854"/>
                              <a:gd name="connsiteY12" fmla="*/ 1228607 h 1302232"/>
                              <a:gd name="connsiteX13" fmla="*/ 2733192 w 2944854"/>
                              <a:gd name="connsiteY13" fmla="*/ 1297630 h 1302232"/>
                              <a:gd name="connsiteX14" fmla="*/ 1486231 w 2944854"/>
                              <a:gd name="connsiteY14" fmla="*/ 727041 h 1302232"/>
                              <a:gd name="connsiteX0" fmla="*/ 1486231 w 2944854"/>
                              <a:gd name="connsiteY0" fmla="*/ 727041 h 1316375"/>
                              <a:gd name="connsiteX1" fmla="*/ 257675 w 2944854"/>
                              <a:gd name="connsiteY1" fmla="*/ 1302232 h 1316375"/>
                              <a:gd name="connsiteX2" fmla="*/ 0 w 2944854"/>
                              <a:gd name="connsiteY2" fmla="*/ 1228607 h 1316375"/>
                              <a:gd name="connsiteX3" fmla="*/ 911064 w 2944854"/>
                              <a:gd name="connsiteY3" fmla="*/ 837478 h 1316375"/>
                              <a:gd name="connsiteX4" fmla="*/ 883456 w 2944854"/>
                              <a:gd name="connsiteY4" fmla="*/ 450949 h 1316375"/>
                              <a:gd name="connsiteX5" fmla="*/ 161047 w 2944854"/>
                              <a:gd name="connsiteY5" fmla="*/ 119640 h 1316375"/>
                              <a:gd name="connsiteX6" fmla="*/ 404917 w 2944854"/>
                              <a:gd name="connsiteY6" fmla="*/ 50617 h 1316375"/>
                              <a:gd name="connsiteX7" fmla="*/ 1477028 w 2944854"/>
                              <a:gd name="connsiteY7" fmla="*/ 501566 h 1316375"/>
                              <a:gd name="connsiteX8" fmla="*/ 2572146 w 2944854"/>
                              <a:gd name="connsiteY8" fmla="*/ 0 h 1316375"/>
                              <a:gd name="connsiteX9" fmla="*/ 2875834 w 2944854"/>
                              <a:gd name="connsiteY9" fmla="*/ 96632 h 1316375"/>
                              <a:gd name="connsiteX10" fmla="*/ 2079803 w 2944854"/>
                              <a:gd name="connsiteY10" fmla="*/ 432543 h 1316375"/>
                              <a:gd name="connsiteX11" fmla="*/ 2240850 w 2944854"/>
                              <a:gd name="connsiteY11" fmla="*/ 920305 h 1316375"/>
                              <a:gd name="connsiteX12" fmla="*/ 2944854 w 2944854"/>
                              <a:gd name="connsiteY12" fmla="*/ 1228607 h 1316375"/>
                              <a:gd name="connsiteX13" fmla="*/ 2756623 w 2944854"/>
                              <a:gd name="connsiteY13" fmla="*/ 1316375 h 1316375"/>
                              <a:gd name="connsiteX14" fmla="*/ 1486231 w 2944854"/>
                              <a:gd name="connsiteY14" fmla="*/ 727041 h 1316375"/>
                              <a:gd name="connsiteX0" fmla="*/ 1486231 w 3024520"/>
                              <a:gd name="connsiteY0" fmla="*/ 727041 h 1316375"/>
                              <a:gd name="connsiteX1" fmla="*/ 257675 w 3024520"/>
                              <a:gd name="connsiteY1" fmla="*/ 1302232 h 1316375"/>
                              <a:gd name="connsiteX2" fmla="*/ 0 w 3024520"/>
                              <a:gd name="connsiteY2" fmla="*/ 1228607 h 1316375"/>
                              <a:gd name="connsiteX3" fmla="*/ 911064 w 3024520"/>
                              <a:gd name="connsiteY3" fmla="*/ 837478 h 1316375"/>
                              <a:gd name="connsiteX4" fmla="*/ 883456 w 3024520"/>
                              <a:gd name="connsiteY4" fmla="*/ 450949 h 1316375"/>
                              <a:gd name="connsiteX5" fmla="*/ 161047 w 3024520"/>
                              <a:gd name="connsiteY5" fmla="*/ 119640 h 1316375"/>
                              <a:gd name="connsiteX6" fmla="*/ 404917 w 3024520"/>
                              <a:gd name="connsiteY6" fmla="*/ 50617 h 1316375"/>
                              <a:gd name="connsiteX7" fmla="*/ 1477028 w 3024520"/>
                              <a:gd name="connsiteY7" fmla="*/ 501566 h 1316375"/>
                              <a:gd name="connsiteX8" fmla="*/ 2572146 w 3024520"/>
                              <a:gd name="connsiteY8" fmla="*/ 0 h 1316375"/>
                              <a:gd name="connsiteX9" fmla="*/ 2875834 w 3024520"/>
                              <a:gd name="connsiteY9" fmla="*/ 96632 h 1316375"/>
                              <a:gd name="connsiteX10" fmla="*/ 2079803 w 3024520"/>
                              <a:gd name="connsiteY10" fmla="*/ 432543 h 1316375"/>
                              <a:gd name="connsiteX11" fmla="*/ 2240850 w 3024520"/>
                              <a:gd name="connsiteY11" fmla="*/ 920305 h 1316375"/>
                              <a:gd name="connsiteX12" fmla="*/ 3024520 w 3024520"/>
                              <a:gd name="connsiteY12" fmla="*/ 1228607 h 1316375"/>
                              <a:gd name="connsiteX13" fmla="*/ 2756623 w 3024520"/>
                              <a:gd name="connsiteY13" fmla="*/ 1316375 h 1316375"/>
                              <a:gd name="connsiteX14" fmla="*/ 1486231 w 3024520"/>
                              <a:gd name="connsiteY14" fmla="*/ 727041 h 1316375"/>
                              <a:gd name="connsiteX0" fmla="*/ 1537780 w 3076069"/>
                              <a:gd name="connsiteY0" fmla="*/ 727041 h 1316375"/>
                              <a:gd name="connsiteX1" fmla="*/ 309224 w 3076069"/>
                              <a:gd name="connsiteY1" fmla="*/ 1302232 h 1316375"/>
                              <a:gd name="connsiteX2" fmla="*/ 0 w 3076069"/>
                              <a:gd name="connsiteY2" fmla="*/ 1228607 h 1316375"/>
                              <a:gd name="connsiteX3" fmla="*/ 962613 w 3076069"/>
                              <a:gd name="connsiteY3" fmla="*/ 837478 h 1316375"/>
                              <a:gd name="connsiteX4" fmla="*/ 935005 w 3076069"/>
                              <a:gd name="connsiteY4" fmla="*/ 450949 h 1316375"/>
                              <a:gd name="connsiteX5" fmla="*/ 212596 w 3076069"/>
                              <a:gd name="connsiteY5" fmla="*/ 119640 h 1316375"/>
                              <a:gd name="connsiteX6" fmla="*/ 456466 w 3076069"/>
                              <a:gd name="connsiteY6" fmla="*/ 50617 h 1316375"/>
                              <a:gd name="connsiteX7" fmla="*/ 1528577 w 3076069"/>
                              <a:gd name="connsiteY7" fmla="*/ 501566 h 1316375"/>
                              <a:gd name="connsiteX8" fmla="*/ 2623695 w 3076069"/>
                              <a:gd name="connsiteY8" fmla="*/ 0 h 1316375"/>
                              <a:gd name="connsiteX9" fmla="*/ 2927383 w 3076069"/>
                              <a:gd name="connsiteY9" fmla="*/ 96632 h 1316375"/>
                              <a:gd name="connsiteX10" fmla="*/ 2131352 w 3076069"/>
                              <a:gd name="connsiteY10" fmla="*/ 432543 h 1316375"/>
                              <a:gd name="connsiteX11" fmla="*/ 2292399 w 3076069"/>
                              <a:gd name="connsiteY11" fmla="*/ 920305 h 1316375"/>
                              <a:gd name="connsiteX12" fmla="*/ 3076069 w 3076069"/>
                              <a:gd name="connsiteY12" fmla="*/ 1228607 h 1316375"/>
                              <a:gd name="connsiteX13" fmla="*/ 2808172 w 3076069"/>
                              <a:gd name="connsiteY13" fmla="*/ 1316375 h 1316375"/>
                              <a:gd name="connsiteX14" fmla="*/ 1537780 w 3076069"/>
                              <a:gd name="connsiteY14" fmla="*/ 727041 h 1316375"/>
                              <a:gd name="connsiteX0" fmla="*/ 1537780 w 3076069"/>
                              <a:gd name="connsiteY0" fmla="*/ 727041 h 1321259"/>
                              <a:gd name="connsiteX1" fmla="*/ 313981 w 3076069"/>
                              <a:gd name="connsiteY1" fmla="*/ 1321259 h 1321259"/>
                              <a:gd name="connsiteX2" fmla="*/ 0 w 3076069"/>
                              <a:gd name="connsiteY2" fmla="*/ 1228607 h 1321259"/>
                              <a:gd name="connsiteX3" fmla="*/ 962613 w 3076069"/>
                              <a:gd name="connsiteY3" fmla="*/ 837478 h 1321259"/>
                              <a:gd name="connsiteX4" fmla="*/ 935005 w 3076069"/>
                              <a:gd name="connsiteY4" fmla="*/ 450949 h 1321259"/>
                              <a:gd name="connsiteX5" fmla="*/ 212596 w 3076069"/>
                              <a:gd name="connsiteY5" fmla="*/ 119640 h 1321259"/>
                              <a:gd name="connsiteX6" fmla="*/ 456466 w 3076069"/>
                              <a:gd name="connsiteY6" fmla="*/ 50617 h 1321259"/>
                              <a:gd name="connsiteX7" fmla="*/ 1528577 w 3076069"/>
                              <a:gd name="connsiteY7" fmla="*/ 501566 h 1321259"/>
                              <a:gd name="connsiteX8" fmla="*/ 2623695 w 3076069"/>
                              <a:gd name="connsiteY8" fmla="*/ 0 h 1321259"/>
                              <a:gd name="connsiteX9" fmla="*/ 2927383 w 3076069"/>
                              <a:gd name="connsiteY9" fmla="*/ 96632 h 1321259"/>
                              <a:gd name="connsiteX10" fmla="*/ 2131352 w 3076069"/>
                              <a:gd name="connsiteY10" fmla="*/ 432543 h 1321259"/>
                              <a:gd name="connsiteX11" fmla="*/ 2292399 w 3076069"/>
                              <a:gd name="connsiteY11" fmla="*/ 920305 h 1321259"/>
                              <a:gd name="connsiteX12" fmla="*/ 3076069 w 3076069"/>
                              <a:gd name="connsiteY12" fmla="*/ 1228607 h 1321259"/>
                              <a:gd name="connsiteX13" fmla="*/ 2808172 w 3076069"/>
                              <a:gd name="connsiteY13" fmla="*/ 1316375 h 1321259"/>
                              <a:gd name="connsiteX14" fmla="*/ 1537780 w 3076069"/>
                              <a:gd name="connsiteY14" fmla="*/ 727041 h 1321259"/>
                              <a:gd name="connsiteX0" fmla="*/ 1537780 w 3076069"/>
                              <a:gd name="connsiteY0" fmla="*/ 750825 h 1321259"/>
                              <a:gd name="connsiteX1" fmla="*/ 313981 w 3076069"/>
                              <a:gd name="connsiteY1" fmla="*/ 1321259 h 1321259"/>
                              <a:gd name="connsiteX2" fmla="*/ 0 w 3076069"/>
                              <a:gd name="connsiteY2" fmla="*/ 1228607 h 1321259"/>
                              <a:gd name="connsiteX3" fmla="*/ 962613 w 3076069"/>
                              <a:gd name="connsiteY3" fmla="*/ 837478 h 1321259"/>
                              <a:gd name="connsiteX4" fmla="*/ 935005 w 3076069"/>
                              <a:gd name="connsiteY4" fmla="*/ 450949 h 1321259"/>
                              <a:gd name="connsiteX5" fmla="*/ 212596 w 3076069"/>
                              <a:gd name="connsiteY5" fmla="*/ 119640 h 1321259"/>
                              <a:gd name="connsiteX6" fmla="*/ 456466 w 3076069"/>
                              <a:gd name="connsiteY6" fmla="*/ 50617 h 1321259"/>
                              <a:gd name="connsiteX7" fmla="*/ 1528577 w 3076069"/>
                              <a:gd name="connsiteY7" fmla="*/ 501566 h 1321259"/>
                              <a:gd name="connsiteX8" fmla="*/ 2623695 w 3076069"/>
                              <a:gd name="connsiteY8" fmla="*/ 0 h 1321259"/>
                              <a:gd name="connsiteX9" fmla="*/ 2927383 w 3076069"/>
                              <a:gd name="connsiteY9" fmla="*/ 96632 h 1321259"/>
                              <a:gd name="connsiteX10" fmla="*/ 2131352 w 3076069"/>
                              <a:gd name="connsiteY10" fmla="*/ 432543 h 1321259"/>
                              <a:gd name="connsiteX11" fmla="*/ 2292399 w 3076069"/>
                              <a:gd name="connsiteY11" fmla="*/ 920305 h 1321259"/>
                              <a:gd name="connsiteX12" fmla="*/ 3076069 w 3076069"/>
                              <a:gd name="connsiteY12" fmla="*/ 1228607 h 1321259"/>
                              <a:gd name="connsiteX13" fmla="*/ 2808172 w 3076069"/>
                              <a:gd name="connsiteY13" fmla="*/ 1316375 h 1321259"/>
                              <a:gd name="connsiteX14" fmla="*/ 1537780 w 3076069"/>
                              <a:gd name="connsiteY14" fmla="*/ 750825 h 1321259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  <a:cxn ang="0">
                                <a:pos x="connsiteX5" y="connsiteY5"/>
                              </a:cxn>
                              <a:cxn ang="0">
                                <a:pos x="connsiteX6" y="connsiteY6"/>
                              </a:cxn>
                              <a:cxn ang="0">
                                <a:pos x="connsiteX7" y="connsiteY7"/>
                              </a:cxn>
                              <a:cxn ang="0">
                                <a:pos x="connsiteX8" y="connsiteY8"/>
                              </a:cxn>
                              <a:cxn ang="0">
                                <a:pos x="connsiteX9" y="connsiteY9"/>
                              </a:cxn>
                              <a:cxn ang="0">
                                <a:pos x="connsiteX10" y="connsiteY10"/>
                              </a:cxn>
                              <a:cxn ang="0">
                                <a:pos x="connsiteX11" y="connsiteY11"/>
                              </a:cxn>
                              <a:cxn ang="0">
                                <a:pos x="connsiteX12" y="connsiteY12"/>
                              </a:cxn>
                              <a:cxn ang="0">
                                <a:pos x="connsiteX13" y="connsiteY13"/>
                              </a:cxn>
                              <a:cxn ang="0">
                                <a:pos x="connsiteX14" y="connsiteY14"/>
                              </a:cxn>
                            </a:cxnLst>
                            <a:rect l="l" t="t" r="r" b="b"/>
                            <a:pathLst>
                              <a:path w="3076069" h="1321259">
                                <a:moveTo>
                                  <a:pt x="1537780" y="750825"/>
                                </a:moveTo>
                                <a:lnTo>
                                  <a:pt x="313981" y="1321259"/>
                                </a:lnTo>
                                <a:lnTo>
                                  <a:pt x="0" y="1228607"/>
                                </a:lnTo>
                                <a:lnTo>
                                  <a:pt x="962613" y="837478"/>
                                </a:lnTo>
                                <a:lnTo>
                                  <a:pt x="935005" y="450949"/>
                                </a:lnTo>
                                <a:lnTo>
                                  <a:pt x="212596" y="119640"/>
                                </a:lnTo>
                                <a:lnTo>
                                  <a:pt x="456466" y="50617"/>
                                </a:lnTo>
                                <a:lnTo>
                                  <a:pt x="1528577" y="501566"/>
                                </a:lnTo>
                                <a:lnTo>
                                  <a:pt x="2623695" y="0"/>
                                </a:lnTo>
                                <a:lnTo>
                                  <a:pt x="2927383" y="96632"/>
                                </a:lnTo>
                                <a:lnTo>
                                  <a:pt x="2131352" y="432543"/>
                                </a:lnTo>
                                <a:lnTo>
                                  <a:pt x="2292399" y="920305"/>
                                </a:lnTo>
                                <a:lnTo>
                                  <a:pt x="3076069" y="1228607"/>
                                </a:lnTo>
                                <a:lnTo>
                                  <a:pt x="2808172" y="1316375"/>
                                </a:lnTo>
                                <a:lnTo>
                                  <a:pt x="1537780" y="750825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60000"/>
                              <a:lumOff val="40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883" name="Freeform 882">
                            <a:extLst>
                              <a:ext uri="{FF2B5EF4-FFF2-40B4-BE49-F238E27FC236}">
                                <a16:creationId xmlns:a16="http://schemas.microsoft.com/office/drawing/2014/main" id="{BC961CDD-6621-E36F-D577-59A1C83339F4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102655" y="1633412"/>
                            <a:ext cx="662444" cy="111846"/>
                          </a:xfrm>
                          <a:custGeom>
                            <a:avLst/>
                            <a:gdLst>
                              <a:gd name="connsiteX0" fmla="*/ 0 w 3645229"/>
                              <a:gd name="connsiteY0" fmla="*/ 214441 h 923747"/>
                              <a:gd name="connsiteX1" fmla="*/ 659770 w 3645229"/>
                              <a:gd name="connsiteY1" fmla="*/ 16495 h 923747"/>
                              <a:gd name="connsiteX2" fmla="*/ 1814367 w 3645229"/>
                              <a:gd name="connsiteY2" fmla="*/ 511360 h 923747"/>
                              <a:gd name="connsiteX3" fmla="*/ 2968965 w 3645229"/>
                              <a:gd name="connsiteY3" fmla="*/ 0 h 923747"/>
                              <a:gd name="connsiteX4" fmla="*/ 3645229 w 3645229"/>
                              <a:gd name="connsiteY4" fmla="*/ 197946 h 923747"/>
                              <a:gd name="connsiteX5" fmla="*/ 3199884 w 3645229"/>
                              <a:gd name="connsiteY5" fmla="*/ 461874 h 923747"/>
                              <a:gd name="connsiteX6" fmla="*/ 2985459 w 3645229"/>
                              <a:gd name="connsiteY6" fmla="*/ 379396 h 923747"/>
                              <a:gd name="connsiteX7" fmla="*/ 1830861 w 3645229"/>
                              <a:gd name="connsiteY7" fmla="*/ 923747 h 923747"/>
                              <a:gd name="connsiteX8" fmla="*/ 676264 w 3645229"/>
                              <a:gd name="connsiteY8" fmla="*/ 412387 h 923747"/>
                              <a:gd name="connsiteX9" fmla="*/ 527816 w 3645229"/>
                              <a:gd name="connsiteY9" fmla="*/ 478369 h 923747"/>
                              <a:gd name="connsiteX10" fmla="*/ 0 w 3645229"/>
                              <a:gd name="connsiteY10" fmla="*/ 21444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71662 w 3640627"/>
                              <a:gd name="connsiteY8" fmla="*/ 412387 h 923747"/>
                              <a:gd name="connsiteX9" fmla="*/ 523214 w 3640627"/>
                              <a:gd name="connsiteY9" fmla="*/ 478369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71662 w 3640627"/>
                              <a:gd name="connsiteY8" fmla="*/ 412387 h 923747"/>
                              <a:gd name="connsiteX9" fmla="*/ 523214 w 3640627"/>
                              <a:gd name="connsiteY9" fmla="*/ 482971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90067 w 3640627"/>
                              <a:gd name="connsiteY8" fmla="*/ 412387 h 923747"/>
                              <a:gd name="connsiteX9" fmla="*/ 523214 w 3640627"/>
                              <a:gd name="connsiteY9" fmla="*/ 482971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09765 w 3640627"/>
                              <a:gd name="connsiteY2" fmla="*/ 511360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2980857 w 3640627"/>
                              <a:gd name="connsiteY6" fmla="*/ 379396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55778 w 3640627"/>
                              <a:gd name="connsiteY2" fmla="*/ 534367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2980857 w 3640627"/>
                              <a:gd name="connsiteY6" fmla="*/ 379396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55778 w 3640627"/>
                              <a:gd name="connsiteY2" fmla="*/ 534367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3008465 w 3640627"/>
                              <a:gd name="connsiteY6" fmla="*/ 402404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723451"/>
                              <a:gd name="connsiteY0" fmla="*/ 242051 h 946755"/>
                              <a:gd name="connsiteX1" fmla="*/ 655168 w 3723451"/>
                              <a:gd name="connsiteY1" fmla="*/ 16495 h 946755"/>
                              <a:gd name="connsiteX2" fmla="*/ 1855778 w 3723451"/>
                              <a:gd name="connsiteY2" fmla="*/ 534367 h 946755"/>
                              <a:gd name="connsiteX3" fmla="*/ 2964363 w 3723451"/>
                              <a:gd name="connsiteY3" fmla="*/ 0 h 946755"/>
                              <a:gd name="connsiteX4" fmla="*/ 3723451 w 3723451"/>
                              <a:gd name="connsiteY4" fmla="*/ 220954 h 946755"/>
                              <a:gd name="connsiteX5" fmla="*/ 3195282 w 3723451"/>
                              <a:gd name="connsiteY5" fmla="*/ 461874 h 946755"/>
                              <a:gd name="connsiteX6" fmla="*/ 3008465 w 3723451"/>
                              <a:gd name="connsiteY6" fmla="*/ 402404 h 946755"/>
                              <a:gd name="connsiteX7" fmla="*/ 1876873 w 3723451"/>
                              <a:gd name="connsiteY7" fmla="*/ 946755 h 946755"/>
                              <a:gd name="connsiteX8" fmla="*/ 690067 w 3723451"/>
                              <a:gd name="connsiteY8" fmla="*/ 412387 h 946755"/>
                              <a:gd name="connsiteX9" fmla="*/ 523214 w 3723451"/>
                              <a:gd name="connsiteY9" fmla="*/ 482971 h 946755"/>
                              <a:gd name="connsiteX10" fmla="*/ 0 w 3723451"/>
                              <a:gd name="connsiteY10" fmla="*/ 242051 h 946755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95282 w 3723451"/>
                              <a:gd name="connsiteY5" fmla="*/ 448069 h 932950"/>
                              <a:gd name="connsiteX6" fmla="*/ 3008465 w 3723451"/>
                              <a:gd name="connsiteY6" fmla="*/ 388599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95282 w 3723451"/>
                              <a:gd name="connsiteY5" fmla="*/ 448069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86079 w 3723451"/>
                              <a:gd name="connsiteY5" fmla="*/ 461874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86079 w 3723451"/>
                              <a:gd name="connsiteY5" fmla="*/ 461874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711613 w 3723451"/>
                              <a:gd name="connsiteY8" fmla="*/ 413055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  <a:cxn ang="0">
                                <a:pos x="connsiteX5" y="connsiteY5"/>
                              </a:cxn>
                              <a:cxn ang="0">
                                <a:pos x="connsiteX6" y="connsiteY6"/>
                              </a:cxn>
                              <a:cxn ang="0">
                                <a:pos x="connsiteX7" y="connsiteY7"/>
                              </a:cxn>
                              <a:cxn ang="0">
                                <a:pos x="connsiteX8" y="connsiteY8"/>
                              </a:cxn>
                              <a:cxn ang="0">
                                <a:pos x="connsiteX9" y="connsiteY9"/>
                              </a:cxn>
                              <a:cxn ang="0">
                                <a:pos x="connsiteX10" y="connsiteY10"/>
                              </a:cxn>
                            </a:cxnLst>
                            <a:rect l="l" t="t" r="r" b="b"/>
                            <a:pathLst>
                              <a:path w="3723451" h="932950">
                                <a:moveTo>
                                  <a:pt x="0" y="228246"/>
                                </a:moveTo>
                                <a:lnTo>
                                  <a:pt x="655168" y="2690"/>
                                </a:lnTo>
                                <a:lnTo>
                                  <a:pt x="1855778" y="520562"/>
                                </a:lnTo>
                                <a:lnTo>
                                  <a:pt x="3001174" y="0"/>
                                </a:lnTo>
                                <a:lnTo>
                                  <a:pt x="3723451" y="207149"/>
                                </a:lnTo>
                                <a:lnTo>
                                  <a:pt x="3186079" y="461874"/>
                                </a:lnTo>
                                <a:lnTo>
                                  <a:pt x="3013067" y="393200"/>
                                </a:lnTo>
                                <a:lnTo>
                                  <a:pt x="1876873" y="932950"/>
                                </a:lnTo>
                                <a:lnTo>
                                  <a:pt x="711613" y="413055"/>
                                </a:lnTo>
                                <a:lnTo>
                                  <a:pt x="523214" y="469166"/>
                                </a:lnTo>
                                <a:lnTo>
                                  <a:pt x="0" y="228246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884" name="Freeform 883">
                            <a:extLst>
                              <a:ext uri="{FF2B5EF4-FFF2-40B4-BE49-F238E27FC236}">
                                <a16:creationId xmlns:a16="http://schemas.microsoft.com/office/drawing/2014/main" id="{2F5ACF9A-D083-76CA-8D39-3177987CA9DC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536889" y="1728599"/>
                            <a:ext cx="244057" cy="97568"/>
                          </a:xfrm>
                          <a:custGeom>
                            <a:avLst/>
                            <a:gdLst>
                              <a:gd name="connsiteX0" fmla="*/ 55216 w 1421812"/>
                              <a:gd name="connsiteY0" fmla="*/ 0 h 800665"/>
                              <a:gd name="connsiteX1" fmla="*/ 1421812 w 1421812"/>
                              <a:gd name="connsiteY1" fmla="*/ 625807 h 800665"/>
                              <a:gd name="connsiteX2" fmla="*/ 947874 w 1421812"/>
                              <a:gd name="connsiteY2" fmla="*/ 800665 h 800665"/>
                              <a:gd name="connsiteX3" fmla="*/ 50614 w 1421812"/>
                              <a:gd name="connsiteY3" fmla="*/ 404934 h 800665"/>
                              <a:gd name="connsiteX4" fmla="*/ 0 w 1421812"/>
                              <a:gd name="connsiteY4" fmla="*/ 404934 h 800665"/>
                              <a:gd name="connsiteX5" fmla="*/ 55216 w 1421812"/>
                              <a:gd name="connsiteY5" fmla="*/ 0 h 800665"/>
                              <a:gd name="connsiteX0" fmla="*/ 4602 w 1371198"/>
                              <a:gd name="connsiteY0" fmla="*/ 0 h 800665"/>
                              <a:gd name="connsiteX1" fmla="*/ 1371198 w 1371198"/>
                              <a:gd name="connsiteY1" fmla="*/ 625807 h 800665"/>
                              <a:gd name="connsiteX2" fmla="*/ 897260 w 1371198"/>
                              <a:gd name="connsiteY2" fmla="*/ 800665 h 800665"/>
                              <a:gd name="connsiteX3" fmla="*/ 0 w 1371198"/>
                              <a:gd name="connsiteY3" fmla="*/ 404934 h 800665"/>
                              <a:gd name="connsiteX4" fmla="*/ 4602 w 1371198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9868"/>
                              <a:gd name="connsiteX1" fmla="*/ 1366596 w 1366596"/>
                              <a:gd name="connsiteY1" fmla="*/ 625807 h 809868"/>
                              <a:gd name="connsiteX2" fmla="*/ 865050 w 1366596"/>
                              <a:gd name="connsiteY2" fmla="*/ 809868 h 809868"/>
                              <a:gd name="connsiteX3" fmla="*/ 4601 w 1366596"/>
                              <a:gd name="connsiteY3" fmla="*/ 427942 h 809868"/>
                              <a:gd name="connsiteX4" fmla="*/ 0 w 1366596"/>
                              <a:gd name="connsiteY4" fmla="*/ 0 h 809868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</a:cxnLst>
                            <a:rect l="l" t="t" r="r" b="b"/>
                            <a:pathLst>
                              <a:path w="1366596" h="809868">
                                <a:moveTo>
                                  <a:pt x="0" y="0"/>
                                </a:moveTo>
                                <a:lnTo>
                                  <a:pt x="1366596" y="625807"/>
                                </a:lnTo>
                                <a:lnTo>
                                  <a:pt x="865050" y="809868"/>
                                </a:lnTo>
                                <a:lnTo>
                                  <a:pt x="4601" y="427942"/>
                                </a:lnTo>
                                <a:cubicBezTo>
                                  <a:pt x="-1535" y="105836"/>
                                  <a:pt x="1534" y="142647"/>
                                  <a:pt x="0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885" name="Freeform 884">
                            <a:extLst>
                              <a:ext uri="{FF2B5EF4-FFF2-40B4-BE49-F238E27FC236}">
                                <a16:creationId xmlns:a16="http://schemas.microsoft.com/office/drawing/2014/main" id="{5B8EC36D-457A-BDF8-08BE-65022469028E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089977" y="1730980"/>
                            <a:ext cx="240888" cy="95187"/>
                          </a:xfrm>
                          <a:custGeom>
                            <a:avLst/>
                            <a:gdLst>
                              <a:gd name="connsiteX0" fmla="*/ 1329786 w 1348191"/>
                              <a:gd name="connsiteY0" fmla="*/ 0 h 809869"/>
                              <a:gd name="connsiteX1" fmla="*/ 1348191 w 1348191"/>
                              <a:gd name="connsiteY1" fmla="*/ 400333 h 809869"/>
                              <a:gd name="connsiteX2" fmla="*/ 487742 w 1348191"/>
                              <a:gd name="connsiteY2" fmla="*/ 809869 h 809869"/>
                              <a:gd name="connsiteX3" fmla="*/ 0 w 1348191"/>
                              <a:gd name="connsiteY3" fmla="*/ 630409 h 809869"/>
                              <a:gd name="connsiteX4" fmla="*/ 1329786 w 1348191"/>
                              <a:gd name="connsiteY4" fmla="*/ 0 h 809869"/>
                              <a:gd name="connsiteX0" fmla="*/ 1329786 w 1348191"/>
                              <a:gd name="connsiteY0" fmla="*/ 0 h 791462"/>
                              <a:gd name="connsiteX1" fmla="*/ 1348191 w 1348191"/>
                              <a:gd name="connsiteY1" fmla="*/ 381926 h 791462"/>
                              <a:gd name="connsiteX2" fmla="*/ 487742 w 1348191"/>
                              <a:gd name="connsiteY2" fmla="*/ 791462 h 791462"/>
                              <a:gd name="connsiteX3" fmla="*/ 0 w 1348191"/>
                              <a:gd name="connsiteY3" fmla="*/ 612002 h 791462"/>
                              <a:gd name="connsiteX4" fmla="*/ 1329786 w 1348191"/>
                              <a:gd name="connsiteY4" fmla="*/ 0 h 791462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</a:cxnLst>
                            <a:rect l="l" t="t" r="r" b="b"/>
                            <a:pathLst>
                              <a:path w="1348191" h="791462">
                                <a:moveTo>
                                  <a:pt x="1329786" y="0"/>
                                </a:moveTo>
                                <a:lnTo>
                                  <a:pt x="1348191" y="381926"/>
                                </a:lnTo>
                                <a:lnTo>
                                  <a:pt x="487742" y="791462"/>
                                </a:lnTo>
                                <a:lnTo>
                                  <a:pt x="0" y="612002"/>
                                </a:lnTo>
                                <a:lnTo>
                                  <a:pt x="1329786" y="0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cxnSp>
                        <p:nvCxnSpPr>
                          <p:cNvPr id="886" name="Straight Connector 885">
                            <a:extLst>
                              <a:ext uri="{FF2B5EF4-FFF2-40B4-BE49-F238E27FC236}">
                                <a16:creationId xmlns:a16="http://schemas.microsoft.com/office/drawing/2014/main" id="{8DEDB498-1CCA-7A2F-2529-A55E29A1C273}"/>
                              </a:ext>
                            </a:extLst>
                          </p:cNvPr>
                          <p:cNvCxnSpPr>
                            <a:endCxn id="881" idx="2"/>
                          </p:cNvCxnSpPr>
                          <p:nvPr/>
                        </p:nvCxnSpPr>
                        <p:spPr bwMode="auto">
                          <a:xfrm flipH="1" flipV="1">
                            <a:off x="1871277" y="1735739"/>
                            <a:ext cx="3169" cy="123743"/>
                          </a:xfrm>
                          <a:prstGeom prst="line">
                            <a:avLst/>
                          </a:prstGeom>
                          <a:noFill/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5" dist="19939" dir="5400000" algn="tl" rotWithShape="0">
                              <a:srgbClr val="000000">
                                <a:alpha val="38000"/>
                              </a:srgbClr>
                            </a:outerShdw>
                          </a:effectLst>
                        </p:spPr>
                      </p:cxnSp>
                      <p:cxnSp>
                        <p:nvCxnSpPr>
                          <p:cNvPr id="887" name="Straight Connector 886">
                            <a:extLst>
                              <a:ext uri="{FF2B5EF4-FFF2-40B4-BE49-F238E27FC236}">
                                <a16:creationId xmlns:a16="http://schemas.microsoft.com/office/drawing/2014/main" id="{DEEFE510-11F8-3B52-7669-207F5ECCC3B0}"/>
                              </a:ext>
                            </a:extLst>
                          </p:cNvPr>
                          <p:cNvCxnSpPr/>
                          <p:nvPr/>
                        </p:nvCxnSpPr>
                        <p:spPr bwMode="auto">
                          <a:xfrm flipH="1" flipV="1">
                            <a:off x="2996477" y="1733359"/>
                            <a:ext cx="3171" cy="123743"/>
                          </a:xfrm>
                          <a:prstGeom prst="line">
                            <a:avLst/>
                          </a:prstGeom>
                          <a:noFill/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5" dist="19939" dir="5400000" algn="tl" rotWithShape="0">
                              <a:srgbClr val="000000">
                                <a:alpha val="38000"/>
                              </a:srgbClr>
                            </a:outerShdw>
                          </a:effectLst>
                        </p:spPr>
                      </p:cxnSp>
                    </p:grpSp>
                    <p:grpSp>
                      <p:nvGrpSpPr>
                        <p:cNvPr id="876" name="Group 875">
                          <a:extLst>
                            <a:ext uri="{FF2B5EF4-FFF2-40B4-BE49-F238E27FC236}">
                              <a16:creationId xmlns:a16="http://schemas.microsoft.com/office/drawing/2014/main" id="{540270B4-C23F-5896-29EF-21DD300343FF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1770362" y="2873352"/>
                          <a:ext cx="441422" cy="369332"/>
                          <a:chOff x="667045" y="1708643"/>
                          <a:chExt cx="441422" cy="369332"/>
                        </a:xfrm>
                      </p:grpSpPr>
                      <p:sp>
                        <p:nvSpPr>
                          <p:cNvPr id="877" name="Oval 876">
                            <a:extLst>
                              <a:ext uri="{FF2B5EF4-FFF2-40B4-BE49-F238E27FC236}">
                                <a16:creationId xmlns:a16="http://schemas.microsoft.com/office/drawing/2014/main" id="{4B2B4A65-1B15-3D49-EB17-D5EC6D798F92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725417" y="1787240"/>
                            <a:ext cx="356365" cy="231962"/>
                          </a:xfrm>
                          <a:prstGeom prst="ellipse">
                            <a:avLst/>
                          </a:prstGeom>
                          <a:solidFill>
                            <a:srgbClr val="FFFFFF">
                              <a:alpha val="76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rtlCol="0"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878" name="TextBox 877">
                            <a:extLst>
                              <a:ext uri="{FF2B5EF4-FFF2-40B4-BE49-F238E27FC236}">
                                <a16:creationId xmlns:a16="http://schemas.microsoft.com/office/drawing/2014/main" id="{835069DE-C817-A1EF-469F-96A399D7DBF7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667045" y="1708643"/>
                            <a:ext cx="441422" cy="369332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none" rtlCol="0">
                            <a:spAutoFit/>
                          </a:bodyPr>
                          <a:lstStyle/>
                          <a:p>
                            <a:pPr marL="0" marR="0" lvl="0" indent="0" algn="l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en-US" sz="1800" b="0" i="0" u="none" strike="noStrike" kern="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0000"/>
                                </a:solidFill>
                                <a:effectLst/>
                                <a:uLnTx/>
                                <a:uFillTx/>
                                <a:latin typeface="Arial" charset="0"/>
                                <a:ea typeface="ＭＳ Ｐゴシック" charset="0"/>
                                <a:cs typeface="+mn-cs"/>
                              </a:rPr>
                              <a:t>2a</a:t>
                            </a:r>
                          </a:p>
                        </p:txBody>
                      </p:sp>
                    </p:grpSp>
                  </p:grpSp>
                  <p:cxnSp>
                    <p:nvCxnSpPr>
                      <p:cNvPr id="872" name="Straight Connector 871">
                        <a:extLst>
                          <a:ext uri="{FF2B5EF4-FFF2-40B4-BE49-F238E27FC236}">
                            <a16:creationId xmlns:a16="http://schemas.microsoft.com/office/drawing/2014/main" id="{9EC36A3D-53F3-77E0-EDD6-A6893D37C414}"/>
                          </a:ext>
                        </a:extLst>
                      </p:cNvPr>
                      <p:cNvCxnSpPr>
                        <a:stCxn id="918" idx="7"/>
                      </p:cNvCxnSpPr>
                      <p:nvPr/>
                    </p:nvCxnSpPr>
                    <p:spPr bwMode="auto">
                      <a:xfrm>
                        <a:off x="2218708" y="3154477"/>
                        <a:ext cx="480042" cy="369773"/>
                      </a:xfrm>
                      <a:prstGeom prst="line">
                        <a:avLst/>
                      </a:prstGeom>
                      <a:solidFill>
                        <a:srgbClr val="00CC99"/>
                      </a:solidFill>
                      <a:ln w="190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  <a:extLs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cxnSp>
                  <p:cxnSp>
                    <p:nvCxnSpPr>
                      <p:cNvPr id="873" name="Straight Connector 872">
                        <a:extLst>
                          <a:ext uri="{FF2B5EF4-FFF2-40B4-BE49-F238E27FC236}">
                            <a16:creationId xmlns:a16="http://schemas.microsoft.com/office/drawing/2014/main" id="{6BD33134-66AD-F47C-00E9-2D3C2989CA57}"/>
                          </a:ext>
                        </a:extLst>
                      </p:cNvPr>
                      <p:cNvCxnSpPr/>
                      <p:nvPr/>
                    </p:nvCxnSpPr>
                    <p:spPr bwMode="auto">
                      <a:xfrm>
                        <a:off x="1300073" y="3786304"/>
                        <a:ext cx="477927" cy="357071"/>
                      </a:xfrm>
                      <a:prstGeom prst="line">
                        <a:avLst/>
                      </a:prstGeom>
                      <a:solidFill>
                        <a:srgbClr val="00CC99"/>
                      </a:solidFill>
                      <a:ln w="190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  <a:extLs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cxnSp>
                  <p:cxnSp>
                    <p:nvCxnSpPr>
                      <p:cNvPr id="874" name="Straight Connector 873">
                        <a:extLst>
                          <a:ext uri="{FF2B5EF4-FFF2-40B4-BE49-F238E27FC236}">
                            <a16:creationId xmlns:a16="http://schemas.microsoft.com/office/drawing/2014/main" id="{C48CAA8F-0216-0E91-B919-6859911B7BC9}"/>
                          </a:ext>
                        </a:extLst>
                      </p:cNvPr>
                      <p:cNvCxnSpPr/>
                      <p:nvPr/>
                    </p:nvCxnSpPr>
                    <p:spPr bwMode="auto">
                      <a:xfrm flipH="1">
                        <a:off x="2196042" y="3783542"/>
                        <a:ext cx="508002" cy="349250"/>
                      </a:xfrm>
                      <a:prstGeom prst="line">
                        <a:avLst/>
                      </a:prstGeom>
                      <a:solidFill>
                        <a:srgbClr val="00CC99"/>
                      </a:solidFill>
                      <a:ln w="190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  <a:extLs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cxnSp>
                </p:grpSp>
              </p:grpSp>
              <p:sp>
                <p:nvSpPr>
                  <p:cNvPr id="865" name="TextBox 864">
                    <a:extLst>
                      <a:ext uri="{FF2B5EF4-FFF2-40B4-BE49-F238E27FC236}">
                        <a16:creationId xmlns:a16="http://schemas.microsoft.com/office/drawing/2014/main" id="{B8DF97C8-DC96-32D5-A04F-7120F6823B8D}"/>
                      </a:ext>
                    </a:extLst>
                  </p:cNvPr>
                  <p:cNvSpPr txBox="1"/>
                  <p:nvPr/>
                </p:nvSpPr>
                <p:spPr>
                  <a:xfrm>
                    <a:off x="4833576" y="4910165"/>
                    <a:ext cx="753532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 marL="0" marR="0" lvl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90"/>
                        </a:solidFill>
                        <a:effectLst/>
                        <a:uLnTx/>
                        <a:uFillTx/>
                        <a:latin typeface="Arial" charset="0"/>
                        <a:ea typeface="ＭＳ Ｐゴシック" charset="0"/>
                        <a:cs typeface="+mn-cs"/>
                      </a:rPr>
                      <a:t>AS 2</a:t>
                    </a:r>
                  </a:p>
                </p:txBody>
              </p:sp>
            </p:grpSp>
            <p:grpSp>
              <p:nvGrpSpPr>
                <p:cNvPr id="731" name="Group 730">
                  <a:extLst>
                    <a:ext uri="{FF2B5EF4-FFF2-40B4-BE49-F238E27FC236}">
                      <a16:creationId xmlns:a16="http://schemas.microsoft.com/office/drawing/2014/main" id="{F240418B-2DFF-0B78-301B-6C62EF243E10}"/>
                    </a:ext>
                  </a:extLst>
                </p:cNvPr>
                <p:cNvGrpSpPr/>
                <p:nvPr/>
              </p:nvGrpSpPr>
              <p:grpSpPr>
                <a:xfrm>
                  <a:off x="8100574" y="3694542"/>
                  <a:ext cx="2575521" cy="1672516"/>
                  <a:chOff x="8100574" y="3694542"/>
                  <a:chExt cx="2575521" cy="1672516"/>
                </a:xfrm>
              </p:grpSpPr>
              <p:sp>
                <p:nvSpPr>
                  <p:cNvPr id="799" name="Freeform 2">
                    <a:extLst>
                      <a:ext uri="{FF2B5EF4-FFF2-40B4-BE49-F238E27FC236}">
                        <a16:creationId xmlns:a16="http://schemas.microsoft.com/office/drawing/2014/main" id="{DF2F5110-59A8-89ED-0B44-027836CF8CC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8100574" y="3694542"/>
                    <a:ext cx="2575521" cy="1672516"/>
                  </a:xfrm>
                  <a:custGeom>
                    <a:avLst/>
                    <a:gdLst>
                      <a:gd name="T0" fmla="*/ 648763 w 10001"/>
                      <a:gd name="T1" fmla="*/ 34777612 h 10125"/>
                      <a:gd name="T2" fmla="*/ 115976403 w 10001"/>
                      <a:gd name="T3" fmla="*/ 13733703 h 10125"/>
                      <a:gd name="T4" fmla="*/ 507700960 w 10001"/>
                      <a:gd name="T5" fmla="*/ 8662125 h 10125"/>
                      <a:gd name="T6" fmla="*/ 810212713 w 10001"/>
                      <a:gd name="T7" fmla="*/ 0 h 10125"/>
                      <a:gd name="T8" fmla="*/ 1090015738 w 10001"/>
                      <a:gd name="T9" fmla="*/ 8687929 h 10125"/>
                      <a:gd name="T10" fmla="*/ 1310938763 w 10001"/>
                      <a:gd name="T11" fmla="*/ 4279362 h 10125"/>
                      <a:gd name="T12" fmla="*/ 1620263134 w 10001"/>
                      <a:gd name="T13" fmla="*/ 25736690 h 10125"/>
                      <a:gd name="T14" fmla="*/ 1394798364 w 10001"/>
                      <a:gd name="T15" fmla="*/ 58525268 h 10125"/>
                      <a:gd name="T16" fmla="*/ 1134622140 w 10001"/>
                      <a:gd name="T17" fmla="*/ 80266624 h 10125"/>
                      <a:gd name="T18" fmla="*/ 860820276 w 10001"/>
                      <a:gd name="T19" fmla="*/ 76142271 h 10125"/>
                      <a:gd name="T20" fmla="*/ 708996782 w 10001"/>
                      <a:gd name="T21" fmla="*/ 85346835 h 10125"/>
                      <a:gd name="T22" fmla="*/ 509322667 w 10001"/>
                      <a:gd name="T23" fmla="*/ 86268164 h 10125"/>
                      <a:gd name="T24" fmla="*/ 353443899 w 10001"/>
                      <a:gd name="T25" fmla="*/ 67979516 h 10125"/>
                      <a:gd name="T26" fmla="*/ 192536914 w 10001"/>
                      <a:gd name="T27" fmla="*/ 64535347 h 10125"/>
                      <a:gd name="T28" fmla="*/ 648763 w 10001"/>
                      <a:gd name="T29" fmla="*/ 34777612 h 10125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connsiteX0" fmla="*/ 4 w 10040"/>
                      <a:gd name="connsiteY0" fmla="*/ 4039 h 10125"/>
                      <a:gd name="connsiteX1" fmla="*/ 715 w 10040"/>
                      <a:gd name="connsiteY1" fmla="*/ 1595 h 10125"/>
                      <a:gd name="connsiteX2" fmla="*/ 3130 w 10040"/>
                      <a:gd name="connsiteY2" fmla="*/ 1006 h 10125"/>
                      <a:gd name="connsiteX3" fmla="*/ 4995 w 10040"/>
                      <a:gd name="connsiteY3" fmla="*/ 0 h 10125"/>
                      <a:gd name="connsiteX4" fmla="*/ 6720 w 10040"/>
                      <a:gd name="connsiteY4" fmla="*/ 1009 h 10125"/>
                      <a:gd name="connsiteX5" fmla="*/ 9989 w 10040"/>
                      <a:gd name="connsiteY5" fmla="*/ 2989 h 10125"/>
                      <a:gd name="connsiteX6" fmla="*/ 8599 w 10040"/>
                      <a:gd name="connsiteY6" fmla="*/ 6797 h 10125"/>
                      <a:gd name="connsiteX7" fmla="*/ 6995 w 10040"/>
                      <a:gd name="connsiteY7" fmla="*/ 9322 h 10125"/>
                      <a:gd name="connsiteX8" fmla="*/ 5307 w 10040"/>
                      <a:gd name="connsiteY8" fmla="*/ 8843 h 10125"/>
                      <a:gd name="connsiteX9" fmla="*/ 4371 w 10040"/>
                      <a:gd name="connsiteY9" fmla="*/ 9912 h 10125"/>
                      <a:gd name="connsiteX10" fmla="*/ 3140 w 10040"/>
                      <a:gd name="connsiteY10" fmla="*/ 10019 h 10125"/>
                      <a:gd name="connsiteX11" fmla="*/ 2179 w 10040"/>
                      <a:gd name="connsiteY11" fmla="*/ 7895 h 10125"/>
                      <a:gd name="connsiteX12" fmla="*/ 1187 w 10040"/>
                      <a:gd name="connsiteY12" fmla="*/ 7495 h 10125"/>
                      <a:gd name="connsiteX13" fmla="*/ 4 w 10040"/>
                      <a:gd name="connsiteY13" fmla="*/ 4039 h 10125"/>
                      <a:gd name="connsiteX0" fmla="*/ 4 w 8600"/>
                      <a:gd name="connsiteY0" fmla="*/ 4042 h 10128"/>
                      <a:gd name="connsiteX1" fmla="*/ 715 w 8600"/>
                      <a:gd name="connsiteY1" fmla="*/ 1598 h 10128"/>
                      <a:gd name="connsiteX2" fmla="*/ 3130 w 8600"/>
                      <a:gd name="connsiteY2" fmla="*/ 1009 h 10128"/>
                      <a:gd name="connsiteX3" fmla="*/ 4995 w 8600"/>
                      <a:gd name="connsiteY3" fmla="*/ 3 h 10128"/>
                      <a:gd name="connsiteX4" fmla="*/ 6720 w 8600"/>
                      <a:gd name="connsiteY4" fmla="*/ 1012 h 10128"/>
                      <a:gd name="connsiteX5" fmla="*/ 8599 w 8600"/>
                      <a:gd name="connsiteY5" fmla="*/ 6800 h 10128"/>
                      <a:gd name="connsiteX6" fmla="*/ 6995 w 8600"/>
                      <a:gd name="connsiteY6" fmla="*/ 9325 h 10128"/>
                      <a:gd name="connsiteX7" fmla="*/ 5307 w 8600"/>
                      <a:gd name="connsiteY7" fmla="*/ 8846 h 10128"/>
                      <a:gd name="connsiteX8" fmla="*/ 4371 w 8600"/>
                      <a:gd name="connsiteY8" fmla="*/ 9915 h 10128"/>
                      <a:gd name="connsiteX9" fmla="*/ 3140 w 8600"/>
                      <a:gd name="connsiteY9" fmla="*/ 10022 h 10128"/>
                      <a:gd name="connsiteX10" fmla="*/ 2179 w 8600"/>
                      <a:gd name="connsiteY10" fmla="*/ 7898 h 10128"/>
                      <a:gd name="connsiteX11" fmla="*/ 1187 w 8600"/>
                      <a:gd name="connsiteY11" fmla="*/ 7498 h 10128"/>
                      <a:gd name="connsiteX12" fmla="*/ 4 w 8600"/>
                      <a:gd name="connsiteY12" fmla="*/ 4042 h 10128"/>
                      <a:gd name="connsiteX0" fmla="*/ 4 w 9326"/>
                      <a:gd name="connsiteY0" fmla="*/ 3988 h 9997"/>
                      <a:gd name="connsiteX1" fmla="*/ 830 w 9326"/>
                      <a:gd name="connsiteY1" fmla="*/ 1575 h 9997"/>
                      <a:gd name="connsiteX2" fmla="*/ 3639 w 9326"/>
                      <a:gd name="connsiteY2" fmla="*/ 993 h 9997"/>
                      <a:gd name="connsiteX3" fmla="*/ 5807 w 9326"/>
                      <a:gd name="connsiteY3" fmla="*/ 0 h 9997"/>
                      <a:gd name="connsiteX4" fmla="*/ 7813 w 9326"/>
                      <a:gd name="connsiteY4" fmla="*/ 996 h 9997"/>
                      <a:gd name="connsiteX5" fmla="*/ 9324 w 9326"/>
                      <a:gd name="connsiteY5" fmla="*/ 5746 h 9997"/>
                      <a:gd name="connsiteX6" fmla="*/ 8133 w 9326"/>
                      <a:gd name="connsiteY6" fmla="*/ 9204 h 9997"/>
                      <a:gd name="connsiteX7" fmla="*/ 6170 w 9326"/>
                      <a:gd name="connsiteY7" fmla="*/ 8731 h 9997"/>
                      <a:gd name="connsiteX8" fmla="*/ 5082 w 9326"/>
                      <a:gd name="connsiteY8" fmla="*/ 9787 h 9997"/>
                      <a:gd name="connsiteX9" fmla="*/ 3650 w 9326"/>
                      <a:gd name="connsiteY9" fmla="*/ 9892 h 9997"/>
                      <a:gd name="connsiteX10" fmla="*/ 2533 w 9326"/>
                      <a:gd name="connsiteY10" fmla="*/ 7795 h 9997"/>
                      <a:gd name="connsiteX11" fmla="*/ 1379 w 9326"/>
                      <a:gd name="connsiteY11" fmla="*/ 7400 h 9997"/>
                      <a:gd name="connsiteX12" fmla="*/ 4 w 9326"/>
                      <a:gd name="connsiteY12" fmla="*/ 3988 h 9997"/>
                      <a:gd name="connsiteX0" fmla="*/ 4 w 10001"/>
                      <a:gd name="connsiteY0" fmla="*/ 3989 h 10041"/>
                      <a:gd name="connsiteX1" fmla="*/ 890 w 10001"/>
                      <a:gd name="connsiteY1" fmla="*/ 1575 h 10041"/>
                      <a:gd name="connsiteX2" fmla="*/ 3902 w 10001"/>
                      <a:gd name="connsiteY2" fmla="*/ 993 h 10041"/>
                      <a:gd name="connsiteX3" fmla="*/ 6227 w 10001"/>
                      <a:gd name="connsiteY3" fmla="*/ 0 h 10041"/>
                      <a:gd name="connsiteX4" fmla="*/ 8378 w 10001"/>
                      <a:gd name="connsiteY4" fmla="*/ 996 h 10041"/>
                      <a:gd name="connsiteX5" fmla="*/ 9998 w 10001"/>
                      <a:gd name="connsiteY5" fmla="*/ 5748 h 10041"/>
                      <a:gd name="connsiteX6" fmla="*/ 8721 w 10001"/>
                      <a:gd name="connsiteY6" fmla="*/ 9207 h 10041"/>
                      <a:gd name="connsiteX7" fmla="*/ 5449 w 10001"/>
                      <a:gd name="connsiteY7" fmla="*/ 9790 h 10041"/>
                      <a:gd name="connsiteX8" fmla="*/ 3914 w 10001"/>
                      <a:gd name="connsiteY8" fmla="*/ 9895 h 10041"/>
                      <a:gd name="connsiteX9" fmla="*/ 2716 w 10001"/>
                      <a:gd name="connsiteY9" fmla="*/ 7797 h 10041"/>
                      <a:gd name="connsiteX10" fmla="*/ 1479 w 10001"/>
                      <a:gd name="connsiteY10" fmla="*/ 7402 h 10041"/>
                      <a:gd name="connsiteX11" fmla="*/ 4 w 10001"/>
                      <a:gd name="connsiteY11" fmla="*/ 3989 h 10041"/>
                      <a:gd name="connsiteX0" fmla="*/ 4 w 10001"/>
                      <a:gd name="connsiteY0" fmla="*/ 3989 h 14825"/>
                      <a:gd name="connsiteX1" fmla="*/ 890 w 10001"/>
                      <a:gd name="connsiteY1" fmla="*/ 1575 h 14825"/>
                      <a:gd name="connsiteX2" fmla="*/ 3902 w 10001"/>
                      <a:gd name="connsiteY2" fmla="*/ 993 h 14825"/>
                      <a:gd name="connsiteX3" fmla="*/ 6227 w 10001"/>
                      <a:gd name="connsiteY3" fmla="*/ 0 h 14825"/>
                      <a:gd name="connsiteX4" fmla="*/ 8378 w 10001"/>
                      <a:gd name="connsiteY4" fmla="*/ 996 h 14825"/>
                      <a:gd name="connsiteX5" fmla="*/ 9998 w 10001"/>
                      <a:gd name="connsiteY5" fmla="*/ 5748 h 14825"/>
                      <a:gd name="connsiteX6" fmla="*/ 8721 w 10001"/>
                      <a:gd name="connsiteY6" fmla="*/ 9207 h 14825"/>
                      <a:gd name="connsiteX7" fmla="*/ 6011 w 10001"/>
                      <a:gd name="connsiteY7" fmla="*/ 14823 h 14825"/>
                      <a:gd name="connsiteX8" fmla="*/ 3914 w 10001"/>
                      <a:gd name="connsiteY8" fmla="*/ 9895 h 14825"/>
                      <a:gd name="connsiteX9" fmla="*/ 2716 w 10001"/>
                      <a:gd name="connsiteY9" fmla="*/ 7797 h 14825"/>
                      <a:gd name="connsiteX10" fmla="*/ 1479 w 10001"/>
                      <a:gd name="connsiteY10" fmla="*/ 7402 h 14825"/>
                      <a:gd name="connsiteX11" fmla="*/ 4 w 10001"/>
                      <a:gd name="connsiteY11" fmla="*/ 3989 h 14825"/>
                      <a:gd name="connsiteX0" fmla="*/ 4 w 10001"/>
                      <a:gd name="connsiteY0" fmla="*/ 7436 h 18272"/>
                      <a:gd name="connsiteX1" fmla="*/ 890 w 10001"/>
                      <a:gd name="connsiteY1" fmla="*/ 5022 h 18272"/>
                      <a:gd name="connsiteX2" fmla="*/ 3902 w 10001"/>
                      <a:gd name="connsiteY2" fmla="*/ 4440 h 18272"/>
                      <a:gd name="connsiteX3" fmla="*/ 6026 w 10001"/>
                      <a:gd name="connsiteY3" fmla="*/ 0 h 18272"/>
                      <a:gd name="connsiteX4" fmla="*/ 8378 w 10001"/>
                      <a:gd name="connsiteY4" fmla="*/ 4443 h 18272"/>
                      <a:gd name="connsiteX5" fmla="*/ 9998 w 10001"/>
                      <a:gd name="connsiteY5" fmla="*/ 9195 h 18272"/>
                      <a:gd name="connsiteX6" fmla="*/ 8721 w 10001"/>
                      <a:gd name="connsiteY6" fmla="*/ 12654 h 18272"/>
                      <a:gd name="connsiteX7" fmla="*/ 6011 w 10001"/>
                      <a:gd name="connsiteY7" fmla="*/ 18270 h 18272"/>
                      <a:gd name="connsiteX8" fmla="*/ 3914 w 10001"/>
                      <a:gd name="connsiteY8" fmla="*/ 13342 h 18272"/>
                      <a:gd name="connsiteX9" fmla="*/ 2716 w 10001"/>
                      <a:gd name="connsiteY9" fmla="*/ 11244 h 18272"/>
                      <a:gd name="connsiteX10" fmla="*/ 1479 w 10001"/>
                      <a:gd name="connsiteY10" fmla="*/ 10849 h 18272"/>
                      <a:gd name="connsiteX11" fmla="*/ 4 w 10001"/>
                      <a:gd name="connsiteY11" fmla="*/ 7436 h 18272"/>
                      <a:gd name="connsiteX0" fmla="*/ 1 w 9998"/>
                      <a:gd name="connsiteY0" fmla="*/ 7436 h 18272"/>
                      <a:gd name="connsiteX1" fmla="*/ 3899 w 9998"/>
                      <a:gd name="connsiteY1" fmla="*/ 4440 h 18272"/>
                      <a:gd name="connsiteX2" fmla="*/ 6023 w 9998"/>
                      <a:gd name="connsiteY2" fmla="*/ 0 h 18272"/>
                      <a:gd name="connsiteX3" fmla="*/ 8375 w 9998"/>
                      <a:gd name="connsiteY3" fmla="*/ 4443 h 18272"/>
                      <a:gd name="connsiteX4" fmla="*/ 9995 w 9998"/>
                      <a:gd name="connsiteY4" fmla="*/ 9195 h 18272"/>
                      <a:gd name="connsiteX5" fmla="*/ 8718 w 9998"/>
                      <a:gd name="connsiteY5" fmla="*/ 12654 h 18272"/>
                      <a:gd name="connsiteX6" fmla="*/ 6008 w 9998"/>
                      <a:gd name="connsiteY6" fmla="*/ 18270 h 18272"/>
                      <a:gd name="connsiteX7" fmla="*/ 3911 w 9998"/>
                      <a:gd name="connsiteY7" fmla="*/ 13342 h 18272"/>
                      <a:gd name="connsiteX8" fmla="*/ 2713 w 9998"/>
                      <a:gd name="connsiteY8" fmla="*/ 11244 h 18272"/>
                      <a:gd name="connsiteX9" fmla="*/ 1476 w 9998"/>
                      <a:gd name="connsiteY9" fmla="*/ 10849 h 18272"/>
                      <a:gd name="connsiteX10" fmla="*/ 1 w 9998"/>
                      <a:gd name="connsiteY10" fmla="*/ 7436 h 18272"/>
                      <a:gd name="connsiteX0" fmla="*/ 35 w 8559"/>
                      <a:gd name="connsiteY0" fmla="*/ 5938 h 10000"/>
                      <a:gd name="connsiteX1" fmla="*/ 2459 w 8559"/>
                      <a:gd name="connsiteY1" fmla="*/ 2430 h 10000"/>
                      <a:gd name="connsiteX2" fmla="*/ 4583 w 8559"/>
                      <a:gd name="connsiteY2" fmla="*/ 0 h 10000"/>
                      <a:gd name="connsiteX3" fmla="*/ 6936 w 8559"/>
                      <a:gd name="connsiteY3" fmla="*/ 2432 h 10000"/>
                      <a:gd name="connsiteX4" fmla="*/ 8556 w 8559"/>
                      <a:gd name="connsiteY4" fmla="*/ 5032 h 10000"/>
                      <a:gd name="connsiteX5" fmla="*/ 7279 w 8559"/>
                      <a:gd name="connsiteY5" fmla="*/ 6925 h 10000"/>
                      <a:gd name="connsiteX6" fmla="*/ 4568 w 8559"/>
                      <a:gd name="connsiteY6" fmla="*/ 9999 h 10000"/>
                      <a:gd name="connsiteX7" fmla="*/ 2471 w 8559"/>
                      <a:gd name="connsiteY7" fmla="*/ 7302 h 10000"/>
                      <a:gd name="connsiteX8" fmla="*/ 1273 w 8559"/>
                      <a:gd name="connsiteY8" fmla="*/ 6154 h 10000"/>
                      <a:gd name="connsiteX9" fmla="*/ 35 w 8559"/>
                      <a:gd name="connsiteY9" fmla="*/ 5938 h 10000"/>
                      <a:gd name="connsiteX0" fmla="*/ 49 w 9820"/>
                      <a:gd name="connsiteY0" fmla="*/ 4655 h 10000"/>
                      <a:gd name="connsiteX1" fmla="*/ 2693 w 9820"/>
                      <a:gd name="connsiteY1" fmla="*/ 2430 h 10000"/>
                      <a:gd name="connsiteX2" fmla="*/ 5175 w 9820"/>
                      <a:gd name="connsiteY2" fmla="*/ 0 h 10000"/>
                      <a:gd name="connsiteX3" fmla="*/ 7924 w 9820"/>
                      <a:gd name="connsiteY3" fmla="*/ 2432 h 10000"/>
                      <a:gd name="connsiteX4" fmla="*/ 9816 w 9820"/>
                      <a:gd name="connsiteY4" fmla="*/ 5032 h 10000"/>
                      <a:gd name="connsiteX5" fmla="*/ 8324 w 9820"/>
                      <a:gd name="connsiteY5" fmla="*/ 6925 h 10000"/>
                      <a:gd name="connsiteX6" fmla="*/ 5157 w 9820"/>
                      <a:gd name="connsiteY6" fmla="*/ 9999 h 10000"/>
                      <a:gd name="connsiteX7" fmla="*/ 2707 w 9820"/>
                      <a:gd name="connsiteY7" fmla="*/ 7302 h 10000"/>
                      <a:gd name="connsiteX8" fmla="*/ 1307 w 9820"/>
                      <a:gd name="connsiteY8" fmla="*/ 6154 h 10000"/>
                      <a:gd name="connsiteX9" fmla="*/ 49 w 9820"/>
                      <a:gd name="connsiteY9" fmla="*/ 4655 h 10000"/>
                      <a:gd name="connsiteX0" fmla="*/ 45 w 9995"/>
                      <a:gd name="connsiteY0" fmla="*/ 4655 h 10000"/>
                      <a:gd name="connsiteX1" fmla="*/ 2737 w 9995"/>
                      <a:gd name="connsiteY1" fmla="*/ 2430 h 10000"/>
                      <a:gd name="connsiteX2" fmla="*/ 5265 w 9995"/>
                      <a:gd name="connsiteY2" fmla="*/ 0 h 10000"/>
                      <a:gd name="connsiteX3" fmla="*/ 8064 w 9995"/>
                      <a:gd name="connsiteY3" fmla="*/ 2432 h 10000"/>
                      <a:gd name="connsiteX4" fmla="*/ 9991 w 9995"/>
                      <a:gd name="connsiteY4" fmla="*/ 5032 h 10000"/>
                      <a:gd name="connsiteX5" fmla="*/ 8472 w 9995"/>
                      <a:gd name="connsiteY5" fmla="*/ 6925 h 10000"/>
                      <a:gd name="connsiteX6" fmla="*/ 5247 w 9995"/>
                      <a:gd name="connsiteY6" fmla="*/ 9999 h 10000"/>
                      <a:gd name="connsiteX7" fmla="*/ 2752 w 9995"/>
                      <a:gd name="connsiteY7" fmla="*/ 7302 h 10000"/>
                      <a:gd name="connsiteX8" fmla="*/ 1374 w 9995"/>
                      <a:gd name="connsiteY8" fmla="*/ 6984 h 10000"/>
                      <a:gd name="connsiteX9" fmla="*/ 45 w 9995"/>
                      <a:gd name="connsiteY9" fmla="*/ 4655 h 10000"/>
                      <a:gd name="connsiteX0" fmla="*/ 45 w 10000"/>
                      <a:gd name="connsiteY0" fmla="*/ 5032 h 10377"/>
                      <a:gd name="connsiteX1" fmla="*/ 2738 w 10000"/>
                      <a:gd name="connsiteY1" fmla="*/ 2807 h 10377"/>
                      <a:gd name="connsiteX2" fmla="*/ 4886 w 10000"/>
                      <a:gd name="connsiteY2" fmla="*/ 0 h 10377"/>
                      <a:gd name="connsiteX3" fmla="*/ 8068 w 10000"/>
                      <a:gd name="connsiteY3" fmla="*/ 2809 h 10377"/>
                      <a:gd name="connsiteX4" fmla="*/ 9996 w 10000"/>
                      <a:gd name="connsiteY4" fmla="*/ 5409 h 10377"/>
                      <a:gd name="connsiteX5" fmla="*/ 8476 w 10000"/>
                      <a:gd name="connsiteY5" fmla="*/ 7302 h 10377"/>
                      <a:gd name="connsiteX6" fmla="*/ 5250 w 10000"/>
                      <a:gd name="connsiteY6" fmla="*/ 10376 h 10377"/>
                      <a:gd name="connsiteX7" fmla="*/ 2753 w 10000"/>
                      <a:gd name="connsiteY7" fmla="*/ 7679 h 10377"/>
                      <a:gd name="connsiteX8" fmla="*/ 1375 w 10000"/>
                      <a:gd name="connsiteY8" fmla="*/ 7361 h 10377"/>
                      <a:gd name="connsiteX9" fmla="*/ 45 w 10000"/>
                      <a:gd name="connsiteY9" fmla="*/ 5032 h 10377"/>
                      <a:gd name="connsiteX0" fmla="*/ 45 w 10000"/>
                      <a:gd name="connsiteY0" fmla="*/ 5036 h 10381"/>
                      <a:gd name="connsiteX1" fmla="*/ 2738 w 10000"/>
                      <a:gd name="connsiteY1" fmla="*/ 2811 h 10381"/>
                      <a:gd name="connsiteX2" fmla="*/ 4886 w 10000"/>
                      <a:gd name="connsiteY2" fmla="*/ 4 h 10381"/>
                      <a:gd name="connsiteX3" fmla="*/ 8068 w 10000"/>
                      <a:gd name="connsiteY3" fmla="*/ 2813 h 10381"/>
                      <a:gd name="connsiteX4" fmla="*/ 9996 w 10000"/>
                      <a:gd name="connsiteY4" fmla="*/ 5413 h 10381"/>
                      <a:gd name="connsiteX5" fmla="*/ 8476 w 10000"/>
                      <a:gd name="connsiteY5" fmla="*/ 7306 h 10381"/>
                      <a:gd name="connsiteX6" fmla="*/ 5250 w 10000"/>
                      <a:gd name="connsiteY6" fmla="*/ 10380 h 10381"/>
                      <a:gd name="connsiteX7" fmla="*/ 2753 w 10000"/>
                      <a:gd name="connsiteY7" fmla="*/ 7683 h 10381"/>
                      <a:gd name="connsiteX8" fmla="*/ 1375 w 10000"/>
                      <a:gd name="connsiteY8" fmla="*/ 7365 h 10381"/>
                      <a:gd name="connsiteX9" fmla="*/ 45 w 10000"/>
                      <a:gd name="connsiteY9" fmla="*/ 5036 h 10381"/>
                      <a:gd name="connsiteX0" fmla="*/ 45 w 10000"/>
                      <a:gd name="connsiteY0" fmla="*/ 5036 h 10796"/>
                      <a:gd name="connsiteX1" fmla="*/ 2738 w 10000"/>
                      <a:gd name="connsiteY1" fmla="*/ 2811 h 10796"/>
                      <a:gd name="connsiteX2" fmla="*/ 4886 w 10000"/>
                      <a:gd name="connsiteY2" fmla="*/ 4 h 10796"/>
                      <a:gd name="connsiteX3" fmla="*/ 8068 w 10000"/>
                      <a:gd name="connsiteY3" fmla="*/ 2813 h 10796"/>
                      <a:gd name="connsiteX4" fmla="*/ 9996 w 10000"/>
                      <a:gd name="connsiteY4" fmla="*/ 5413 h 10796"/>
                      <a:gd name="connsiteX5" fmla="*/ 8476 w 10000"/>
                      <a:gd name="connsiteY5" fmla="*/ 7306 h 10796"/>
                      <a:gd name="connsiteX6" fmla="*/ 5202 w 10000"/>
                      <a:gd name="connsiteY6" fmla="*/ 10795 h 10796"/>
                      <a:gd name="connsiteX7" fmla="*/ 2753 w 10000"/>
                      <a:gd name="connsiteY7" fmla="*/ 7683 h 10796"/>
                      <a:gd name="connsiteX8" fmla="*/ 1375 w 10000"/>
                      <a:gd name="connsiteY8" fmla="*/ 7365 h 10796"/>
                      <a:gd name="connsiteX9" fmla="*/ 45 w 10000"/>
                      <a:gd name="connsiteY9" fmla="*/ 5036 h 10796"/>
                      <a:gd name="connsiteX0" fmla="*/ 45 w 10000"/>
                      <a:gd name="connsiteY0" fmla="*/ 5036 h 10795"/>
                      <a:gd name="connsiteX1" fmla="*/ 2738 w 10000"/>
                      <a:gd name="connsiteY1" fmla="*/ 2811 h 10795"/>
                      <a:gd name="connsiteX2" fmla="*/ 4886 w 10000"/>
                      <a:gd name="connsiteY2" fmla="*/ 4 h 10795"/>
                      <a:gd name="connsiteX3" fmla="*/ 8068 w 10000"/>
                      <a:gd name="connsiteY3" fmla="*/ 2813 h 10795"/>
                      <a:gd name="connsiteX4" fmla="*/ 9996 w 10000"/>
                      <a:gd name="connsiteY4" fmla="*/ 5413 h 10795"/>
                      <a:gd name="connsiteX5" fmla="*/ 8476 w 10000"/>
                      <a:gd name="connsiteY5" fmla="*/ 7306 h 10795"/>
                      <a:gd name="connsiteX6" fmla="*/ 5202 w 10000"/>
                      <a:gd name="connsiteY6" fmla="*/ 10795 h 10795"/>
                      <a:gd name="connsiteX7" fmla="*/ 2753 w 10000"/>
                      <a:gd name="connsiteY7" fmla="*/ 7683 h 10795"/>
                      <a:gd name="connsiteX8" fmla="*/ 1375 w 10000"/>
                      <a:gd name="connsiteY8" fmla="*/ 7365 h 10795"/>
                      <a:gd name="connsiteX9" fmla="*/ 45 w 10000"/>
                      <a:gd name="connsiteY9" fmla="*/ 5036 h 10795"/>
                      <a:gd name="connsiteX0" fmla="*/ 45 w 10000"/>
                      <a:gd name="connsiteY0" fmla="*/ 5036 h 10795"/>
                      <a:gd name="connsiteX1" fmla="*/ 2738 w 10000"/>
                      <a:gd name="connsiteY1" fmla="*/ 2811 h 10795"/>
                      <a:gd name="connsiteX2" fmla="*/ 4886 w 10000"/>
                      <a:gd name="connsiteY2" fmla="*/ 4 h 10795"/>
                      <a:gd name="connsiteX3" fmla="*/ 8068 w 10000"/>
                      <a:gd name="connsiteY3" fmla="*/ 2813 h 10795"/>
                      <a:gd name="connsiteX4" fmla="*/ 9996 w 10000"/>
                      <a:gd name="connsiteY4" fmla="*/ 5413 h 10795"/>
                      <a:gd name="connsiteX5" fmla="*/ 8476 w 10000"/>
                      <a:gd name="connsiteY5" fmla="*/ 7306 h 10795"/>
                      <a:gd name="connsiteX6" fmla="*/ 5202 w 10000"/>
                      <a:gd name="connsiteY6" fmla="*/ 10795 h 10795"/>
                      <a:gd name="connsiteX7" fmla="*/ 2753 w 10000"/>
                      <a:gd name="connsiteY7" fmla="*/ 7683 h 10795"/>
                      <a:gd name="connsiteX8" fmla="*/ 1375 w 10000"/>
                      <a:gd name="connsiteY8" fmla="*/ 7365 h 10795"/>
                      <a:gd name="connsiteX9" fmla="*/ 45 w 10000"/>
                      <a:gd name="connsiteY9" fmla="*/ 5036 h 1079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0000" h="10795">
                        <a:moveTo>
                          <a:pt x="45" y="5036"/>
                        </a:moveTo>
                        <a:cubicBezTo>
                          <a:pt x="272" y="4277"/>
                          <a:pt x="1931" y="3650"/>
                          <a:pt x="2738" y="2811"/>
                        </a:cubicBezTo>
                        <a:cubicBezTo>
                          <a:pt x="3545" y="1972"/>
                          <a:pt x="3352" y="117"/>
                          <a:pt x="4886" y="4"/>
                        </a:cubicBezTo>
                        <a:cubicBezTo>
                          <a:pt x="6420" y="-109"/>
                          <a:pt x="7216" y="1912"/>
                          <a:pt x="8068" y="2813"/>
                        </a:cubicBezTo>
                        <a:cubicBezTo>
                          <a:pt x="8920" y="3715"/>
                          <a:pt x="9928" y="3420"/>
                          <a:pt x="9996" y="5413"/>
                        </a:cubicBezTo>
                        <a:cubicBezTo>
                          <a:pt x="10064" y="7406"/>
                          <a:pt x="9275" y="6409"/>
                          <a:pt x="8476" y="7306"/>
                        </a:cubicBezTo>
                        <a:cubicBezTo>
                          <a:pt x="7677" y="8203"/>
                          <a:pt x="7086" y="10770"/>
                          <a:pt x="5202" y="10795"/>
                        </a:cubicBezTo>
                        <a:cubicBezTo>
                          <a:pt x="3318" y="10820"/>
                          <a:pt x="3391" y="8255"/>
                          <a:pt x="2753" y="7683"/>
                        </a:cubicBezTo>
                        <a:cubicBezTo>
                          <a:pt x="2115" y="7111"/>
                          <a:pt x="2326" y="7496"/>
                          <a:pt x="1375" y="7365"/>
                        </a:cubicBezTo>
                        <a:cubicBezTo>
                          <a:pt x="493" y="6773"/>
                          <a:pt x="-182" y="5795"/>
                          <a:pt x="45" y="5036"/>
                        </a:cubicBezTo>
                        <a:close/>
                      </a:path>
                    </a:pathLst>
                  </a:custGeom>
                  <a:solidFill>
                    <a:srgbClr val="9CE0FA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marL="0" marR="0" lvl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  <a:cs typeface="+mn-cs"/>
                    </a:endParaRPr>
                  </a:p>
                </p:txBody>
              </p:sp>
              <p:grpSp>
                <p:nvGrpSpPr>
                  <p:cNvPr id="800" name="Group 799">
                    <a:extLst>
                      <a:ext uri="{FF2B5EF4-FFF2-40B4-BE49-F238E27FC236}">
                        <a16:creationId xmlns:a16="http://schemas.microsoft.com/office/drawing/2014/main" id="{FB6FC116-4837-EBA6-A360-16C9EC79C573}"/>
                      </a:ext>
                    </a:extLst>
                  </p:cNvPr>
                  <p:cNvGrpSpPr/>
                  <p:nvPr/>
                </p:nvGrpSpPr>
                <p:grpSpPr>
                  <a:xfrm>
                    <a:off x="8136838" y="3735782"/>
                    <a:ext cx="2402775" cy="1530043"/>
                    <a:chOff x="8136838" y="3735782"/>
                    <a:chExt cx="2402775" cy="1530043"/>
                  </a:xfrm>
                </p:grpSpPr>
                <p:grpSp>
                  <p:nvGrpSpPr>
                    <p:cNvPr id="801" name="Group 800">
                      <a:extLst>
                        <a:ext uri="{FF2B5EF4-FFF2-40B4-BE49-F238E27FC236}">
                          <a16:creationId xmlns:a16="http://schemas.microsoft.com/office/drawing/2014/main" id="{2188DFE2-2056-5789-3936-BFBAB3B557CE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8324065" y="3830658"/>
                      <a:ext cx="2215548" cy="1435167"/>
                      <a:chOff x="833331" y="2873352"/>
                      <a:chExt cx="2333625" cy="1590649"/>
                    </a:xfrm>
                  </p:grpSpPr>
                  <p:grpSp>
                    <p:nvGrpSpPr>
                      <p:cNvPr id="803" name="Group 802">
                        <a:extLst>
                          <a:ext uri="{FF2B5EF4-FFF2-40B4-BE49-F238E27FC236}">
                            <a16:creationId xmlns:a16="http://schemas.microsoft.com/office/drawing/2014/main" id="{96A06250-07B5-0B3E-35C7-48FCCEFBBF72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1736090" y="2873352"/>
                        <a:ext cx="565150" cy="369332"/>
                        <a:chOff x="1736090" y="2873352"/>
                        <a:chExt cx="565150" cy="369332"/>
                      </a:xfrm>
                    </p:grpSpPr>
                    <p:grpSp>
                      <p:nvGrpSpPr>
                        <p:cNvPr id="851" name="Group 327">
                          <a:extLst>
                            <a:ext uri="{FF2B5EF4-FFF2-40B4-BE49-F238E27FC236}">
                              <a16:creationId xmlns:a16="http://schemas.microsoft.com/office/drawing/2014/main" id="{D0EE467C-934A-1183-E3C6-773A553F5BB7}"/>
                            </a:ext>
                          </a:extLst>
                        </p:cNvPr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1736090" y="2893762"/>
                          <a:ext cx="565150" cy="292100"/>
                          <a:chOff x="1871277" y="1576300"/>
                          <a:chExt cx="1128371" cy="437861"/>
                        </a:xfrm>
                      </p:grpSpPr>
                      <p:sp>
                        <p:nvSpPr>
                          <p:cNvPr id="855" name="Oval 854">
                            <a:extLst>
                              <a:ext uri="{FF2B5EF4-FFF2-40B4-BE49-F238E27FC236}">
                                <a16:creationId xmlns:a16="http://schemas.microsoft.com/office/drawing/2014/main" id="{6EB88ECB-9ADA-2DCE-3135-80ACADC58F61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 flipV="1">
                            <a:off x="1874446" y="1692905"/>
                            <a:ext cx="1125202" cy="321256"/>
                          </a:xfrm>
                          <a:prstGeom prst="ellipse">
                            <a:avLst/>
                          </a:prstGeom>
                          <a:gradFill flip="none" rotWithShape="1">
                            <a:gsLst>
                              <a:gs pos="0">
                                <a:srgbClr val="3333CC">
                                  <a:lumMod val="75000"/>
                                </a:srgbClr>
                              </a:gs>
                              <a:gs pos="53000">
                                <a:srgbClr val="3333CC">
                                  <a:lumMod val="60000"/>
                                  <a:lumOff val="40000"/>
                                </a:srgbClr>
                              </a:gs>
                              <a:gs pos="100000">
                                <a:srgbClr val="3333CC">
                                  <a:lumMod val="75000"/>
                                </a:srgbClr>
                              </a:gs>
                            </a:gsLst>
                            <a:lin ang="0" scaled="1"/>
                            <a:tileRect/>
                          </a:gradFill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solidFill>
                                  <a:srgbClr val="000000"/>
                                </a:solidFill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856" name="Rectangle 855">
                            <a:extLst>
                              <a:ext uri="{FF2B5EF4-FFF2-40B4-BE49-F238E27FC236}">
                                <a16:creationId xmlns:a16="http://schemas.microsoft.com/office/drawing/2014/main" id="{8329CDC7-EFE7-BE59-2A20-A9325DFC388F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1871277" y="1740499"/>
                            <a:ext cx="1128371" cy="114225"/>
                          </a:xfrm>
                          <a:prstGeom prst="rect">
                            <a:avLst/>
                          </a:prstGeom>
                          <a:gradFill rotWithShape="1">
                            <a:gsLst>
                              <a:gs pos="0">
                                <a:srgbClr val="3333CC">
                                  <a:lumMod val="75000"/>
                                </a:srgbClr>
                              </a:gs>
                              <a:gs pos="53000">
                                <a:srgbClr val="3333CC">
                                  <a:lumMod val="60000"/>
                                  <a:lumOff val="40000"/>
                                </a:srgbClr>
                              </a:gs>
                              <a:gs pos="100000">
                                <a:srgbClr val="3333CC">
                                  <a:lumMod val="75000"/>
                                </a:srgbClr>
                              </a:gs>
                            </a:gsLst>
                            <a:lin ang="10800000" scaled="0"/>
                          </a:gradFill>
                          <a:ln w="25400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857" name="Oval 856">
                            <a:extLst>
                              <a:ext uri="{FF2B5EF4-FFF2-40B4-BE49-F238E27FC236}">
                                <a16:creationId xmlns:a16="http://schemas.microsoft.com/office/drawing/2014/main" id="{4BAACC5C-4B60-BDB4-48FE-C54F3B99FD84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 flipV="1">
                            <a:off x="1871277" y="1576300"/>
                            <a:ext cx="1125200" cy="321257"/>
                          </a:xfrm>
                          <a:prstGeom prst="ellipse">
                            <a:avLst/>
                          </a:prstGeom>
                          <a:solidFill>
                            <a:srgbClr val="FFFFFF">
                              <a:lumMod val="75000"/>
                            </a:srgbClr>
                          </a:solidFill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solidFill>
                                  <a:srgbClr val="000000"/>
                                </a:solidFill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858" name="Freeform 857">
                            <a:extLst>
                              <a:ext uri="{FF2B5EF4-FFF2-40B4-BE49-F238E27FC236}">
                                <a16:creationId xmlns:a16="http://schemas.microsoft.com/office/drawing/2014/main" id="{2E281752-2B6A-C7EC-3BA1-5672A29C1ABA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159708" y="1673868"/>
                            <a:ext cx="548339" cy="159438"/>
                          </a:xfrm>
                          <a:custGeom>
                            <a:avLst/>
                            <a:gdLst>
                              <a:gd name="connsiteX0" fmla="*/ 1486231 w 2944854"/>
                              <a:gd name="connsiteY0" fmla="*/ 727041 h 1302232"/>
                              <a:gd name="connsiteX1" fmla="*/ 257675 w 2944854"/>
                              <a:gd name="connsiteY1" fmla="*/ 1302232 h 1302232"/>
                              <a:gd name="connsiteX2" fmla="*/ 0 w 2944854"/>
                              <a:gd name="connsiteY2" fmla="*/ 1228607 h 1302232"/>
                              <a:gd name="connsiteX3" fmla="*/ 911064 w 2944854"/>
                              <a:gd name="connsiteY3" fmla="*/ 837478 h 1302232"/>
                              <a:gd name="connsiteX4" fmla="*/ 883456 w 2944854"/>
                              <a:gd name="connsiteY4" fmla="*/ 450949 h 1302232"/>
                              <a:gd name="connsiteX5" fmla="*/ 161047 w 2944854"/>
                              <a:gd name="connsiteY5" fmla="*/ 119640 h 1302232"/>
                              <a:gd name="connsiteX6" fmla="*/ 404917 w 2944854"/>
                              <a:gd name="connsiteY6" fmla="*/ 50617 h 1302232"/>
                              <a:gd name="connsiteX7" fmla="*/ 1477028 w 2944854"/>
                              <a:gd name="connsiteY7" fmla="*/ 501566 h 1302232"/>
                              <a:gd name="connsiteX8" fmla="*/ 2572146 w 2944854"/>
                              <a:gd name="connsiteY8" fmla="*/ 0 h 1302232"/>
                              <a:gd name="connsiteX9" fmla="*/ 2875834 w 2944854"/>
                              <a:gd name="connsiteY9" fmla="*/ 96632 h 1302232"/>
                              <a:gd name="connsiteX10" fmla="*/ 2079803 w 2944854"/>
                              <a:gd name="connsiteY10" fmla="*/ 432543 h 1302232"/>
                              <a:gd name="connsiteX11" fmla="*/ 2240850 w 2944854"/>
                              <a:gd name="connsiteY11" fmla="*/ 920305 h 1302232"/>
                              <a:gd name="connsiteX12" fmla="*/ 2944854 w 2944854"/>
                              <a:gd name="connsiteY12" fmla="*/ 1228607 h 1302232"/>
                              <a:gd name="connsiteX13" fmla="*/ 2733192 w 2944854"/>
                              <a:gd name="connsiteY13" fmla="*/ 1297630 h 1302232"/>
                              <a:gd name="connsiteX14" fmla="*/ 1486231 w 2944854"/>
                              <a:gd name="connsiteY14" fmla="*/ 727041 h 1302232"/>
                              <a:gd name="connsiteX0" fmla="*/ 1486231 w 2944854"/>
                              <a:gd name="connsiteY0" fmla="*/ 727041 h 1316375"/>
                              <a:gd name="connsiteX1" fmla="*/ 257675 w 2944854"/>
                              <a:gd name="connsiteY1" fmla="*/ 1302232 h 1316375"/>
                              <a:gd name="connsiteX2" fmla="*/ 0 w 2944854"/>
                              <a:gd name="connsiteY2" fmla="*/ 1228607 h 1316375"/>
                              <a:gd name="connsiteX3" fmla="*/ 911064 w 2944854"/>
                              <a:gd name="connsiteY3" fmla="*/ 837478 h 1316375"/>
                              <a:gd name="connsiteX4" fmla="*/ 883456 w 2944854"/>
                              <a:gd name="connsiteY4" fmla="*/ 450949 h 1316375"/>
                              <a:gd name="connsiteX5" fmla="*/ 161047 w 2944854"/>
                              <a:gd name="connsiteY5" fmla="*/ 119640 h 1316375"/>
                              <a:gd name="connsiteX6" fmla="*/ 404917 w 2944854"/>
                              <a:gd name="connsiteY6" fmla="*/ 50617 h 1316375"/>
                              <a:gd name="connsiteX7" fmla="*/ 1477028 w 2944854"/>
                              <a:gd name="connsiteY7" fmla="*/ 501566 h 1316375"/>
                              <a:gd name="connsiteX8" fmla="*/ 2572146 w 2944854"/>
                              <a:gd name="connsiteY8" fmla="*/ 0 h 1316375"/>
                              <a:gd name="connsiteX9" fmla="*/ 2875834 w 2944854"/>
                              <a:gd name="connsiteY9" fmla="*/ 96632 h 1316375"/>
                              <a:gd name="connsiteX10" fmla="*/ 2079803 w 2944854"/>
                              <a:gd name="connsiteY10" fmla="*/ 432543 h 1316375"/>
                              <a:gd name="connsiteX11" fmla="*/ 2240850 w 2944854"/>
                              <a:gd name="connsiteY11" fmla="*/ 920305 h 1316375"/>
                              <a:gd name="connsiteX12" fmla="*/ 2944854 w 2944854"/>
                              <a:gd name="connsiteY12" fmla="*/ 1228607 h 1316375"/>
                              <a:gd name="connsiteX13" fmla="*/ 2756623 w 2944854"/>
                              <a:gd name="connsiteY13" fmla="*/ 1316375 h 1316375"/>
                              <a:gd name="connsiteX14" fmla="*/ 1486231 w 2944854"/>
                              <a:gd name="connsiteY14" fmla="*/ 727041 h 1316375"/>
                              <a:gd name="connsiteX0" fmla="*/ 1486231 w 3024520"/>
                              <a:gd name="connsiteY0" fmla="*/ 727041 h 1316375"/>
                              <a:gd name="connsiteX1" fmla="*/ 257675 w 3024520"/>
                              <a:gd name="connsiteY1" fmla="*/ 1302232 h 1316375"/>
                              <a:gd name="connsiteX2" fmla="*/ 0 w 3024520"/>
                              <a:gd name="connsiteY2" fmla="*/ 1228607 h 1316375"/>
                              <a:gd name="connsiteX3" fmla="*/ 911064 w 3024520"/>
                              <a:gd name="connsiteY3" fmla="*/ 837478 h 1316375"/>
                              <a:gd name="connsiteX4" fmla="*/ 883456 w 3024520"/>
                              <a:gd name="connsiteY4" fmla="*/ 450949 h 1316375"/>
                              <a:gd name="connsiteX5" fmla="*/ 161047 w 3024520"/>
                              <a:gd name="connsiteY5" fmla="*/ 119640 h 1316375"/>
                              <a:gd name="connsiteX6" fmla="*/ 404917 w 3024520"/>
                              <a:gd name="connsiteY6" fmla="*/ 50617 h 1316375"/>
                              <a:gd name="connsiteX7" fmla="*/ 1477028 w 3024520"/>
                              <a:gd name="connsiteY7" fmla="*/ 501566 h 1316375"/>
                              <a:gd name="connsiteX8" fmla="*/ 2572146 w 3024520"/>
                              <a:gd name="connsiteY8" fmla="*/ 0 h 1316375"/>
                              <a:gd name="connsiteX9" fmla="*/ 2875834 w 3024520"/>
                              <a:gd name="connsiteY9" fmla="*/ 96632 h 1316375"/>
                              <a:gd name="connsiteX10" fmla="*/ 2079803 w 3024520"/>
                              <a:gd name="connsiteY10" fmla="*/ 432543 h 1316375"/>
                              <a:gd name="connsiteX11" fmla="*/ 2240850 w 3024520"/>
                              <a:gd name="connsiteY11" fmla="*/ 920305 h 1316375"/>
                              <a:gd name="connsiteX12" fmla="*/ 3024520 w 3024520"/>
                              <a:gd name="connsiteY12" fmla="*/ 1228607 h 1316375"/>
                              <a:gd name="connsiteX13" fmla="*/ 2756623 w 3024520"/>
                              <a:gd name="connsiteY13" fmla="*/ 1316375 h 1316375"/>
                              <a:gd name="connsiteX14" fmla="*/ 1486231 w 3024520"/>
                              <a:gd name="connsiteY14" fmla="*/ 727041 h 1316375"/>
                              <a:gd name="connsiteX0" fmla="*/ 1537780 w 3076069"/>
                              <a:gd name="connsiteY0" fmla="*/ 727041 h 1316375"/>
                              <a:gd name="connsiteX1" fmla="*/ 309224 w 3076069"/>
                              <a:gd name="connsiteY1" fmla="*/ 1302232 h 1316375"/>
                              <a:gd name="connsiteX2" fmla="*/ 0 w 3076069"/>
                              <a:gd name="connsiteY2" fmla="*/ 1228607 h 1316375"/>
                              <a:gd name="connsiteX3" fmla="*/ 962613 w 3076069"/>
                              <a:gd name="connsiteY3" fmla="*/ 837478 h 1316375"/>
                              <a:gd name="connsiteX4" fmla="*/ 935005 w 3076069"/>
                              <a:gd name="connsiteY4" fmla="*/ 450949 h 1316375"/>
                              <a:gd name="connsiteX5" fmla="*/ 212596 w 3076069"/>
                              <a:gd name="connsiteY5" fmla="*/ 119640 h 1316375"/>
                              <a:gd name="connsiteX6" fmla="*/ 456466 w 3076069"/>
                              <a:gd name="connsiteY6" fmla="*/ 50617 h 1316375"/>
                              <a:gd name="connsiteX7" fmla="*/ 1528577 w 3076069"/>
                              <a:gd name="connsiteY7" fmla="*/ 501566 h 1316375"/>
                              <a:gd name="connsiteX8" fmla="*/ 2623695 w 3076069"/>
                              <a:gd name="connsiteY8" fmla="*/ 0 h 1316375"/>
                              <a:gd name="connsiteX9" fmla="*/ 2927383 w 3076069"/>
                              <a:gd name="connsiteY9" fmla="*/ 96632 h 1316375"/>
                              <a:gd name="connsiteX10" fmla="*/ 2131352 w 3076069"/>
                              <a:gd name="connsiteY10" fmla="*/ 432543 h 1316375"/>
                              <a:gd name="connsiteX11" fmla="*/ 2292399 w 3076069"/>
                              <a:gd name="connsiteY11" fmla="*/ 920305 h 1316375"/>
                              <a:gd name="connsiteX12" fmla="*/ 3076069 w 3076069"/>
                              <a:gd name="connsiteY12" fmla="*/ 1228607 h 1316375"/>
                              <a:gd name="connsiteX13" fmla="*/ 2808172 w 3076069"/>
                              <a:gd name="connsiteY13" fmla="*/ 1316375 h 1316375"/>
                              <a:gd name="connsiteX14" fmla="*/ 1537780 w 3076069"/>
                              <a:gd name="connsiteY14" fmla="*/ 727041 h 1316375"/>
                              <a:gd name="connsiteX0" fmla="*/ 1537780 w 3076069"/>
                              <a:gd name="connsiteY0" fmla="*/ 727041 h 1321259"/>
                              <a:gd name="connsiteX1" fmla="*/ 313981 w 3076069"/>
                              <a:gd name="connsiteY1" fmla="*/ 1321259 h 1321259"/>
                              <a:gd name="connsiteX2" fmla="*/ 0 w 3076069"/>
                              <a:gd name="connsiteY2" fmla="*/ 1228607 h 1321259"/>
                              <a:gd name="connsiteX3" fmla="*/ 962613 w 3076069"/>
                              <a:gd name="connsiteY3" fmla="*/ 837478 h 1321259"/>
                              <a:gd name="connsiteX4" fmla="*/ 935005 w 3076069"/>
                              <a:gd name="connsiteY4" fmla="*/ 450949 h 1321259"/>
                              <a:gd name="connsiteX5" fmla="*/ 212596 w 3076069"/>
                              <a:gd name="connsiteY5" fmla="*/ 119640 h 1321259"/>
                              <a:gd name="connsiteX6" fmla="*/ 456466 w 3076069"/>
                              <a:gd name="connsiteY6" fmla="*/ 50617 h 1321259"/>
                              <a:gd name="connsiteX7" fmla="*/ 1528577 w 3076069"/>
                              <a:gd name="connsiteY7" fmla="*/ 501566 h 1321259"/>
                              <a:gd name="connsiteX8" fmla="*/ 2623695 w 3076069"/>
                              <a:gd name="connsiteY8" fmla="*/ 0 h 1321259"/>
                              <a:gd name="connsiteX9" fmla="*/ 2927383 w 3076069"/>
                              <a:gd name="connsiteY9" fmla="*/ 96632 h 1321259"/>
                              <a:gd name="connsiteX10" fmla="*/ 2131352 w 3076069"/>
                              <a:gd name="connsiteY10" fmla="*/ 432543 h 1321259"/>
                              <a:gd name="connsiteX11" fmla="*/ 2292399 w 3076069"/>
                              <a:gd name="connsiteY11" fmla="*/ 920305 h 1321259"/>
                              <a:gd name="connsiteX12" fmla="*/ 3076069 w 3076069"/>
                              <a:gd name="connsiteY12" fmla="*/ 1228607 h 1321259"/>
                              <a:gd name="connsiteX13" fmla="*/ 2808172 w 3076069"/>
                              <a:gd name="connsiteY13" fmla="*/ 1316375 h 1321259"/>
                              <a:gd name="connsiteX14" fmla="*/ 1537780 w 3076069"/>
                              <a:gd name="connsiteY14" fmla="*/ 727041 h 1321259"/>
                              <a:gd name="connsiteX0" fmla="*/ 1537780 w 3076069"/>
                              <a:gd name="connsiteY0" fmla="*/ 750825 h 1321259"/>
                              <a:gd name="connsiteX1" fmla="*/ 313981 w 3076069"/>
                              <a:gd name="connsiteY1" fmla="*/ 1321259 h 1321259"/>
                              <a:gd name="connsiteX2" fmla="*/ 0 w 3076069"/>
                              <a:gd name="connsiteY2" fmla="*/ 1228607 h 1321259"/>
                              <a:gd name="connsiteX3" fmla="*/ 962613 w 3076069"/>
                              <a:gd name="connsiteY3" fmla="*/ 837478 h 1321259"/>
                              <a:gd name="connsiteX4" fmla="*/ 935005 w 3076069"/>
                              <a:gd name="connsiteY4" fmla="*/ 450949 h 1321259"/>
                              <a:gd name="connsiteX5" fmla="*/ 212596 w 3076069"/>
                              <a:gd name="connsiteY5" fmla="*/ 119640 h 1321259"/>
                              <a:gd name="connsiteX6" fmla="*/ 456466 w 3076069"/>
                              <a:gd name="connsiteY6" fmla="*/ 50617 h 1321259"/>
                              <a:gd name="connsiteX7" fmla="*/ 1528577 w 3076069"/>
                              <a:gd name="connsiteY7" fmla="*/ 501566 h 1321259"/>
                              <a:gd name="connsiteX8" fmla="*/ 2623695 w 3076069"/>
                              <a:gd name="connsiteY8" fmla="*/ 0 h 1321259"/>
                              <a:gd name="connsiteX9" fmla="*/ 2927383 w 3076069"/>
                              <a:gd name="connsiteY9" fmla="*/ 96632 h 1321259"/>
                              <a:gd name="connsiteX10" fmla="*/ 2131352 w 3076069"/>
                              <a:gd name="connsiteY10" fmla="*/ 432543 h 1321259"/>
                              <a:gd name="connsiteX11" fmla="*/ 2292399 w 3076069"/>
                              <a:gd name="connsiteY11" fmla="*/ 920305 h 1321259"/>
                              <a:gd name="connsiteX12" fmla="*/ 3076069 w 3076069"/>
                              <a:gd name="connsiteY12" fmla="*/ 1228607 h 1321259"/>
                              <a:gd name="connsiteX13" fmla="*/ 2808172 w 3076069"/>
                              <a:gd name="connsiteY13" fmla="*/ 1316375 h 1321259"/>
                              <a:gd name="connsiteX14" fmla="*/ 1537780 w 3076069"/>
                              <a:gd name="connsiteY14" fmla="*/ 750825 h 1321259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  <a:cxn ang="0">
                                <a:pos x="connsiteX5" y="connsiteY5"/>
                              </a:cxn>
                              <a:cxn ang="0">
                                <a:pos x="connsiteX6" y="connsiteY6"/>
                              </a:cxn>
                              <a:cxn ang="0">
                                <a:pos x="connsiteX7" y="connsiteY7"/>
                              </a:cxn>
                              <a:cxn ang="0">
                                <a:pos x="connsiteX8" y="connsiteY8"/>
                              </a:cxn>
                              <a:cxn ang="0">
                                <a:pos x="connsiteX9" y="connsiteY9"/>
                              </a:cxn>
                              <a:cxn ang="0">
                                <a:pos x="connsiteX10" y="connsiteY10"/>
                              </a:cxn>
                              <a:cxn ang="0">
                                <a:pos x="connsiteX11" y="connsiteY11"/>
                              </a:cxn>
                              <a:cxn ang="0">
                                <a:pos x="connsiteX12" y="connsiteY12"/>
                              </a:cxn>
                              <a:cxn ang="0">
                                <a:pos x="connsiteX13" y="connsiteY13"/>
                              </a:cxn>
                              <a:cxn ang="0">
                                <a:pos x="connsiteX14" y="connsiteY14"/>
                              </a:cxn>
                            </a:cxnLst>
                            <a:rect l="l" t="t" r="r" b="b"/>
                            <a:pathLst>
                              <a:path w="3076069" h="1321259">
                                <a:moveTo>
                                  <a:pt x="1537780" y="750825"/>
                                </a:moveTo>
                                <a:lnTo>
                                  <a:pt x="313981" y="1321259"/>
                                </a:lnTo>
                                <a:lnTo>
                                  <a:pt x="0" y="1228607"/>
                                </a:lnTo>
                                <a:lnTo>
                                  <a:pt x="962613" y="837478"/>
                                </a:lnTo>
                                <a:lnTo>
                                  <a:pt x="935005" y="450949"/>
                                </a:lnTo>
                                <a:lnTo>
                                  <a:pt x="212596" y="119640"/>
                                </a:lnTo>
                                <a:lnTo>
                                  <a:pt x="456466" y="50617"/>
                                </a:lnTo>
                                <a:lnTo>
                                  <a:pt x="1528577" y="501566"/>
                                </a:lnTo>
                                <a:lnTo>
                                  <a:pt x="2623695" y="0"/>
                                </a:lnTo>
                                <a:lnTo>
                                  <a:pt x="2927383" y="96632"/>
                                </a:lnTo>
                                <a:lnTo>
                                  <a:pt x="2131352" y="432543"/>
                                </a:lnTo>
                                <a:lnTo>
                                  <a:pt x="2292399" y="920305"/>
                                </a:lnTo>
                                <a:lnTo>
                                  <a:pt x="3076069" y="1228607"/>
                                </a:lnTo>
                                <a:lnTo>
                                  <a:pt x="2808172" y="1316375"/>
                                </a:lnTo>
                                <a:lnTo>
                                  <a:pt x="1537780" y="750825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60000"/>
                              <a:lumOff val="40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859" name="Freeform 858">
                            <a:extLst>
                              <a:ext uri="{FF2B5EF4-FFF2-40B4-BE49-F238E27FC236}">
                                <a16:creationId xmlns:a16="http://schemas.microsoft.com/office/drawing/2014/main" id="{15B05CBF-FE13-2D53-AD0F-97AC4904A26D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102655" y="1633412"/>
                            <a:ext cx="662444" cy="111846"/>
                          </a:xfrm>
                          <a:custGeom>
                            <a:avLst/>
                            <a:gdLst>
                              <a:gd name="connsiteX0" fmla="*/ 0 w 3645229"/>
                              <a:gd name="connsiteY0" fmla="*/ 214441 h 923747"/>
                              <a:gd name="connsiteX1" fmla="*/ 659770 w 3645229"/>
                              <a:gd name="connsiteY1" fmla="*/ 16495 h 923747"/>
                              <a:gd name="connsiteX2" fmla="*/ 1814367 w 3645229"/>
                              <a:gd name="connsiteY2" fmla="*/ 511360 h 923747"/>
                              <a:gd name="connsiteX3" fmla="*/ 2968965 w 3645229"/>
                              <a:gd name="connsiteY3" fmla="*/ 0 h 923747"/>
                              <a:gd name="connsiteX4" fmla="*/ 3645229 w 3645229"/>
                              <a:gd name="connsiteY4" fmla="*/ 197946 h 923747"/>
                              <a:gd name="connsiteX5" fmla="*/ 3199884 w 3645229"/>
                              <a:gd name="connsiteY5" fmla="*/ 461874 h 923747"/>
                              <a:gd name="connsiteX6" fmla="*/ 2985459 w 3645229"/>
                              <a:gd name="connsiteY6" fmla="*/ 379396 h 923747"/>
                              <a:gd name="connsiteX7" fmla="*/ 1830861 w 3645229"/>
                              <a:gd name="connsiteY7" fmla="*/ 923747 h 923747"/>
                              <a:gd name="connsiteX8" fmla="*/ 676264 w 3645229"/>
                              <a:gd name="connsiteY8" fmla="*/ 412387 h 923747"/>
                              <a:gd name="connsiteX9" fmla="*/ 527816 w 3645229"/>
                              <a:gd name="connsiteY9" fmla="*/ 478369 h 923747"/>
                              <a:gd name="connsiteX10" fmla="*/ 0 w 3645229"/>
                              <a:gd name="connsiteY10" fmla="*/ 21444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71662 w 3640627"/>
                              <a:gd name="connsiteY8" fmla="*/ 412387 h 923747"/>
                              <a:gd name="connsiteX9" fmla="*/ 523214 w 3640627"/>
                              <a:gd name="connsiteY9" fmla="*/ 478369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71662 w 3640627"/>
                              <a:gd name="connsiteY8" fmla="*/ 412387 h 923747"/>
                              <a:gd name="connsiteX9" fmla="*/ 523214 w 3640627"/>
                              <a:gd name="connsiteY9" fmla="*/ 482971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90067 w 3640627"/>
                              <a:gd name="connsiteY8" fmla="*/ 412387 h 923747"/>
                              <a:gd name="connsiteX9" fmla="*/ 523214 w 3640627"/>
                              <a:gd name="connsiteY9" fmla="*/ 482971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09765 w 3640627"/>
                              <a:gd name="connsiteY2" fmla="*/ 511360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2980857 w 3640627"/>
                              <a:gd name="connsiteY6" fmla="*/ 379396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55778 w 3640627"/>
                              <a:gd name="connsiteY2" fmla="*/ 534367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2980857 w 3640627"/>
                              <a:gd name="connsiteY6" fmla="*/ 379396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55778 w 3640627"/>
                              <a:gd name="connsiteY2" fmla="*/ 534367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3008465 w 3640627"/>
                              <a:gd name="connsiteY6" fmla="*/ 402404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723451"/>
                              <a:gd name="connsiteY0" fmla="*/ 242051 h 946755"/>
                              <a:gd name="connsiteX1" fmla="*/ 655168 w 3723451"/>
                              <a:gd name="connsiteY1" fmla="*/ 16495 h 946755"/>
                              <a:gd name="connsiteX2" fmla="*/ 1855778 w 3723451"/>
                              <a:gd name="connsiteY2" fmla="*/ 534367 h 946755"/>
                              <a:gd name="connsiteX3" fmla="*/ 2964363 w 3723451"/>
                              <a:gd name="connsiteY3" fmla="*/ 0 h 946755"/>
                              <a:gd name="connsiteX4" fmla="*/ 3723451 w 3723451"/>
                              <a:gd name="connsiteY4" fmla="*/ 220954 h 946755"/>
                              <a:gd name="connsiteX5" fmla="*/ 3195282 w 3723451"/>
                              <a:gd name="connsiteY5" fmla="*/ 461874 h 946755"/>
                              <a:gd name="connsiteX6" fmla="*/ 3008465 w 3723451"/>
                              <a:gd name="connsiteY6" fmla="*/ 402404 h 946755"/>
                              <a:gd name="connsiteX7" fmla="*/ 1876873 w 3723451"/>
                              <a:gd name="connsiteY7" fmla="*/ 946755 h 946755"/>
                              <a:gd name="connsiteX8" fmla="*/ 690067 w 3723451"/>
                              <a:gd name="connsiteY8" fmla="*/ 412387 h 946755"/>
                              <a:gd name="connsiteX9" fmla="*/ 523214 w 3723451"/>
                              <a:gd name="connsiteY9" fmla="*/ 482971 h 946755"/>
                              <a:gd name="connsiteX10" fmla="*/ 0 w 3723451"/>
                              <a:gd name="connsiteY10" fmla="*/ 242051 h 946755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95282 w 3723451"/>
                              <a:gd name="connsiteY5" fmla="*/ 448069 h 932950"/>
                              <a:gd name="connsiteX6" fmla="*/ 3008465 w 3723451"/>
                              <a:gd name="connsiteY6" fmla="*/ 388599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95282 w 3723451"/>
                              <a:gd name="connsiteY5" fmla="*/ 448069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86079 w 3723451"/>
                              <a:gd name="connsiteY5" fmla="*/ 461874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86079 w 3723451"/>
                              <a:gd name="connsiteY5" fmla="*/ 461874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711613 w 3723451"/>
                              <a:gd name="connsiteY8" fmla="*/ 413055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  <a:cxn ang="0">
                                <a:pos x="connsiteX5" y="connsiteY5"/>
                              </a:cxn>
                              <a:cxn ang="0">
                                <a:pos x="connsiteX6" y="connsiteY6"/>
                              </a:cxn>
                              <a:cxn ang="0">
                                <a:pos x="connsiteX7" y="connsiteY7"/>
                              </a:cxn>
                              <a:cxn ang="0">
                                <a:pos x="connsiteX8" y="connsiteY8"/>
                              </a:cxn>
                              <a:cxn ang="0">
                                <a:pos x="connsiteX9" y="connsiteY9"/>
                              </a:cxn>
                              <a:cxn ang="0">
                                <a:pos x="connsiteX10" y="connsiteY10"/>
                              </a:cxn>
                            </a:cxnLst>
                            <a:rect l="l" t="t" r="r" b="b"/>
                            <a:pathLst>
                              <a:path w="3723451" h="932950">
                                <a:moveTo>
                                  <a:pt x="0" y="228246"/>
                                </a:moveTo>
                                <a:lnTo>
                                  <a:pt x="655168" y="2690"/>
                                </a:lnTo>
                                <a:lnTo>
                                  <a:pt x="1855778" y="520562"/>
                                </a:lnTo>
                                <a:lnTo>
                                  <a:pt x="3001174" y="0"/>
                                </a:lnTo>
                                <a:lnTo>
                                  <a:pt x="3723451" y="207149"/>
                                </a:lnTo>
                                <a:lnTo>
                                  <a:pt x="3186079" y="461874"/>
                                </a:lnTo>
                                <a:lnTo>
                                  <a:pt x="3013067" y="393200"/>
                                </a:lnTo>
                                <a:lnTo>
                                  <a:pt x="1876873" y="932950"/>
                                </a:lnTo>
                                <a:lnTo>
                                  <a:pt x="711613" y="413055"/>
                                </a:lnTo>
                                <a:lnTo>
                                  <a:pt x="523214" y="469166"/>
                                </a:lnTo>
                                <a:lnTo>
                                  <a:pt x="0" y="228246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860" name="Freeform 859">
                            <a:extLst>
                              <a:ext uri="{FF2B5EF4-FFF2-40B4-BE49-F238E27FC236}">
                                <a16:creationId xmlns:a16="http://schemas.microsoft.com/office/drawing/2014/main" id="{E33463E4-80FD-73CA-8114-C6B3F1C568CA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536889" y="1728599"/>
                            <a:ext cx="244057" cy="97568"/>
                          </a:xfrm>
                          <a:custGeom>
                            <a:avLst/>
                            <a:gdLst>
                              <a:gd name="connsiteX0" fmla="*/ 55216 w 1421812"/>
                              <a:gd name="connsiteY0" fmla="*/ 0 h 800665"/>
                              <a:gd name="connsiteX1" fmla="*/ 1421812 w 1421812"/>
                              <a:gd name="connsiteY1" fmla="*/ 625807 h 800665"/>
                              <a:gd name="connsiteX2" fmla="*/ 947874 w 1421812"/>
                              <a:gd name="connsiteY2" fmla="*/ 800665 h 800665"/>
                              <a:gd name="connsiteX3" fmla="*/ 50614 w 1421812"/>
                              <a:gd name="connsiteY3" fmla="*/ 404934 h 800665"/>
                              <a:gd name="connsiteX4" fmla="*/ 0 w 1421812"/>
                              <a:gd name="connsiteY4" fmla="*/ 404934 h 800665"/>
                              <a:gd name="connsiteX5" fmla="*/ 55216 w 1421812"/>
                              <a:gd name="connsiteY5" fmla="*/ 0 h 800665"/>
                              <a:gd name="connsiteX0" fmla="*/ 4602 w 1371198"/>
                              <a:gd name="connsiteY0" fmla="*/ 0 h 800665"/>
                              <a:gd name="connsiteX1" fmla="*/ 1371198 w 1371198"/>
                              <a:gd name="connsiteY1" fmla="*/ 625807 h 800665"/>
                              <a:gd name="connsiteX2" fmla="*/ 897260 w 1371198"/>
                              <a:gd name="connsiteY2" fmla="*/ 800665 h 800665"/>
                              <a:gd name="connsiteX3" fmla="*/ 0 w 1371198"/>
                              <a:gd name="connsiteY3" fmla="*/ 404934 h 800665"/>
                              <a:gd name="connsiteX4" fmla="*/ 4602 w 1371198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9868"/>
                              <a:gd name="connsiteX1" fmla="*/ 1366596 w 1366596"/>
                              <a:gd name="connsiteY1" fmla="*/ 625807 h 809868"/>
                              <a:gd name="connsiteX2" fmla="*/ 865050 w 1366596"/>
                              <a:gd name="connsiteY2" fmla="*/ 809868 h 809868"/>
                              <a:gd name="connsiteX3" fmla="*/ 4601 w 1366596"/>
                              <a:gd name="connsiteY3" fmla="*/ 427942 h 809868"/>
                              <a:gd name="connsiteX4" fmla="*/ 0 w 1366596"/>
                              <a:gd name="connsiteY4" fmla="*/ 0 h 809868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</a:cxnLst>
                            <a:rect l="l" t="t" r="r" b="b"/>
                            <a:pathLst>
                              <a:path w="1366596" h="809868">
                                <a:moveTo>
                                  <a:pt x="0" y="0"/>
                                </a:moveTo>
                                <a:lnTo>
                                  <a:pt x="1366596" y="625807"/>
                                </a:lnTo>
                                <a:lnTo>
                                  <a:pt x="865050" y="809868"/>
                                </a:lnTo>
                                <a:lnTo>
                                  <a:pt x="4601" y="427942"/>
                                </a:lnTo>
                                <a:cubicBezTo>
                                  <a:pt x="-1535" y="105836"/>
                                  <a:pt x="1534" y="142647"/>
                                  <a:pt x="0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861" name="Freeform 860">
                            <a:extLst>
                              <a:ext uri="{FF2B5EF4-FFF2-40B4-BE49-F238E27FC236}">
                                <a16:creationId xmlns:a16="http://schemas.microsoft.com/office/drawing/2014/main" id="{882FBF90-76CD-6331-1AB0-E65069B1AC9C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089977" y="1730980"/>
                            <a:ext cx="240888" cy="95187"/>
                          </a:xfrm>
                          <a:custGeom>
                            <a:avLst/>
                            <a:gdLst>
                              <a:gd name="connsiteX0" fmla="*/ 1329786 w 1348191"/>
                              <a:gd name="connsiteY0" fmla="*/ 0 h 809869"/>
                              <a:gd name="connsiteX1" fmla="*/ 1348191 w 1348191"/>
                              <a:gd name="connsiteY1" fmla="*/ 400333 h 809869"/>
                              <a:gd name="connsiteX2" fmla="*/ 487742 w 1348191"/>
                              <a:gd name="connsiteY2" fmla="*/ 809869 h 809869"/>
                              <a:gd name="connsiteX3" fmla="*/ 0 w 1348191"/>
                              <a:gd name="connsiteY3" fmla="*/ 630409 h 809869"/>
                              <a:gd name="connsiteX4" fmla="*/ 1329786 w 1348191"/>
                              <a:gd name="connsiteY4" fmla="*/ 0 h 809869"/>
                              <a:gd name="connsiteX0" fmla="*/ 1329786 w 1348191"/>
                              <a:gd name="connsiteY0" fmla="*/ 0 h 791462"/>
                              <a:gd name="connsiteX1" fmla="*/ 1348191 w 1348191"/>
                              <a:gd name="connsiteY1" fmla="*/ 381926 h 791462"/>
                              <a:gd name="connsiteX2" fmla="*/ 487742 w 1348191"/>
                              <a:gd name="connsiteY2" fmla="*/ 791462 h 791462"/>
                              <a:gd name="connsiteX3" fmla="*/ 0 w 1348191"/>
                              <a:gd name="connsiteY3" fmla="*/ 612002 h 791462"/>
                              <a:gd name="connsiteX4" fmla="*/ 1329786 w 1348191"/>
                              <a:gd name="connsiteY4" fmla="*/ 0 h 791462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</a:cxnLst>
                            <a:rect l="l" t="t" r="r" b="b"/>
                            <a:pathLst>
                              <a:path w="1348191" h="791462">
                                <a:moveTo>
                                  <a:pt x="1329786" y="0"/>
                                </a:moveTo>
                                <a:lnTo>
                                  <a:pt x="1348191" y="381926"/>
                                </a:lnTo>
                                <a:lnTo>
                                  <a:pt x="487742" y="791462"/>
                                </a:lnTo>
                                <a:lnTo>
                                  <a:pt x="0" y="612002"/>
                                </a:lnTo>
                                <a:lnTo>
                                  <a:pt x="1329786" y="0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cxnSp>
                        <p:nvCxnSpPr>
                          <p:cNvPr id="862" name="Straight Connector 861">
                            <a:extLst>
                              <a:ext uri="{FF2B5EF4-FFF2-40B4-BE49-F238E27FC236}">
                                <a16:creationId xmlns:a16="http://schemas.microsoft.com/office/drawing/2014/main" id="{18B7A30D-FF0C-9C22-C11D-957DFD45F2DE}"/>
                              </a:ext>
                            </a:extLst>
                          </p:cNvPr>
                          <p:cNvCxnSpPr>
                            <a:endCxn id="857" idx="2"/>
                          </p:cNvCxnSpPr>
                          <p:nvPr/>
                        </p:nvCxnSpPr>
                        <p:spPr bwMode="auto">
                          <a:xfrm flipH="1" flipV="1">
                            <a:off x="1871277" y="1735739"/>
                            <a:ext cx="3169" cy="123743"/>
                          </a:xfrm>
                          <a:prstGeom prst="line">
                            <a:avLst/>
                          </a:prstGeom>
                          <a:noFill/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5" dist="19939" dir="5400000" algn="tl" rotWithShape="0">
                              <a:srgbClr val="000000">
                                <a:alpha val="38000"/>
                              </a:srgbClr>
                            </a:outerShdw>
                          </a:effectLst>
                        </p:spPr>
                      </p:cxnSp>
                      <p:cxnSp>
                        <p:nvCxnSpPr>
                          <p:cNvPr id="863" name="Straight Connector 862">
                            <a:extLst>
                              <a:ext uri="{FF2B5EF4-FFF2-40B4-BE49-F238E27FC236}">
                                <a16:creationId xmlns:a16="http://schemas.microsoft.com/office/drawing/2014/main" id="{897E5882-6C05-8C40-C15F-F038A8ED8CB9}"/>
                              </a:ext>
                            </a:extLst>
                          </p:cNvPr>
                          <p:cNvCxnSpPr/>
                          <p:nvPr/>
                        </p:nvCxnSpPr>
                        <p:spPr bwMode="auto">
                          <a:xfrm flipH="1" flipV="1">
                            <a:off x="2996477" y="1733359"/>
                            <a:ext cx="3171" cy="123743"/>
                          </a:xfrm>
                          <a:prstGeom prst="line">
                            <a:avLst/>
                          </a:prstGeom>
                          <a:noFill/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5" dist="19939" dir="5400000" algn="tl" rotWithShape="0">
                              <a:srgbClr val="000000">
                                <a:alpha val="38000"/>
                              </a:srgbClr>
                            </a:outerShdw>
                          </a:effectLst>
                        </p:spPr>
                      </p:cxnSp>
                    </p:grpSp>
                    <p:grpSp>
                      <p:nvGrpSpPr>
                        <p:cNvPr id="852" name="Group 851">
                          <a:extLst>
                            <a:ext uri="{FF2B5EF4-FFF2-40B4-BE49-F238E27FC236}">
                              <a16:creationId xmlns:a16="http://schemas.microsoft.com/office/drawing/2014/main" id="{5F7DD2E3-90CC-D613-92BB-788673FDE432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1770362" y="2873352"/>
                          <a:ext cx="441422" cy="369332"/>
                          <a:chOff x="667045" y="1708643"/>
                          <a:chExt cx="441422" cy="369332"/>
                        </a:xfrm>
                      </p:grpSpPr>
                      <p:sp>
                        <p:nvSpPr>
                          <p:cNvPr id="853" name="Oval 852">
                            <a:extLst>
                              <a:ext uri="{FF2B5EF4-FFF2-40B4-BE49-F238E27FC236}">
                                <a16:creationId xmlns:a16="http://schemas.microsoft.com/office/drawing/2014/main" id="{C0245BB2-E525-D705-78A1-A17402CA7343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725417" y="1787240"/>
                            <a:ext cx="356365" cy="231962"/>
                          </a:xfrm>
                          <a:prstGeom prst="ellipse">
                            <a:avLst/>
                          </a:prstGeom>
                          <a:solidFill>
                            <a:srgbClr val="FFFFFF">
                              <a:alpha val="76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rtlCol="0"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854" name="TextBox 853">
                            <a:extLst>
                              <a:ext uri="{FF2B5EF4-FFF2-40B4-BE49-F238E27FC236}">
                                <a16:creationId xmlns:a16="http://schemas.microsoft.com/office/drawing/2014/main" id="{98F93359-5ECA-047A-82E2-26A5D99AC35D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667045" y="1708643"/>
                            <a:ext cx="441422" cy="369332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none" rtlCol="0">
                            <a:spAutoFit/>
                          </a:bodyPr>
                          <a:lstStyle/>
                          <a:p>
                            <a:pPr marL="0" marR="0" lvl="0" indent="0" algn="l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en-US" sz="1800" b="0" i="0" u="none" strike="noStrike" kern="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0000"/>
                                </a:solidFill>
                                <a:effectLst/>
                                <a:uLnTx/>
                                <a:uFillTx/>
                                <a:latin typeface="Arial" charset="0"/>
                                <a:ea typeface="ＭＳ Ｐゴシック" charset="0"/>
                                <a:cs typeface="+mn-cs"/>
                              </a:rPr>
                              <a:t>3b</a:t>
                            </a:r>
                          </a:p>
                        </p:txBody>
                      </p:sp>
                    </p:grpSp>
                  </p:grpSp>
                  <p:grpSp>
                    <p:nvGrpSpPr>
                      <p:cNvPr id="804" name="Group 803">
                        <a:extLst>
                          <a:ext uri="{FF2B5EF4-FFF2-40B4-BE49-F238E27FC236}">
                            <a16:creationId xmlns:a16="http://schemas.microsoft.com/office/drawing/2014/main" id="{96434B9E-83C6-A744-3868-E7F83EE23CF5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1740320" y="4094669"/>
                        <a:ext cx="565150" cy="369332"/>
                        <a:chOff x="1736090" y="2873352"/>
                        <a:chExt cx="565150" cy="369332"/>
                      </a:xfrm>
                    </p:grpSpPr>
                    <p:grpSp>
                      <p:nvGrpSpPr>
                        <p:cNvPr id="838" name="Group 327">
                          <a:extLst>
                            <a:ext uri="{FF2B5EF4-FFF2-40B4-BE49-F238E27FC236}">
                              <a16:creationId xmlns:a16="http://schemas.microsoft.com/office/drawing/2014/main" id="{FD07BE5A-AD8D-CF60-B0E9-936ED8B26D50}"/>
                            </a:ext>
                          </a:extLst>
                        </p:cNvPr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1736090" y="2893762"/>
                          <a:ext cx="565150" cy="292100"/>
                          <a:chOff x="1871277" y="1576300"/>
                          <a:chExt cx="1128371" cy="437861"/>
                        </a:xfrm>
                      </p:grpSpPr>
                      <p:sp>
                        <p:nvSpPr>
                          <p:cNvPr id="842" name="Oval 841">
                            <a:extLst>
                              <a:ext uri="{FF2B5EF4-FFF2-40B4-BE49-F238E27FC236}">
                                <a16:creationId xmlns:a16="http://schemas.microsoft.com/office/drawing/2014/main" id="{E4D8AAE4-7DA1-1B19-CEC6-E819A39DA103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 flipV="1">
                            <a:off x="1874446" y="1692905"/>
                            <a:ext cx="1125202" cy="321256"/>
                          </a:xfrm>
                          <a:prstGeom prst="ellipse">
                            <a:avLst/>
                          </a:prstGeom>
                          <a:gradFill flip="none" rotWithShape="1">
                            <a:gsLst>
                              <a:gs pos="0">
                                <a:srgbClr val="3333CC">
                                  <a:lumMod val="75000"/>
                                </a:srgbClr>
                              </a:gs>
                              <a:gs pos="53000">
                                <a:srgbClr val="3333CC">
                                  <a:lumMod val="60000"/>
                                  <a:lumOff val="40000"/>
                                </a:srgbClr>
                              </a:gs>
                              <a:gs pos="100000">
                                <a:srgbClr val="3333CC">
                                  <a:lumMod val="75000"/>
                                </a:srgbClr>
                              </a:gs>
                            </a:gsLst>
                            <a:lin ang="0" scaled="1"/>
                            <a:tileRect/>
                          </a:gradFill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solidFill>
                                  <a:srgbClr val="000000"/>
                                </a:solidFill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843" name="Rectangle 842">
                            <a:extLst>
                              <a:ext uri="{FF2B5EF4-FFF2-40B4-BE49-F238E27FC236}">
                                <a16:creationId xmlns:a16="http://schemas.microsoft.com/office/drawing/2014/main" id="{68940617-03CB-E812-AAC0-2F4ECD912E53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1871277" y="1740499"/>
                            <a:ext cx="1128371" cy="114225"/>
                          </a:xfrm>
                          <a:prstGeom prst="rect">
                            <a:avLst/>
                          </a:prstGeom>
                          <a:gradFill rotWithShape="1">
                            <a:gsLst>
                              <a:gs pos="0">
                                <a:srgbClr val="3333CC">
                                  <a:lumMod val="75000"/>
                                </a:srgbClr>
                              </a:gs>
                              <a:gs pos="53000">
                                <a:srgbClr val="3333CC">
                                  <a:lumMod val="60000"/>
                                  <a:lumOff val="40000"/>
                                </a:srgbClr>
                              </a:gs>
                              <a:gs pos="100000">
                                <a:srgbClr val="3333CC">
                                  <a:lumMod val="75000"/>
                                </a:srgbClr>
                              </a:gs>
                            </a:gsLst>
                            <a:lin ang="10800000" scaled="0"/>
                          </a:gradFill>
                          <a:ln w="25400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844" name="Oval 843">
                            <a:extLst>
                              <a:ext uri="{FF2B5EF4-FFF2-40B4-BE49-F238E27FC236}">
                                <a16:creationId xmlns:a16="http://schemas.microsoft.com/office/drawing/2014/main" id="{028AA42F-3143-E312-B4D2-672CA559514C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 flipV="1">
                            <a:off x="1871277" y="1576300"/>
                            <a:ext cx="1125200" cy="321257"/>
                          </a:xfrm>
                          <a:prstGeom prst="ellipse">
                            <a:avLst/>
                          </a:prstGeom>
                          <a:solidFill>
                            <a:srgbClr val="FFFFFF">
                              <a:lumMod val="75000"/>
                            </a:srgbClr>
                          </a:solidFill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solidFill>
                                  <a:srgbClr val="000000"/>
                                </a:solidFill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845" name="Freeform 844">
                            <a:extLst>
                              <a:ext uri="{FF2B5EF4-FFF2-40B4-BE49-F238E27FC236}">
                                <a16:creationId xmlns:a16="http://schemas.microsoft.com/office/drawing/2014/main" id="{6073DA56-81E7-7C36-8091-0E73E9DB3020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159708" y="1673868"/>
                            <a:ext cx="548339" cy="159438"/>
                          </a:xfrm>
                          <a:custGeom>
                            <a:avLst/>
                            <a:gdLst>
                              <a:gd name="connsiteX0" fmla="*/ 1486231 w 2944854"/>
                              <a:gd name="connsiteY0" fmla="*/ 727041 h 1302232"/>
                              <a:gd name="connsiteX1" fmla="*/ 257675 w 2944854"/>
                              <a:gd name="connsiteY1" fmla="*/ 1302232 h 1302232"/>
                              <a:gd name="connsiteX2" fmla="*/ 0 w 2944854"/>
                              <a:gd name="connsiteY2" fmla="*/ 1228607 h 1302232"/>
                              <a:gd name="connsiteX3" fmla="*/ 911064 w 2944854"/>
                              <a:gd name="connsiteY3" fmla="*/ 837478 h 1302232"/>
                              <a:gd name="connsiteX4" fmla="*/ 883456 w 2944854"/>
                              <a:gd name="connsiteY4" fmla="*/ 450949 h 1302232"/>
                              <a:gd name="connsiteX5" fmla="*/ 161047 w 2944854"/>
                              <a:gd name="connsiteY5" fmla="*/ 119640 h 1302232"/>
                              <a:gd name="connsiteX6" fmla="*/ 404917 w 2944854"/>
                              <a:gd name="connsiteY6" fmla="*/ 50617 h 1302232"/>
                              <a:gd name="connsiteX7" fmla="*/ 1477028 w 2944854"/>
                              <a:gd name="connsiteY7" fmla="*/ 501566 h 1302232"/>
                              <a:gd name="connsiteX8" fmla="*/ 2572146 w 2944854"/>
                              <a:gd name="connsiteY8" fmla="*/ 0 h 1302232"/>
                              <a:gd name="connsiteX9" fmla="*/ 2875834 w 2944854"/>
                              <a:gd name="connsiteY9" fmla="*/ 96632 h 1302232"/>
                              <a:gd name="connsiteX10" fmla="*/ 2079803 w 2944854"/>
                              <a:gd name="connsiteY10" fmla="*/ 432543 h 1302232"/>
                              <a:gd name="connsiteX11" fmla="*/ 2240850 w 2944854"/>
                              <a:gd name="connsiteY11" fmla="*/ 920305 h 1302232"/>
                              <a:gd name="connsiteX12" fmla="*/ 2944854 w 2944854"/>
                              <a:gd name="connsiteY12" fmla="*/ 1228607 h 1302232"/>
                              <a:gd name="connsiteX13" fmla="*/ 2733192 w 2944854"/>
                              <a:gd name="connsiteY13" fmla="*/ 1297630 h 1302232"/>
                              <a:gd name="connsiteX14" fmla="*/ 1486231 w 2944854"/>
                              <a:gd name="connsiteY14" fmla="*/ 727041 h 1302232"/>
                              <a:gd name="connsiteX0" fmla="*/ 1486231 w 2944854"/>
                              <a:gd name="connsiteY0" fmla="*/ 727041 h 1316375"/>
                              <a:gd name="connsiteX1" fmla="*/ 257675 w 2944854"/>
                              <a:gd name="connsiteY1" fmla="*/ 1302232 h 1316375"/>
                              <a:gd name="connsiteX2" fmla="*/ 0 w 2944854"/>
                              <a:gd name="connsiteY2" fmla="*/ 1228607 h 1316375"/>
                              <a:gd name="connsiteX3" fmla="*/ 911064 w 2944854"/>
                              <a:gd name="connsiteY3" fmla="*/ 837478 h 1316375"/>
                              <a:gd name="connsiteX4" fmla="*/ 883456 w 2944854"/>
                              <a:gd name="connsiteY4" fmla="*/ 450949 h 1316375"/>
                              <a:gd name="connsiteX5" fmla="*/ 161047 w 2944854"/>
                              <a:gd name="connsiteY5" fmla="*/ 119640 h 1316375"/>
                              <a:gd name="connsiteX6" fmla="*/ 404917 w 2944854"/>
                              <a:gd name="connsiteY6" fmla="*/ 50617 h 1316375"/>
                              <a:gd name="connsiteX7" fmla="*/ 1477028 w 2944854"/>
                              <a:gd name="connsiteY7" fmla="*/ 501566 h 1316375"/>
                              <a:gd name="connsiteX8" fmla="*/ 2572146 w 2944854"/>
                              <a:gd name="connsiteY8" fmla="*/ 0 h 1316375"/>
                              <a:gd name="connsiteX9" fmla="*/ 2875834 w 2944854"/>
                              <a:gd name="connsiteY9" fmla="*/ 96632 h 1316375"/>
                              <a:gd name="connsiteX10" fmla="*/ 2079803 w 2944854"/>
                              <a:gd name="connsiteY10" fmla="*/ 432543 h 1316375"/>
                              <a:gd name="connsiteX11" fmla="*/ 2240850 w 2944854"/>
                              <a:gd name="connsiteY11" fmla="*/ 920305 h 1316375"/>
                              <a:gd name="connsiteX12" fmla="*/ 2944854 w 2944854"/>
                              <a:gd name="connsiteY12" fmla="*/ 1228607 h 1316375"/>
                              <a:gd name="connsiteX13" fmla="*/ 2756623 w 2944854"/>
                              <a:gd name="connsiteY13" fmla="*/ 1316375 h 1316375"/>
                              <a:gd name="connsiteX14" fmla="*/ 1486231 w 2944854"/>
                              <a:gd name="connsiteY14" fmla="*/ 727041 h 1316375"/>
                              <a:gd name="connsiteX0" fmla="*/ 1486231 w 3024520"/>
                              <a:gd name="connsiteY0" fmla="*/ 727041 h 1316375"/>
                              <a:gd name="connsiteX1" fmla="*/ 257675 w 3024520"/>
                              <a:gd name="connsiteY1" fmla="*/ 1302232 h 1316375"/>
                              <a:gd name="connsiteX2" fmla="*/ 0 w 3024520"/>
                              <a:gd name="connsiteY2" fmla="*/ 1228607 h 1316375"/>
                              <a:gd name="connsiteX3" fmla="*/ 911064 w 3024520"/>
                              <a:gd name="connsiteY3" fmla="*/ 837478 h 1316375"/>
                              <a:gd name="connsiteX4" fmla="*/ 883456 w 3024520"/>
                              <a:gd name="connsiteY4" fmla="*/ 450949 h 1316375"/>
                              <a:gd name="connsiteX5" fmla="*/ 161047 w 3024520"/>
                              <a:gd name="connsiteY5" fmla="*/ 119640 h 1316375"/>
                              <a:gd name="connsiteX6" fmla="*/ 404917 w 3024520"/>
                              <a:gd name="connsiteY6" fmla="*/ 50617 h 1316375"/>
                              <a:gd name="connsiteX7" fmla="*/ 1477028 w 3024520"/>
                              <a:gd name="connsiteY7" fmla="*/ 501566 h 1316375"/>
                              <a:gd name="connsiteX8" fmla="*/ 2572146 w 3024520"/>
                              <a:gd name="connsiteY8" fmla="*/ 0 h 1316375"/>
                              <a:gd name="connsiteX9" fmla="*/ 2875834 w 3024520"/>
                              <a:gd name="connsiteY9" fmla="*/ 96632 h 1316375"/>
                              <a:gd name="connsiteX10" fmla="*/ 2079803 w 3024520"/>
                              <a:gd name="connsiteY10" fmla="*/ 432543 h 1316375"/>
                              <a:gd name="connsiteX11" fmla="*/ 2240850 w 3024520"/>
                              <a:gd name="connsiteY11" fmla="*/ 920305 h 1316375"/>
                              <a:gd name="connsiteX12" fmla="*/ 3024520 w 3024520"/>
                              <a:gd name="connsiteY12" fmla="*/ 1228607 h 1316375"/>
                              <a:gd name="connsiteX13" fmla="*/ 2756623 w 3024520"/>
                              <a:gd name="connsiteY13" fmla="*/ 1316375 h 1316375"/>
                              <a:gd name="connsiteX14" fmla="*/ 1486231 w 3024520"/>
                              <a:gd name="connsiteY14" fmla="*/ 727041 h 1316375"/>
                              <a:gd name="connsiteX0" fmla="*/ 1537780 w 3076069"/>
                              <a:gd name="connsiteY0" fmla="*/ 727041 h 1316375"/>
                              <a:gd name="connsiteX1" fmla="*/ 309224 w 3076069"/>
                              <a:gd name="connsiteY1" fmla="*/ 1302232 h 1316375"/>
                              <a:gd name="connsiteX2" fmla="*/ 0 w 3076069"/>
                              <a:gd name="connsiteY2" fmla="*/ 1228607 h 1316375"/>
                              <a:gd name="connsiteX3" fmla="*/ 962613 w 3076069"/>
                              <a:gd name="connsiteY3" fmla="*/ 837478 h 1316375"/>
                              <a:gd name="connsiteX4" fmla="*/ 935005 w 3076069"/>
                              <a:gd name="connsiteY4" fmla="*/ 450949 h 1316375"/>
                              <a:gd name="connsiteX5" fmla="*/ 212596 w 3076069"/>
                              <a:gd name="connsiteY5" fmla="*/ 119640 h 1316375"/>
                              <a:gd name="connsiteX6" fmla="*/ 456466 w 3076069"/>
                              <a:gd name="connsiteY6" fmla="*/ 50617 h 1316375"/>
                              <a:gd name="connsiteX7" fmla="*/ 1528577 w 3076069"/>
                              <a:gd name="connsiteY7" fmla="*/ 501566 h 1316375"/>
                              <a:gd name="connsiteX8" fmla="*/ 2623695 w 3076069"/>
                              <a:gd name="connsiteY8" fmla="*/ 0 h 1316375"/>
                              <a:gd name="connsiteX9" fmla="*/ 2927383 w 3076069"/>
                              <a:gd name="connsiteY9" fmla="*/ 96632 h 1316375"/>
                              <a:gd name="connsiteX10" fmla="*/ 2131352 w 3076069"/>
                              <a:gd name="connsiteY10" fmla="*/ 432543 h 1316375"/>
                              <a:gd name="connsiteX11" fmla="*/ 2292399 w 3076069"/>
                              <a:gd name="connsiteY11" fmla="*/ 920305 h 1316375"/>
                              <a:gd name="connsiteX12" fmla="*/ 3076069 w 3076069"/>
                              <a:gd name="connsiteY12" fmla="*/ 1228607 h 1316375"/>
                              <a:gd name="connsiteX13" fmla="*/ 2808172 w 3076069"/>
                              <a:gd name="connsiteY13" fmla="*/ 1316375 h 1316375"/>
                              <a:gd name="connsiteX14" fmla="*/ 1537780 w 3076069"/>
                              <a:gd name="connsiteY14" fmla="*/ 727041 h 1316375"/>
                              <a:gd name="connsiteX0" fmla="*/ 1537780 w 3076069"/>
                              <a:gd name="connsiteY0" fmla="*/ 727041 h 1321259"/>
                              <a:gd name="connsiteX1" fmla="*/ 313981 w 3076069"/>
                              <a:gd name="connsiteY1" fmla="*/ 1321259 h 1321259"/>
                              <a:gd name="connsiteX2" fmla="*/ 0 w 3076069"/>
                              <a:gd name="connsiteY2" fmla="*/ 1228607 h 1321259"/>
                              <a:gd name="connsiteX3" fmla="*/ 962613 w 3076069"/>
                              <a:gd name="connsiteY3" fmla="*/ 837478 h 1321259"/>
                              <a:gd name="connsiteX4" fmla="*/ 935005 w 3076069"/>
                              <a:gd name="connsiteY4" fmla="*/ 450949 h 1321259"/>
                              <a:gd name="connsiteX5" fmla="*/ 212596 w 3076069"/>
                              <a:gd name="connsiteY5" fmla="*/ 119640 h 1321259"/>
                              <a:gd name="connsiteX6" fmla="*/ 456466 w 3076069"/>
                              <a:gd name="connsiteY6" fmla="*/ 50617 h 1321259"/>
                              <a:gd name="connsiteX7" fmla="*/ 1528577 w 3076069"/>
                              <a:gd name="connsiteY7" fmla="*/ 501566 h 1321259"/>
                              <a:gd name="connsiteX8" fmla="*/ 2623695 w 3076069"/>
                              <a:gd name="connsiteY8" fmla="*/ 0 h 1321259"/>
                              <a:gd name="connsiteX9" fmla="*/ 2927383 w 3076069"/>
                              <a:gd name="connsiteY9" fmla="*/ 96632 h 1321259"/>
                              <a:gd name="connsiteX10" fmla="*/ 2131352 w 3076069"/>
                              <a:gd name="connsiteY10" fmla="*/ 432543 h 1321259"/>
                              <a:gd name="connsiteX11" fmla="*/ 2292399 w 3076069"/>
                              <a:gd name="connsiteY11" fmla="*/ 920305 h 1321259"/>
                              <a:gd name="connsiteX12" fmla="*/ 3076069 w 3076069"/>
                              <a:gd name="connsiteY12" fmla="*/ 1228607 h 1321259"/>
                              <a:gd name="connsiteX13" fmla="*/ 2808172 w 3076069"/>
                              <a:gd name="connsiteY13" fmla="*/ 1316375 h 1321259"/>
                              <a:gd name="connsiteX14" fmla="*/ 1537780 w 3076069"/>
                              <a:gd name="connsiteY14" fmla="*/ 727041 h 1321259"/>
                              <a:gd name="connsiteX0" fmla="*/ 1537780 w 3076069"/>
                              <a:gd name="connsiteY0" fmla="*/ 750825 h 1321259"/>
                              <a:gd name="connsiteX1" fmla="*/ 313981 w 3076069"/>
                              <a:gd name="connsiteY1" fmla="*/ 1321259 h 1321259"/>
                              <a:gd name="connsiteX2" fmla="*/ 0 w 3076069"/>
                              <a:gd name="connsiteY2" fmla="*/ 1228607 h 1321259"/>
                              <a:gd name="connsiteX3" fmla="*/ 962613 w 3076069"/>
                              <a:gd name="connsiteY3" fmla="*/ 837478 h 1321259"/>
                              <a:gd name="connsiteX4" fmla="*/ 935005 w 3076069"/>
                              <a:gd name="connsiteY4" fmla="*/ 450949 h 1321259"/>
                              <a:gd name="connsiteX5" fmla="*/ 212596 w 3076069"/>
                              <a:gd name="connsiteY5" fmla="*/ 119640 h 1321259"/>
                              <a:gd name="connsiteX6" fmla="*/ 456466 w 3076069"/>
                              <a:gd name="connsiteY6" fmla="*/ 50617 h 1321259"/>
                              <a:gd name="connsiteX7" fmla="*/ 1528577 w 3076069"/>
                              <a:gd name="connsiteY7" fmla="*/ 501566 h 1321259"/>
                              <a:gd name="connsiteX8" fmla="*/ 2623695 w 3076069"/>
                              <a:gd name="connsiteY8" fmla="*/ 0 h 1321259"/>
                              <a:gd name="connsiteX9" fmla="*/ 2927383 w 3076069"/>
                              <a:gd name="connsiteY9" fmla="*/ 96632 h 1321259"/>
                              <a:gd name="connsiteX10" fmla="*/ 2131352 w 3076069"/>
                              <a:gd name="connsiteY10" fmla="*/ 432543 h 1321259"/>
                              <a:gd name="connsiteX11" fmla="*/ 2292399 w 3076069"/>
                              <a:gd name="connsiteY11" fmla="*/ 920305 h 1321259"/>
                              <a:gd name="connsiteX12" fmla="*/ 3076069 w 3076069"/>
                              <a:gd name="connsiteY12" fmla="*/ 1228607 h 1321259"/>
                              <a:gd name="connsiteX13" fmla="*/ 2808172 w 3076069"/>
                              <a:gd name="connsiteY13" fmla="*/ 1316375 h 1321259"/>
                              <a:gd name="connsiteX14" fmla="*/ 1537780 w 3076069"/>
                              <a:gd name="connsiteY14" fmla="*/ 750825 h 1321259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  <a:cxn ang="0">
                                <a:pos x="connsiteX5" y="connsiteY5"/>
                              </a:cxn>
                              <a:cxn ang="0">
                                <a:pos x="connsiteX6" y="connsiteY6"/>
                              </a:cxn>
                              <a:cxn ang="0">
                                <a:pos x="connsiteX7" y="connsiteY7"/>
                              </a:cxn>
                              <a:cxn ang="0">
                                <a:pos x="connsiteX8" y="connsiteY8"/>
                              </a:cxn>
                              <a:cxn ang="0">
                                <a:pos x="connsiteX9" y="connsiteY9"/>
                              </a:cxn>
                              <a:cxn ang="0">
                                <a:pos x="connsiteX10" y="connsiteY10"/>
                              </a:cxn>
                              <a:cxn ang="0">
                                <a:pos x="connsiteX11" y="connsiteY11"/>
                              </a:cxn>
                              <a:cxn ang="0">
                                <a:pos x="connsiteX12" y="connsiteY12"/>
                              </a:cxn>
                              <a:cxn ang="0">
                                <a:pos x="connsiteX13" y="connsiteY13"/>
                              </a:cxn>
                              <a:cxn ang="0">
                                <a:pos x="connsiteX14" y="connsiteY14"/>
                              </a:cxn>
                            </a:cxnLst>
                            <a:rect l="l" t="t" r="r" b="b"/>
                            <a:pathLst>
                              <a:path w="3076069" h="1321259">
                                <a:moveTo>
                                  <a:pt x="1537780" y="750825"/>
                                </a:moveTo>
                                <a:lnTo>
                                  <a:pt x="313981" y="1321259"/>
                                </a:lnTo>
                                <a:lnTo>
                                  <a:pt x="0" y="1228607"/>
                                </a:lnTo>
                                <a:lnTo>
                                  <a:pt x="962613" y="837478"/>
                                </a:lnTo>
                                <a:lnTo>
                                  <a:pt x="935005" y="450949"/>
                                </a:lnTo>
                                <a:lnTo>
                                  <a:pt x="212596" y="119640"/>
                                </a:lnTo>
                                <a:lnTo>
                                  <a:pt x="456466" y="50617"/>
                                </a:lnTo>
                                <a:lnTo>
                                  <a:pt x="1528577" y="501566"/>
                                </a:lnTo>
                                <a:lnTo>
                                  <a:pt x="2623695" y="0"/>
                                </a:lnTo>
                                <a:lnTo>
                                  <a:pt x="2927383" y="96632"/>
                                </a:lnTo>
                                <a:lnTo>
                                  <a:pt x="2131352" y="432543"/>
                                </a:lnTo>
                                <a:lnTo>
                                  <a:pt x="2292399" y="920305"/>
                                </a:lnTo>
                                <a:lnTo>
                                  <a:pt x="3076069" y="1228607"/>
                                </a:lnTo>
                                <a:lnTo>
                                  <a:pt x="2808172" y="1316375"/>
                                </a:lnTo>
                                <a:lnTo>
                                  <a:pt x="1537780" y="750825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60000"/>
                              <a:lumOff val="40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846" name="Freeform 845">
                            <a:extLst>
                              <a:ext uri="{FF2B5EF4-FFF2-40B4-BE49-F238E27FC236}">
                                <a16:creationId xmlns:a16="http://schemas.microsoft.com/office/drawing/2014/main" id="{0BB47B79-F373-A3BB-8884-812035175D3A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102655" y="1633412"/>
                            <a:ext cx="662444" cy="111846"/>
                          </a:xfrm>
                          <a:custGeom>
                            <a:avLst/>
                            <a:gdLst>
                              <a:gd name="connsiteX0" fmla="*/ 0 w 3645229"/>
                              <a:gd name="connsiteY0" fmla="*/ 214441 h 923747"/>
                              <a:gd name="connsiteX1" fmla="*/ 659770 w 3645229"/>
                              <a:gd name="connsiteY1" fmla="*/ 16495 h 923747"/>
                              <a:gd name="connsiteX2" fmla="*/ 1814367 w 3645229"/>
                              <a:gd name="connsiteY2" fmla="*/ 511360 h 923747"/>
                              <a:gd name="connsiteX3" fmla="*/ 2968965 w 3645229"/>
                              <a:gd name="connsiteY3" fmla="*/ 0 h 923747"/>
                              <a:gd name="connsiteX4" fmla="*/ 3645229 w 3645229"/>
                              <a:gd name="connsiteY4" fmla="*/ 197946 h 923747"/>
                              <a:gd name="connsiteX5" fmla="*/ 3199884 w 3645229"/>
                              <a:gd name="connsiteY5" fmla="*/ 461874 h 923747"/>
                              <a:gd name="connsiteX6" fmla="*/ 2985459 w 3645229"/>
                              <a:gd name="connsiteY6" fmla="*/ 379396 h 923747"/>
                              <a:gd name="connsiteX7" fmla="*/ 1830861 w 3645229"/>
                              <a:gd name="connsiteY7" fmla="*/ 923747 h 923747"/>
                              <a:gd name="connsiteX8" fmla="*/ 676264 w 3645229"/>
                              <a:gd name="connsiteY8" fmla="*/ 412387 h 923747"/>
                              <a:gd name="connsiteX9" fmla="*/ 527816 w 3645229"/>
                              <a:gd name="connsiteY9" fmla="*/ 478369 h 923747"/>
                              <a:gd name="connsiteX10" fmla="*/ 0 w 3645229"/>
                              <a:gd name="connsiteY10" fmla="*/ 21444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71662 w 3640627"/>
                              <a:gd name="connsiteY8" fmla="*/ 412387 h 923747"/>
                              <a:gd name="connsiteX9" fmla="*/ 523214 w 3640627"/>
                              <a:gd name="connsiteY9" fmla="*/ 478369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71662 w 3640627"/>
                              <a:gd name="connsiteY8" fmla="*/ 412387 h 923747"/>
                              <a:gd name="connsiteX9" fmla="*/ 523214 w 3640627"/>
                              <a:gd name="connsiteY9" fmla="*/ 482971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90067 w 3640627"/>
                              <a:gd name="connsiteY8" fmla="*/ 412387 h 923747"/>
                              <a:gd name="connsiteX9" fmla="*/ 523214 w 3640627"/>
                              <a:gd name="connsiteY9" fmla="*/ 482971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09765 w 3640627"/>
                              <a:gd name="connsiteY2" fmla="*/ 511360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2980857 w 3640627"/>
                              <a:gd name="connsiteY6" fmla="*/ 379396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55778 w 3640627"/>
                              <a:gd name="connsiteY2" fmla="*/ 534367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2980857 w 3640627"/>
                              <a:gd name="connsiteY6" fmla="*/ 379396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55778 w 3640627"/>
                              <a:gd name="connsiteY2" fmla="*/ 534367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3008465 w 3640627"/>
                              <a:gd name="connsiteY6" fmla="*/ 402404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723451"/>
                              <a:gd name="connsiteY0" fmla="*/ 242051 h 946755"/>
                              <a:gd name="connsiteX1" fmla="*/ 655168 w 3723451"/>
                              <a:gd name="connsiteY1" fmla="*/ 16495 h 946755"/>
                              <a:gd name="connsiteX2" fmla="*/ 1855778 w 3723451"/>
                              <a:gd name="connsiteY2" fmla="*/ 534367 h 946755"/>
                              <a:gd name="connsiteX3" fmla="*/ 2964363 w 3723451"/>
                              <a:gd name="connsiteY3" fmla="*/ 0 h 946755"/>
                              <a:gd name="connsiteX4" fmla="*/ 3723451 w 3723451"/>
                              <a:gd name="connsiteY4" fmla="*/ 220954 h 946755"/>
                              <a:gd name="connsiteX5" fmla="*/ 3195282 w 3723451"/>
                              <a:gd name="connsiteY5" fmla="*/ 461874 h 946755"/>
                              <a:gd name="connsiteX6" fmla="*/ 3008465 w 3723451"/>
                              <a:gd name="connsiteY6" fmla="*/ 402404 h 946755"/>
                              <a:gd name="connsiteX7" fmla="*/ 1876873 w 3723451"/>
                              <a:gd name="connsiteY7" fmla="*/ 946755 h 946755"/>
                              <a:gd name="connsiteX8" fmla="*/ 690067 w 3723451"/>
                              <a:gd name="connsiteY8" fmla="*/ 412387 h 946755"/>
                              <a:gd name="connsiteX9" fmla="*/ 523214 w 3723451"/>
                              <a:gd name="connsiteY9" fmla="*/ 482971 h 946755"/>
                              <a:gd name="connsiteX10" fmla="*/ 0 w 3723451"/>
                              <a:gd name="connsiteY10" fmla="*/ 242051 h 946755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95282 w 3723451"/>
                              <a:gd name="connsiteY5" fmla="*/ 448069 h 932950"/>
                              <a:gd name="connsiteX6" fmla="*/ 3008465 w 3723451"/>
                              <a:gd name="connsiteY6" fmla="*/ 388599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95282 w 3723451"/>
                              <a:gd name="connsiteY5" fmla="*/ 448069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86079 w 3723451"/>
                              <a:gd name="connsiteY5" fmla="*/ 461874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86079 w 3723451"/>
                              <a:gd name="connsiteY5" fmla="*/ 461874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711613 w 3723451"/>
                              <a:gd name="connsiteY8" fmla="*/ 413055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  <a:cxn ang="0">
                                <a:pos x="connsiteX5" y="connsiteY5"/>
                              </a:cxn>
                              <a:cxn ang="0">
                                <a:pos x="connsiteX6" y="connsiteY6"/>
                              </a:cxn>
                              <a:cxn ang="0">
                                <a:pos x="connsiteX7" y="connsiteY7"/>
                              </a:cxn>
                              <a:cxn ang="0">
                                <a:pos x="connsiteX8" y="connsiteY8"/>
                              </a:cxn>
                              <a:cxn ang="0">
                                <a:pos x="connsiteX9" y="connsiteY9"/>
                              </a:cxn>
                              <a:cxn ang="0">
                                <a:pos x="connsiteX10" y="connsiteY10"/>
                              </a:cxn>
                            </a:cxnLst>
                            <a:rect l="l" t="t" r="r" b="b"/>
                            <a:pathLst>
                              <a:path w="3723451" h="932950">
                                <a:moveTo>
                                  <a:pt x="0" y="228246"/>
                                </a:moveTo>
                                <a:lnTo>
                                  <a:pt x="655168" y="2690"/>
                                </a:lnTo>
                                <a:lnTo>
                                  <a:pt x="1855778" y="520562"/>
                                </a:lnTo>
                                <a:lnTo>
                                  <a:pt x="3001174" y="0"/>
                                </a:lnTo>
                                <a:lnTo>
                                  <a:pt x="3723451" y="207149"/>
                                </a:lnTo>
                                <a:lnTo>
                                  <a:pt x="3186079" y="461874"/>
                                </a:lnTo>
                                <a:lnTo>
                                  <a:pt x="3013067" y="393200"/>
                                </a:lnTo>
                                <a:lnTo>
                                  <a:pt x="1876873" y="932950"/>
                                </a:lnTo>
                                <a:lnTo>
                                  <a:pt x="711613" y="413055"/>
                                </a:lnTo>
                                <a:lnTo>
                                  <a:pt x="523214" y="469166"/>
                                </a:lnTo>
                                <a:lnTo>
                                  <a:pt x="0" y="228246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847" name="Freeform 846">
                            <a:extLst>
                              <a:ext uri="{FF2B5EF4-FFF2-40B4-BE49-F238E27FC236}">
                                <a16:creationId xmlns:a16="http://schemas.microsoft.com/office/drawing/2014/main" id="{BB3A10F1-F4E9-5230-FF81-4558ADAB0227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536889" y="1728599"/>
                            <a:ext cx="244057" cy="97568"/>
                          </a:xfrm>
                          <a:custGeom>
                            <a:avLst/>
                            <a:gdLst>
                              <a:gd name="connsiteX0" fmla="*/ 55216 w 1421812"/>
                              <a:gd name="connsiteY0" fmla="*/ 0 h 800665"/>
                              <a:gd name="connsiteX1" fmla="*/ 1421812 w 1421812"/>
                              <a:gd name="connsiteY1" fmla="*/ 625807 h 800665"/>
                              <a:gd name="connsiteX2" fmla="*/ 947874 w 1421812"/>
                              <a:gd name="connsiteY2" fmla="*/ 800665 h 800665"/>
                              <a:gd name="connsiteX3" fmla="*/ 50614 w 1421812"/>
                              <a:gd name="connsiteY3" fmla="*/ 404934 h 800665"/>
                              <a:gd name="connsiteX4" fmla="*/ 0 w 1421812"/>
                              <a:gd name="connsiteY4" fmla="*/ 404934 h 800665"/>
                              <a:gd name="connsiteX5" fmla="*/ 55216 w 1421812"/>
                              <a:gd name="connsiteY5" fmla="*/ 0 h 800665"/>
                              <a:gd name="connsiteX0" fmla="*/ 4602 w 1371198"/>
                              <a:gd name="connsiteY0" fmla="*/ 0 h 800665"/>
                              <a:gd name="connsiteX1" fmla="*/ 1371198 w 1371198"/>
                              <a:gd name="connsiteY1" fmla="*/ 625807 h 800665"/>
                              <a:gd name="connsiteX2" fmla="*/ 897260 w 1371198"/>
                              <a:gd name="connsiteY2" fmla="*/ 800665 h 800665"/>
                              <a:gd name="connsiteX3" fmla="*/ 0 w 1371198"/>
                              <a:gd name="connsiteY3" fmla="*/ 404934 h 800665"/>
                              <a:gd name="connsiteX4" fmla="*/ 4602 w 1371198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9868"/>
                              <a:gd name="connsiteX1" fmla="*/ 1366596 w 1366596"/>
                              <a:gd name="connsiteY1" fmla="*/ 625807 h 809868"/>
                              <a:gd name="connsiteX2" fmla="*/ 865050 w 1366596"/>
                              <a:gd name="connsiteY2" fmla="*/ 809868 h 809868"/>
                              <a:gd name="connsiteX3" fmla="*/ 4601 w 1366596"/>
                              <a:gd name="connsiteY3" fmla="*/ 427942 h 809868"/>
                              <a:gd name="connsiteX4" fmla="*/ 0 w 1366596"/>
                              <a:gd name="connsiteY4" fmla="*/ 0 h 809868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</a:cxnLst>
                            <a:rect l="l" t="t" r="r" b="b"/>
                            <a:pathLst>
                              <a:path w="1366596" h="809868">
                                <a:moveTo>
                                  <a:pt x="0" y="0"/>
                                </a:moveTo>
                                <a:lnTo>
                                  <a:pt x="1366596" y="625807"/>
                                </a:lnTo>
                                <a:lnTo>
                                  <a:pt x="865050" y="809868"/>
                                </a:lnTo>
                                <a:lnTo>
                                  <a:pt x="4601" y="427942"/>
                                </a:lnTo>
                                <a:cubicBezTo>
                                  <a:pt x="-1535" y="105836"/>
                                  <a:pt x="1534" y="142647"/>
                                  <a:pt x="0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848" name="Freeform 847">
                            <a:extLst>
                              <a:ext uri="{FF2B5EF4-FFF2-40B4-BE49-F238E27FC236}">
                                <a16:creationId xmlns:a16="http://schemas.microsoft.com/office/drawing/2014/main" id="{9AADC8FB-23AA-C818-3B6B-2EFA25613D51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089977" y="1730980"/>
                            <a:ext cx="240888" cy="95187"/>
                          </a:xfrm>
                          <a:custGeom>
                            <a:avLst/>
                            <a:gdLst>
                              <a:gd name="connsiteX0" fmla="*/ 1329786 w 1348191"/>
                              <a:gd name="connsiteY0" fmla="*/ 0 h 809869"/>
                              <a:gd name="connsiteX1" fmla="*/ 1348191 w 1348191"/>
                              <a:gd name="connsiteY1" fmla="*/ 400333 h 809869"/>
                              <a:gd name="connsiteX2" fmla="*/ 487742 w 1348191"/>
                              <a:gd name="connsiteY2" fmla="*/ 809869 h 809869"/>
                              <a:gd name="connsiteX3" fmla="*/ 0 w 1348191"/>
                              <a:gd name="connsiteY3" fmla="*/ 630409 h 809869"/>
                              <a:gd name="connsiteX4" fmla="*/ 1329786 w 1348191"/>
                              <a:gd name="connsiteY4" fmla="*/ 0 h 809869"/>
                              <a:gd name="connsiteX0" fmla="*/ 1329786 w 1348191"/>
                              <a:gd name="connsiteY0" fmla="*/ 0 h 791462"/>
                              <a:gd name="connsiteX1" fmla="*/ 1348191 w 1348191"/>
                              <a:gd name="connsiteY1" fmla="*/ 381926 h 791462"/>
                              <a:gd name="connsiteX2" fmla="*/ 487742 w 1348191"/>
                              <a:gd name="connsiteY2" fmla="*/ 791462 h 791462"/>
                              <a:gd name="connsiteX3" fmla="*/ 0 w 1348191"/>
                              <a:gd name="connsiteY3" fmla="*/ 612002 h 791462"/>
                              <a:gd name="connsiteX4" fmla="*/ 1329786 w 1348191"/>
                              <a:gd name="connsiteY4" fmla="*/ 0 h 791462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</a:cxnLst>
                            <a:rect l="l" t="t" r="r" b="b"/>
                            <a:pathLst>
                              <a:path w="1348191" h="791462">
                                <a:moveTo>
                                  <a:pt x="1329786" y="0"/>
                                </a:moveTo>
                                <a:lnTo>
                                  <a:pt x="1348191" y="381926"/>
                                </a:lnTo>
                                <a:lnTo>
                                  <a:pt x="487742" y="791462"/>
                                </a:lnTo>
                                <a:lnTo>
                                  <a:pt x="0" y="612002"/>
                                </a:lnTo>
                                <a:lnTo>
                                  <a:pt x="1329786" y="0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cxnSp>
                        <p:nvCxnSpPr>
                          <p:cNvPr id="849" name="Straight Connector 848">
                            <a:extLst>
                              <a:ext uri="{FF2B5EF4-FFF2-40B4-BE49-F238E27FC236}">
                                <a16:creationId xmlns:a16="http://schemas.microsoft.com/office/drawing/2014/main" id="{E615F130-50EF-5412-2747-526F2EFEB5F4}"/>
                              </a:ext>
                            </a:extLst>
                          </p:cNvPr>
                          <p:cNvCxnSpPr>
                            <a:endCxn id="844" idx="2"/>
                          </p:cNvCxnSpPr>
                          <p:nvPr/>
                        </p:nvCxnSpPr>
                        <p:spPr bwMode="auto">
                          <a:xfrm flipH="1" flipV="1">
                            <a:off x="1871277" y="1735739"/>
                            <a:ext cx="3169" cy="123743"/>
                          </a:xfrm>
                          <a:prstGeom prst="line">
                            <a:avLst/>
                          </a:prstGeom>
                          <a:noFill/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5" dist="19939" dir="5400000" algn="tl" rotWithShape="0">
                              <a:srgbClr val="000000">
                                <a:alpha val="38000"/>
                              </a:srgbClr>
                            </a:outerShdw>
                          </a:effectLst>
                        </p:spPr>
                      </p:cxnSp>
                      <p:cxnSp>
                        <p:nvCxnSpPr>
                          <p:cNvPr id="850" name="Straight Connector 849">
                            <a:extLst>
                              <a:ext uri="{FF2B5EF4-FFF2-40B4-BE49-F238E27FC236}">
                                <a16:creationId xmlns:a16="http://schemas.microsoft.com/office/drawing/2014/main" id="{F2461706-49EA-B205-831B-BFD7CE08B095}"/>
                              </a:ext>
                            </a:extLst>
                          </p:cNvPr>
                          <p:cNvCxnSpPr/>
                          <p:nvPr/>
                        </p:nvCxnSpPr>
                        <p:spPr bwMode="auto">
                          <a:xfrm flipH="1" flipV="1">
                            <a:off x="2996477" y="1733359"/>
                            <a:ext cx="3171" cy="123743"/>
                          </a:xfrm>
                          <a:prstGeom prst="line">
                            <a:avLst/>
                          </a:prstGeom>
                          <a:noFill/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5" dist="19939" dir="5400000" algn="tl" rotWithShape="0">
                              <a:srgbClr val="000000">
                                <a:alpha val="38000"/>
                              </a:srgbClr>
                            </a:outerShdw>
                          </a:effectLst>
                        </p:spPr>
                      </p:cxnSp>
                    </p:grpSp>
                    <p:grpSp>
                      <p:nvGrpSpPr>
                        <p:cNvPr id="839" name="Group 838">
                          <a:extLst>
                            <a:ext uri="{FF2B5EF4-FFF2-40B4-BE49-F238E27FC236}">
                              <a16:creationId xmlns:a16="http://schemas.microsoft.com/office/drawing/2014/main" id="{D8C49B37-564D-6277-09D8-A5089446133C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1770362" y="2873352"/>
                          <a:ext cx="441422" cy="369332"/>
                          <a:chOff x="667045" y="1708643"/>
                          <a:chExt cx="441422" cy="369332"/>
                        </a:xfrm>
                      </p:grpSpPr>
                      <p:sp>
                        <p:nvSpPr>
                          <p:cNvPr id="840" name="Oval 839">
                            <a:extLst>
                              <a:ext uri="{FF2B5EF4-FFF2-40B4-BE49-F238E27FC236}">
                                <a16:creationId xmlns:a16="http://schemas.microsoft.com/office/drawing/2014/main" id="{DF6D88B0-2239-1849-14EC-BC183D51B569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725417" y="1787240"/>
                            <a:ext cx="356365" cy="231962"/>
                          </a:xfrm>
                          <a:prstGeom prst="ellipse">
                            <a:avLst/>
                          </a:prstGeom>
                          <a:solidFill>
                            <a:srgbClr val="FFFFFF">
                              <a:alpha val="76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rtlCol="0"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841" name="TextBox 840">
                            <a:extLst>
                              <a:ext uri="{FF2B5EF4-FFF2-40B4-BE49-F238E27FC236}">
                                <a16:creationId xmlns:a16="http://schemas.microsoft.com/office/drawing/2014/main" id="{B712EC1D-0016-23F3-750C-1B729D627E3D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667045" y="1708643"/>
                            <a:ext cx="441422" cy="369332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none" rtlCol="0">
                            <a:spAutoFit/>
                          </a:bodyPr>
                          <a:lstStyle/>
                          <a:p>
                            <a:pPr marL="0" marR="0" lvl="0" indent="0" algn="l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en-US" sz="1800" b="0" i="0" u="none" strike="noStrike" kern="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0000"/>
                                </a:solidFill>
                                <a:effectLst/>
                                <a:uLnTx/>
                                <a:uFillTx/>
                                <a:latin typeface="Arial" charset="0"/>
                                <a:ea typeface="ＭＳ Ｐゴシック" charset="0"/>
                                <a:cs typeface="+mn-cs"/>
                              </a:rPr>
                              <a:t>3d</a:t>
                            </a:r>
                          </a:p>
                        </p:txBody>
                      </p:sp>
                    </p:grpSp>
                  </p:grpSp>
                  <p:grpSp>
                    <p:nvGrpSpPr>
                      <p:cNvPr id="805" name="Group 804">
                        <a:extLst>
                          <a:ext uri="{FF2B5EF4-FFF2-40B4-BE49-F238E27FC236}">
                            <a16:creationId xmlns:a16="http://schemas.microsoft.com/office/drawing/2014/main" id="{587EF105-04DE-CD8D-88F6-07F982972BDC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2601806" y="3485072"/>
                        <a:ext cx="565150" cy="369332"/>
                        <a:chOff x="1736090" y="2873352"/>
                        <a:chExt cx="565150" cy="369332"/>
                      </a:xfrm>
                    </p:grpSpPr>
                    <p:grpSp>
                      <p:nvGrpSpPr>
                        <p:cNvPr id="825" name="Group 327">
                          <a:extLst>
                            <a:ext uri="{FF2B5EF4-FFF2-40B4-BE49-F238E27FC236}">
                              <a16:creationId xmlns:a16="http://schemas.microsoft.com/office/drawing/2014/main" id="{4E91A87C-8992-2521-9349-920C3AE6BA74}"/>
                            </a:ext>
                          </a:extLst>
                        </p:cNvPr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1736090" y="2893762"/>
                          <a:ext cx="565150" cy="292100"/>
                          <a:chOff x="1871277" y="1576300"/>
                          <a:chExt cx="1128371" cy="437861"/>
                        </a:xfrm>
                      </p:grpSpPr>
                      <p:sp>
                        <p:nvSpPr>
                          <p:cNvPr id="829" name="Oval 828">
                            <a:extLst>
                              <a:ext uri="{FF2B5EF4-FFF2-40B4-BE49-F238E27FC236}">
                                <a16:creationId xmlns:a16="http://schemas.microsoft.com/office/drawing/2014/main" id="{F5131D87-1A16-611D-B1E5-5A3E793C6073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 flipV="1">
                            <a:off x="1874446" y="1692905"/>
                            <a:ext cx="1125202" cy="321256"/>
                          </a:xfrm>
                          <a:prstGeom prst="ellipse">
                            <a:avLst/>
                          </a:prstGeom>
                          <a:gradFill flip="none" rotWithShape="1">
                            <a:gsLst>
                              <a:gs pos="0">
                                <a:srgbClr val="3333CC">
                                  <a:lumMod val="75000"/>
                                </a:srgbClr>
                              </a:gs>
                              <a:gs pos="53000">
                                <a:srgbClr val="3333CC">
                                  <a:lumMod val="60000"/>
                                  <a:lumOff val="40000"/>
                                </a:srgbClr>
                              </a:gs>
                              <a:gs pos="100000">
                                <a:srgbClr val="3333CC">
                                  <a:lumMod val="75000"/>
                                </a:srgbClr>
                              </a:gs>
                            </a:gsLst>
                            <a:lin ang="0" scaled="1"/>
                            <a:tileRect/>
                          </a:gradFill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solidFill>
                                  <a:srgbClr val="000000"/>
                                </a:solidFill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830" name="Rectangle 829">
                            <a:extLst>
                              <a:ext uri="{FF2B5EF4-FFF2-40B4-BE49-F238E27FC236}">
                                <a16:creationId xmlns:a16="http://schemas.microsoft.com/office/drawing/2014/main" id="{8AECAEA5-43E3-EE9E-6E11-A3CC3F42884A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1871277" y="1740499"/>
                            <a:ext cx="1128371" cy="114225"/>
                          </a:xfrm>
                          <a:prstGeom prst="rect">
                            <a:avLst/>
                          </a:prstGeom>
                          <a:gradFill rotWithShape="1">
                            <a:gsLst>
                              <a:gs pos="0">
                                <a:srgbClr val="3333CC">
                                  <a:lumMod val="75000"/>
                                </a:srgbClr>
                              </a:gs>
                              <a:gs pos="53000">
                                <a:srgbClr val="3333CC">
                                  <a:lumMod val="60000"/>
                                  <a:lumOff val="40000"/>
                                </a:srgbClr>
                              </a:gs>
                              <a:gs pos="100000">
                                <a:srgbClr val="3333CC">
                                  <a:lumMod val="75000"/>
                                </a:srgbClr>
                              </a:gs>
                            </a:gsLst>
                            <a:lin ang="10800000" scaled="0"/>
                          </a:gradFill>
                          <a:ln w="25400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831" name="Oval 830">
                            <a:extLst>
                              <a:ext uri="{FF2B5EF4-FFF2-40B4-BE49-F238E27FC236}">
                                <a16:creationId xmlns:a16="http://schemas.microsoft.com/office/drawing/2014/main" id="{190BD923-BF63-C114-DE56-23FA6F996A17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 flipV="1">
                            <a:off x="1871277" y="1576300"/>
                            <a:ext cx="1125200" cy="321257"/>
                          </a:xfrm>
                          <a:prstGeom prst="ellipse">
                            <a:avLst/>
                          </a:prstGeom>
                          <a:solidFill>
                            <a:srgbClr val="FFFFFF">
                              <a:lumMod val="75000"/>
                            </a:srgbClr>
                          </a:solidFill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solidFill>
                                  <a:srgbClr val="000000"/>
                                </a:solidFill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832" name="Freeform 831">
                            <a:extLst>
                              <a:ext uri="{FF2B5EF4-FFF2-40B4-BE49-F238E27FC236}">
                                <a16:creationId xmlns:a16="http://schemas.microsoft.com/office/drawing/2014/main" id="{A0A93557-F119-872E-DD96-BE0D21FCAD93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159708" y="1673868"/>
                            <a:ext cx="548339" cy="159438"/>
                          </a:xfrm>
                          <a:custGeom>
                            <a:avLst/>
                            <a:gdLst>
                              <a:gd name="connsiteX0" fmla="*/ 1486231 w 2944854"/>
                              <a:gd name="connsiteY0" fmla="*/ 727041 h 1302232"/>
                              <a:gd name="connsiteX1" fmla="*/ 257675 w 2944854"/>
                              <a:gd name="connsiteY1" fmla="*/ 1302232 h 1302232"/>
                              <a:gd name="connsiteX2" fmla="*/ 0 w 2944854"/>
                              <a:gd name="connsiteY2" fmla="*/ 1228607 h 1302232"/>
                              <a:gd name="connsiteX3" fmla="*/ 911064 w 2944854"/>
                              <a:gd name="connsiteY3" fmla="*/ 837478 h 1302232"/>
                              <a:gd name="connsiteX4" fmla="*/ 883456 w 2944854"/>
                              <a:gd name="connsiteY4" fmla="*/ 450949 h 1302232"/>
                              <a:gd name="connsiteX5" fmla="*/ 161047 w 2944854"/>
                              <a:gd name="connsiteY5" fmla="*/ 119640 h 1302232"/>
                              <a:gd name="connsiteX6" fmla="*/ 404917 w 2944854"/>
                              <a:gd name="connsiteY6" fmla="*/ 50617 h 1302232"/>
                              <a:gd name="connsiteX7" fmla="*/ 1477028 w 2944854"/>
                              <a:gd name="connsiteY7" fmla="*/ 501566 h 1302232"/>
                              <a:gd name="connsiteX8" fmla="*/ 2572146 w 2944854"/>
                              <a:gd name="connsiteY8" fmla="*/ 0 h 1302232"/>
                              <a:gd name="connsiteX9" fmla="*/ 2875834 w 2944854"/>
                              <a:gd name="connsiteY9" fmla="*/ 96632 h 1302232"/>
                              <a:gd name="connsiteX10" fmla="*/ 2079803 w 2944854"/>
                              <a:gd name="connsiteY10" fmla="*/ 432543 h 1302232"/>
                              <a:gd name="connsiteX11" fmla="*/ 2240850 w 2944854"/>
                              <a:gd name="connsiteY11" fmla="*/ 920305 h 1302232"/>
                              <a:gd name="connsiteX12" fmla="*/ 2944854 w 2944854"/>
                              <a:gd name="connsiteY12" fmla="*/ 1228607 h 1302232"/>
                              <a:gd name="connsiteX13" fmla="*/ 2733192 w 2944854"/>
                              <a:gd name="connsiteY13" fmla="*/ 1297630 h 1302232"/>
                              <a:gd name="connsiteX14" fmla="*/ 1486231 w 2944854"/>
                              <a:gd name="connsiteY14" fmla="*/ 727041 h 1302232"/>
                              <a:gd name="connsiteX0" fmla="*/ 1486231 w 2944854"/>
                              <a:gd name="connsiteY0" fmla="*/ 727041 h 1316375"/>
                              <a:gd name="connsiteX1" fmla="*/ 257675 w 2944854"/>
                              <a:gd name="connsiteY1" fmla="*/ 1302232 h 1316375"/>
                              <a:gd name="connsiteX2" fmla="*/ 0 w 2944854"/>
                              <a:gd name="connsiteY2" fmla="*/ 1228607 h 1316375"/>
                              <a:gd name="connsiteX3" fmla="*/ 911064 w 2944854"/>
                              <a:gd name="connsiteY3" fmla="*/ 837478 h 1316375"/>
                              <a:gd name="connsiteX4" fmla="*/ 883456 w 2944854"/>
                              <a:gd name="connsiteY4" fmla="*/ 450949 h 1316375"/>
                              <a:gd name="connsiteX5" fmla="*/ 161047 w 2944854"/>
                              <a:gd name="connsiteY5" fmla="*/ 119640 h 1316375"/>
                              <a:gd name="connsiteX6" fmla="*/ 404917 w 2944854"/>
                              <a:gd name="connsiteY6" fmla="*/ 50617 h 1316375"/>
                              <a:gd name="connsiteX7" fmla="*/ 1477028 w 2944854"/>
                              <a:gd name="connsiteY7" fmla="*/ 501566 h 1316375"/>
                              <a:gd name="connsiteX8" fmla="*/ 2572146 w 2944854"/>
                              <a:gd name="connsiteY8" fmla="*/ 0 h 1316375"/>
                              <a:gd name="connsiteX9" fmla="*/ 2875834 w 2944854"/>
                              <a:gd name="connsiteY9" fmla="*/ 96632 h 1316375"/>
                              <a:gd name="connsiteX10" fmla="*/ 2079803 w 2944854"/>
                              <a:gd name="connsiteY10" fmla="*/ 432543 h 1316375"/>
                              <a:gd name="connsiteX11" fmla="*/ 2240850 w 2944854"/>
                              <a:gd name="connsiteY11" fmla="*/ 920305 h 1316375"/>
                              <a:gd name="connsiteX12" fmla="*/ 2944854 w 2944854"/>
                              <a:gd name="connsiteY12" fmla="*/ 1228607 h 1316375"/>
                              <a:gd name="connsiteX13" fmla="*/ 2756623 w 2944854"/>
                              <a:gd name="connsiteY13" fmla="*/ 1316375 h 1316375"/>
                              <a:gd name="connsiteX14" fmla="*/ 1486231 w 2944854"/>
                              <a:gd name="connsiteY14" fmla="*/ 727041 h 1316375"/>
                              <a:gd name="connsiteX0" fmla="*/ 1486231 w 3024520"/>
                              <a:gd name="connsiteY0" fmla="*/ 727041 h 1316375"/>
                              <a:gd name="connsiteX1" fmla="*/ 257675 w 3024520"/>
                              <a:gd name="connsiteY1" fmla="*/ 1302232 h 1316375"/>
                              <a:gd name="connsiteX2" fmla="*/ 0 w 3024520"/>
                              <a:gd name="connsiteY2" fmla="*/ 1228607 h 1316375"/>
                              <a:gd name="connsiteX3" fmla="*/ 911064 w 3024520"/>
                              <a:gd name="connsiteY3" fmla="*/ 837478 h 1316375"/>
                              <a:gd name="connsiteX4" fmla="*/ 883456 w 3024520"/>
                              <a:gd name="connsiteY4" fmla="*/ 450949 h 1316375"/>
                              <a:gd name="connsiteX5" fmla="*/ 161047 w 3024520"/>
                              <a:gd name="connsiteY5" fmla="*/ 119640 h 1316375"/>
                              <a:gd name="connsiteX6" fmla="*/ 404917 w 3024520"/>
                              <a:gd name="connsiteY6" fmla="*/ 50617 h 1316375"/>
                              <a:gd name="connsiteX7" fmla="*/ 1477028 w 3024520"/>
                              <a:gd name="connsiteY7" fmla="*/ 501566 h 1316375"/>
                              <a:gd name="connsiteX8" fmla="*/ 2572146 w 3024520"/>
                              <a:gd name="connsiteY8" fmla="*/ 0 h 1316375"/>
                              <a:gd name="connsiteX9" fmla="*/ 2875834 w 3024520"/>
                              <a:gd name="connsiteY9" fmla="*/ 96632 h 1316375"/>
                              <a:gd name="connsiteX10" fmla="*/ 2079803 w 3024520"/>
                              <a:gd name="connsiteY10" fmla="*/ 432543 h 1316375"/>
                              <a:gd name="connsiteX11" fmla="*/ 2240850 w 3024520"/>
                              <a:gd name="connsiteY11" fmla="*/ 920305 h 1316375"/>
                              <a:gd name="connsiteX12" fmla="*/ 3024520 w 3024520"/>
                              <a:gd name="connsiteY12" fmla="*/ 1228607 h 1316375"/>
                              <a:gd name="connsiteX13" fmla="*/ 2756623 w 3024520"/>
                              <a:gd name="connsiteY13" fmla="*/ 1316375 h 1316375"/>
                              <a:gd name="connsiteX14" fmla="*/ 1486231 w 3024520"/>
                              <a:gd name="connsiteY14" fmla="*/ 727041 h 1316375"/>
                              <a:gd name="connsiteX0" fmla="*/ 1537780 w 3076069"/>
                              <a:gd name="connsiteY0" fmla="*/ 727041 h 1316375"/>
                              <a:gd name="connsiteX1" fmla="*/ 309224 w 3076069"/>
                              <a:gd name="connsiteY1" fmla="*/ 1302232 h 1316375"/>
                              <a:gd name="connsiteX2" fmla="*/ 0 w 3076069"/>
                              <a:gd name="connsiteY2" fmla="*/ 1228607 h 1316375"/>
                              <a:gd name="connsiteX3" fmla="*/ 962613 w 3076069"/>
                              <a:gd name="connsiteY3" fmla="*/ 837478 h 1316375"/>
                              <a:gd name="connsiteX4" fmla="*/ 935005 w 3076069"/>
                              <a:gd name="connsiteY4" fmla="*/ 450949 h 1316375"/>
                              <a:gd name="connsiteX5" fmla="*/ 212596 w 3076069"/>
                              <a:gd name="connsiteY5" fmla="*/ 119640 h 1316375"/>
                              <a:gd name="connsiteX6" fmla="*/ 456466 w 3076069"/>
                              <a:gd name="connsiteY6" fmla="*/ 50617 h 1316375"/>
                              <a:gd name="connsiteX7" fmla="*/ 1528577 w 3076069"/>
                              <a:gd name="connsiteY7" fmla="*/ 501566 h 1316375"/>
                              <a:gd name="connsiteX8" fmla="*/ 2623695 w 3076069"/>
                              <a:gd name="connsiteY8" fmla="*/ 0 h 1316375"/>
                              <a:gd name="connsiteX9" fmla="*/ 2927383 w 3076069"/>
                              <a:gd name="connsiteY9" fmla="*/ 96632 h 1316375"/>
                              <a:gd name="connsiteX10" fmla="*/ 2131352 w 3076069"/>
                              <a:gd name="connsiteY10" fmla="*/ 432543 h 1316375"/>
                              <a:gd name="connsiteX11" fmla="*/ 2292399 w 3076069"/>
                              <a:gd name="connsiteY11" fmla="*/ 920305 h 1316375"/>
                              <a:gd name="connsiteX12" fmla="*/ 3076069 w 3076069"/>
                              <a:gd name="connsiteY12" fmla="*/ 1228607 h 1316375"/>
                              <a:gd name="connsiteX13" fmla="*/ 2808172 w 3076069"/>
                              <a:gd name="connsiteY13" fmla="*/ 1316375 h 1316375"/>
                              <a:gd name="connsiteX14" fmla="*/ 1537780 w 3076069"/>
                              <a:gd name="connsiteY14" fmla="*/ 727041 h 1316375"/>
                              <a:gd name="connsiteX0" fmla="*/ 1537780 w 3076069"/>
                              <a:gd name="connsiteY0" fmla="*/ 727041 h 1321259"/>
                              <a:gd name="connsiteX1" fmla="*/ 313981 w 3076069"/>
                              <a:gd name="connsiteY1" fmla="*/ 1321259 h 1321259"/>
                              <a:gd name="connsiteX2" fmla="*/ 0 w 3076069"/>
                              <a:gd name="connsiteY2" fmla="*/ 1228607 h 1321259"/>
                              <a:gd name="connsiteX3" fmla="*/ 962613 w 3076069"/>
                              <a:gd name="connsiteY3" fmla="*/ 837478 h 1321259"/>
                              <a:gd name="connsiteX4" fmla="*/ 935005 w 3076069"/>
                              <a:gd name="connsiteY4" fmla="*/ 450949 h 1321259"/>
                              <a:gd name="connsiteX5" fmla="*/ 212596 w 3076069"/>
                              <a:gd name="connsiteY5" fmla="*/ 119640 h 1321259"/>
                              <a:gd name="connsiteX6" fmla="*/ 456466 w 3076069"/>
                              <a:gd name="connsiteY6" fmla="*/ 50617 h 1321259"/>
                              <a:gd name="connsiteX7" fmla="*/ 1528577 w 3076069"/>
                              <a:gd name="connsiteY7" fmla="*/ 501566 h 1321259"/>
                              <a:gd name="connsiteX8" fmla="*/ 2623695 w 3076069"/>
                              <a:gd name="connsiteY8" fmla="*/ 0 h 1321259"/>
                              <a:gd name="connsiteX9" fmla="*/ 2927383 w 3076069"/>
                              <a:gd name="connsiteY9" fmla="*/ 96632 h 1321259"/>
                              <a:gd name="connsiteX10" fmla="*/ 2131352 w 3076069"/>
                              <a:gd name="connsiteY10" fmla="*/ 432543 h 1321259"/>
                              <a:gd name="connsiteX11" fmla="*/ 2292399 w 3076069"/>
                              <a:gd name="connsiteY11" fmla="*/ 920305 h 1321259"/>
                              <a:gd name="connsiteX12" fmla="*/ 3076069 w 3076069"/>
                              <a:gd name="connsiteY12" fmla="*/ 1228607 h 1321259"/>
                              <a:gd name="connsiteX13" fmla="*/ 2808172 w 3076069"/>
                              <a:gd name="connsiteY13" fmla="*/ 1316375 h 1321259"/>
                              <a:gd name="connsiteX14" fmla="*/ 1537780 w 3076069"/>
                              <a:gd name="connsiteY14" fmla="*/ 727041 h 1321259"/>
                              <a:gd name="connsiteX0" fmla="*/ 1537780 w 3076069"/>
                              <a:gd name="connsiteY0" fmla="*/ 750825 h 1321259"/>
                              <a:gd name="connsiteX1" fmla="*/ 313981 w 3076069"/>
                              <a:gd name="connsiteY1" fmla="*/ 1321259 h 1321259"/>
                              <a:gd name="connsiteX2" fmla="*/ 0 w 3076069"/>
                              <a:gd name="connsiteY2" fmla="*/ 1228607 h 1321259"/>
                              <a:gd name="connsiteX3" fmla="*/ 962613 w 3076069"/>
                              <a:gd name="connsiteY3" fmla="*/ 837478 h 1321259"/>
                              <a:gd name="connsiteX4" fmla="*/ 935005 w 3076069"/>
                              <a:gd name="connsiteY4" fmla="*/ 450949 h 1321259"/>
                              <a:gd name="connsiteX5" fmla="*/ 212596 w 3076069"/>
                              <a:gd name="connsiteY5" fmla="*/ 119640 h 1321259"/>
                              <a:gd name="connsiteX6" fmla="*/ 456466 w 3076069"/>
                              <a:gd name="connsiteY6" fmla="*/ 50617 h 1321259"/>
                              <a:gd name="connsiteX7" fmla="*/ 1528577 w 3076069"/>
                              <a:gd name="connsiteY7" fmla="*/ 501566 h 1321259"/>
                              <a:gd name="connsiteX8" fmla="*/ 2623695 w 3076069"/>
                              <a:gd name="connsiteY8" fmla="*/ 0 h 1321259"/>
                              <a:gd name="connsiteX9" fmla="*/ 2927383 w 3076069"/>
                              <a:gd name="connsiteY9" fmla="*/ 96632 h 1321259"/>
                              <a:gd name="connsiteX10" fmla="*/ 2131352 w 3076069"/>
                              <a:gd name="connsiteY10" fmla="*/ 432543 h 1321259"/>
                              <a:gd name="connsiteX11" fmla="*/ 2292399 w 3076069"/>
                              <a:gd name="connsiteY11" fmla="*/ 920305 h 1321259"/>
                              <a:gd name="connsiteX12" fmla="*/ 3076069 w 3076069"/>
                              <a:gd name="connsiteY12" fmla="*/ 1228607 h 1321259"/>
                              <a:gd name="connsiteX13" fmla="*/ 2808172 w 3076069"/>
                              <a:gd name="connsiteY13" fmla="*/ 1316375 h 1321259"/>
                              <a:gd name="connsiteX14" fmla="*/ 1537780 w 3076069"/>
                              <a:gd name="connsiteY14" fmla="*/ 750825 h 1321259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  <a:cxn ang="0">
                                <a:pos x="connsiteX5" y="connsiteY5"/>
                              </a:cxn>
                              <a:cxn ang="0">
                                <a:pos x="connsiteX6" y="connsiteY6"/>
                              </a:cxn>
                              <a:cxn ang="0">
                                <a:pos x="connsiteX7" y="connsiteY7"/>
                              </a:cxn>
                              <a:cxn ang="0">
                                <a:pos x="connsiteX8" y="connsiteY8"/>
                              </a:cxn>
                              <a:cxn ang="0">
                                <a:pos x="connsiteX9" y="connsiteY9"/>
                              </a:cxn>
                              <a:cxn ang="0">
                                <a:pos x="connsiteX10" y="connsiteY10"/>
                              </a:cxn>
                              <a:cxn ang="0">
                                <a:pos x="connsiteX11" y="connsiteY11"/>
                              </a:cxn>
                              <a:cxn ang="0">
                                <a:pos x="connsiteX12" y="connsiteY12"/>
                              </a:cxn>
                              <a:cxn ang="0">
                                <a:pos x="connsiteX13" y="connsiteY13"/>
                              </a:cxn>
                              <a:cxn ang="0">
                                <a:pos x="connsiteX14" y="connsiteY14"/>
                              </a:cxn>
                            </a:cxnLst>
                            <a:rect l="l" t="t" r="r" b="b"/>
                            <a:pathLst>
                              <a:path w="3076069" h="1321259">
                                <a:moveTo>
                                  <a:pt x="1537780" y="750825"/>
                                </a:moveTo>
                                <a:lnTo>
                                  <a:pt x="313981" y="1321259"/>
                                </a:lnTo>
                                <a:lnTo>
                                  <a:pt x="0" y="1228607"/>
                                </a:lnTo>
                                <a:lnTo>
                                  <a:pt x="962613" y="837478"/>
                                </a:lnTo>
                                <a:lnTo>
                                  <a:pt x="935005" y="450949"/>
                                </a:lnTo>
                                <a:lnTo>
                                  <a:pt x="212596" y="119640"/>
                                </a:lnTo>
                                <a:lnTo>
                                  <a:pt x="456466" y="50617"/>
                                </a:lnTo>
                                <a:lnTo>
                                  <a:pt x="1528577" y="501566"/>
                                </a:lnTo>
                                <a:lnTo>
                                  <a:pt x="2623695" y="0"/>
                                </a:lnTo>
                                <a:lnTo>
                                  <a:pt x="2927383" y="96632"/>
                                </a:lnTo>
                                <a:lnTo>
                                  <a:pt x="2131352" y="432543"/>
                                </a:lnTo>
                                <a:lnTo>
                                  <a:pt x="2292399" y="920305"/>
                                </a:lnTo>
                                <a:lnTo>
                                  <a:pt x="3076069" y="1228607"/>
                                </a:lnTo>
                                <a:lnTo>
                                  <a:pt x="2808172" y="1316375"/>
                                </a:lnTo>
                                <a:lnTo>
                                  <a:pt x="1537780" y="750825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60000"/>
                              <a:lumOff val="40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833" name="Freeform 832">
                            <a:extLst>
                              <a:ext uri="{FF2B5EF4-FFF2-40B4-BE49-F238E27FC236}">
                                <a16:creationId xmlns:a16="http://schemas.microsoft.com/office/drawing/2014/main" id="{701B2585-6DA1-0DA1-0FA5-75DF0921CA6F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102655" y="1633412"/>
                            <a:ext cx="662444" cy="111846"/>
                          </a:xfrm>
                          <a:custGeom>
                            <a:avLst/>
                            <a:gdLst>
                              <a:gd name="connsiteX0" fmla="*/ 0 w 3645229"/>
                              <a:gd name="connsiteY0" fmla="*/ 214441 h 923747"/>
                              <a:gd name="connsiteX1" fmla="*/ 659770 w 3645229"/>
                              <a:gd name="connsiteY1" fmla="*/ 16495 h 923747"/>
                              <a:gd name="connsiteX2" fmla="*/ 1814367 w 3645229"/>
                              <a:gd name="connsiteY2" fmla="*/ 511360 h 923747"/>
                              <a:gd name="connsiteX3" fmla="*/ 2968965 w 3645229"/>
                              <a:gd name="connsiteY3" fmla="*/ 0 h 923747"/>
                              <a:gd name="connsiteX4" fmla="*/ 3645229 w 3645229"/>
                              <a:gd name="connsiteY4" fmla="*/ 197946 h 923747"/>
                              <a:gd name="connsiteX5" fmla="*/ 3199884 w 3645229"/>
                              <a:gd name="connsiteY5" fmla="*/ 461874 h 923747"/>
                              <a:gd name="connsiteX6" fmla="*/ 2985459 w 3645229"/>
                              <a:gd name="connsiteY6" fmla="*/ 379396 h 923747"/>
                              <a:gd name="connsiteX7" fmla="*/ 1830861 w 3645229"/>
                              <a:gd name="connsiteY7" fmla="*/ 923747 h 923747"/>
                              <a:gd name="connsiteX8" fmla="*/ 676264 w 3645229"/>
                              <a:gd name="connsiteY8" fmla="*/ 412387 h 923747"/>
                              <a:gd name="connsiteX9" fmla="*/ 527816 w 3645229"/>
                              <a:gd name="connsiteY9" fmla="*/ 478369 h 923747"/>
                              <a:gd name="connsiteX10" fmla="*/ 0 w 3645229"/>
                              <a:gd name="connsiteY10" fmla="*/ 21444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71662 w 3640627"/>
                              <a:gd name="connsiteY8" fmla="*/ 412387 h 923747"/>
                              <a:gd name="connsiteX9" fmla="*/ 523214 w 3640627"/>
                              <a:gd name="connsiteY9" fmla="*/ 478369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71662 w 3640627"/>
                              <a:gd name="connsiteY8" fmla="*/ 412387 h 923747"/>
                              <a:gd name="connsiteX9" fmla="*/ 523214 w 3640627"/>
                              <a:gd name="connsiteY9" fmla="*/ 482971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90067 w 3640627"/>
                              <a:gd name="connsiteY8" fmla="*/ 412387 h 923747"/>
                              <a:gd name="connsiteX9" fmla="*/ 523214 w 3640627"/>
                              <a:gd name="connsiteY9" fmla="*/ 482971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09765 w 3640627"/>
                              <a:gd name="connsiteY2" fmla="*/ 511360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2980857 w 3640627"/>
                              <a:gd name="connsiteY6" fmla="*/ 379396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55778 w 3640627"/>
                              <a:gd name="connsiteY2" fmla="*/ 534367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2980857 w 3640627"/>
                              <a:gd name="connsiteY6" fmla="*/ 379396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55778 w 3640627"/>
                              <a:gd name="connsiteY2" fmla="*/ 534367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3008465 w 3640627"/>
                              <a:gd name="connsiteY6" fmla="*/ 402404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723451"/>
                              <a:gd name="connsiteY0" fmla="*/ 242051 h 946755"/>
                              <a:gd name="connsiteX1" fmla="*/ 655168 w 3723451"/>
                              <a:gd name="connsiteY1" fmla="*/ 16495 h 946755"/>
                              <a:gd name="connsiteX2" fmla="*/ 1855778 w 3723451"/>
                              <a:gd name="connsiteY2" fmla="*/ 534367 h 946755"/>
                              <a:gd name="connsiteX3" fmla="*/ 2964363 w 3723451"/>
                              <a:gd name="connsiteY3" fmla="*/ 0 h 946755"/>
                              <a:gd name="connsiteX4" fmla="*/ 3723451 w 3723451"/>
                              <a:gd name="connsiteY4" fmla="*/ 220954 h 946755"/>
                              <a:gd name="connsiteX5" fmla="*/ 3195282 w 3723451"/>
                              <a:gd name="connsiteY5" fmla="*/ 461874 h 946755"/>
                              <a:gd name="connsiteX6" fmla="*/ 3008465 w 3723451"/>
                              <a:gd name="connsiteY6" fmla="*/ 402404 h 946755"/>
                              <a:gd name="connsiteX7" fmla="*/ 1876873 w 3723451"/>
                              <a:gd name="connsiteY7" fmla="*/ 946755 h 946755"/>
                              <a:gd name="connsiteX8" fmla="*/ 690067 w 3723451"/>
                              <a:gd name="connsiteY8" fmla="*/ 412387 h 946755"/>
                              <a:gd name="connsiteX9" fmla="*/ 523214 w 3723451"/>
                              <a:gd name="connsiteY9" fmla="*/ 482971 h 946755"/>
                              <a:gd name="connsiteX10" fmla="*/ 0 w 3723451"/>
                              <a:gd name="connsiteY10" fmla="*/ 242051 h 946755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95282 w 3723451"/>
                              <a:gd name="connsiteY5" fmla="*/ 448069 h 932950"/>
                              <a:gd name="connsiteX6" fmla="*/ 3008465 w 3723451"/>
                              <a:gd name="connsiteY6" fmla="*/ 388599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95282 w 3723451"/>
                              <a:gd name="connsiteY5" fmla="*/ 448069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86079 w 3723451"/>
                              <a:gd name="connsiteY5" fmla="*/ 461874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86079 w 3723451"/>
                              <a:gd name="connsiteY5" fmla="*/ 461874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711613 w 3723451"/>
                              <a:gd name="connsiteY8" fmla="*/ 413055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  <a:cxn ang="0">
                                <a:pos x="connsiteX5" y="connsiteY5"/>
                              </a:cxn>
                              <a:cxn ang="0">
                                <a:pos x="connsiteX6" y="connsiteY6"/>
                              </a:cxn>
                              <a:cxn ang="0">
                                <a:pos x="connsiteX7" y="connsiteY7"/>
                              </a:cxn>
                              <a:cxn ang="0">
                                <a:pos x="connsiteX8" y="connsiteY8"/>
                              </a:cxn>
                              <a:cxn ang="0">
                                <a:pos x="connsiteX9" y="connsiteY9"/>
                              </a:cxn>
                              <a:cxn ang="0">
                                <a:pos x="connsiteX10" y="connsiteY10"/>
                              </a:cxn>
                            </a:cxnLst>
                            <a:rect l="l" t="t" r="r" b="b"/>
                            <a:pathLst>
                              <a:path w="3723451" h="932950">
                                <a:moveTo>
                                  <a:pt x="0" y="228246"/>
                                </a:moveTo>
                                <a:lnTo>
                                  <a:pt x="655168" y="2690"/>
                                </a:lnTo>
                                <a:lnTo>
                                  <a:pt x="1855778" y="520562"/>
                                </a:lnTo>
                                <a:lnTo>
                                  <a:pt x="3001174" y="0"/>
                                </a:lnTo>
                                <a:lnTo>
                                  <a:pt x="3723451" y="207149"/>
                                </a:lnTo>
                                <a:lnTo>
                                  <a:pt x="3186079" y="461874"/>
                                </a:lnTo>
                                <a:lnTo>
                                  <a:pt x="3013067" y="393200"/>
                                </a:lnTo>
                                <a:lnTo>
                                  <a:pt x="1876873" y="932950"/>
                                </a:lnTo>
                                <a:lnTo>
                                  <a:pt x="711613" y="413055"/>
                                </a:lnTo>
                                <a:lnTo>
                                  <a:pt x="523214" y="469166"/>
                                </a:lnTo>
                                <a:lnTo>
                                  <a:pt x="0" y="228246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834" name="Freeform 833">
                            <a:extLst>
                              <a:ext uri="{FF2B5EF4-FFF2-40B4-BE49-F238E27FC236}">
                                <a16:creationId xmlns:a16="http://schemas.microsoft.com/office/drawing/2014/main" id="{F5290013-C15A-12A3-A421-0AE841B8434B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536889" y="1728599"/>
                            <a:ext cx="244057" cy="97568"/>
                          </a:xfrm>
                          <a:custGeom>
                            <a:avLst/>
                            <a:gdLst>
                              <a:gd name="connsiteX0" fmla="*/ 55216 w 1421812"/>
                              <a:gd name="connsiteY0" fmla="*/ 0 h 800665"/>
                              <a:gd name="connsiteX1" fmla="*/ 1421812 w 1421812"/>
                              <a:gd name="connsiteY1" fmla="*/ 625807 h 800665"/>
                              <a:gd name="connsiteX2" fmla="*/ 947874 w 1421812"/>
                              <a:gd name="connsiteY2" fmla="*/ 800665 h 800665"/>
                              <a:gd name="connsiteX3" fmla="*/ 50614 w 1421812"/>
                              <a:gd name="connsiteY3" fmla="*/ 404934 h 800665"/>
                              <a:gd name="connsiteX4" fmla="*/ 0 w 1421812"/>
                              <a:gd name="connsiteY4" fmla="*/ 404934 h 800665"/>
                              <a:gd name="connsiteX5" fmla="*/ 55216 w 1421812"/>
                              <a:gd name="connsiteY5" fmla="*/ 0 h 800665"/>
                              <a:gd name="connsiteX0" fmla="*/ 4602 w 1371198"/>
                              <a:gd name="connsiteY0" fmla="*/ 0 h 800665"/>
                              <a:gd name="connsiteX1" fmla="*/ 1371198 w 1371198"/>
                              <a:gd name="connsiteY1" fmla="*/ 625807 h 800665"/>
                              <a:gd name="connsiteX2" fmla="*/ 897260 w 1371198"/>
                              <a:gd name="connsiteY2" fmla="*/ 800665 h 800665"/>
                              <a:gd name="connsiteX3" fmla="*/ 0 w 1371198"/>
                              <a:gd name="connsiteY3" fmla="*/ 404934 h 800665"/>
                              <a:gd name="connsiteX4" fmla="*/ 4602 w 1371198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9868"/>
                              <a:gd name="connsiteX1" fmla="*/ 1366596 w 1366596"/>
                              <a:gd name="connsiteY1" fmla="*/ 625807 h 809868"/>
                              <a:gd name="connsiteX2" fmla="*/ 865050 w 1366596"/>
                              <a:gd name="connsiteY2" fmla="*/ 809868 h 809868"/>
                              <a:gd name="connsiteX3" fmla="*/ 4601 w 1366596"/>
                              <a:gd name="connsiteY3" fmla="*/ 427942 h 809868"/>
                              <a:gd name="connsiteX4" fmla="*/ 0 w 1366596"/>
                              <a:gd name="connsiteY4" fmla="*/ 0 h 809868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</a:cxnLst>
                            <a:rect l="l" t="t" r="r" b="b"/>
                            <a:pathLst>
                              <a:path w="1366596" h="809868">
                                <a:moveTo>
                                  <a:pt x="0" y="0"/>
                                </a:moveTo>
                                <a:lnTo>
                                  <a:pt x="1366596" y="625807"/>
                                </a:lnTo>
                                <a:lnTo>
                                  <a:pt x="865050" y="809868"/>
                                </a:lnTo>
                                <a:lnTo>
                                  <a:pt x="4601" y="427942"/>
                                </a:lnTo>
                                <a:cubicBezTo>
                                  <a:pt x="-1535" y="105836"/>
                                  <a:pt x="1534" y="142647"/>
                                  <a:pt x="0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835" name="Freeform 834">
                            <a:extLst>
                              <a:ext uri="{FF2B5EF4-FFF2-40B4-BE49-F238E27FC236}">
                                <a16:creationId xmlns:a16="http://schemas.microsoft.com/office/drawing/2014/main" id="{318CF5AA-FBD6-C258-E617-789E9852682B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089977" y="1730980"/>
                            <a:ext cx="240888" cy="95187"/>
                          </a:xfrm>
                          <a:custGeom>
                            <a:avLst/>
                            <a:gdLst>
                              <a:gd name="connsiteX0" fmla="*/ 1329786 w 1348191"/>
                              <a:gd name="connsiteY0" fmla="*/ 0 h 809869"/>
                              <a:gd name="connsiteX1" fmla="*/ 1348191 w 1348191"/>
                              <a:gd name="connsiteY1" fmla="*/ 400333 h 809869"/>
                              <a:gd name="connsiteX2" fmla="*/ 487742 w 1348191"/>
                              <a:gd name="connsiteY2" fmla="*/ 809869 h 809869"/>
                              <a:gd name="connsiteX3" fmla="*/ 0 w 1348191"/>
                              <a:gd name="connsiteY3" fmla="*/ 630409 h 809869"/>
                              <a:gd name="connsiteX4" fmla="*/ 1329786 w 1348191"/>
                              <a:gd name="connsiteY4" fmla="*/ 0 h 809869"/>
                              <a:gd name="connsiteX0" fmla="*/ 1329786 w 1348191"/>
                              <a:gd name="connsiteY0" fmla="*/ 0 h 791462"/>
                              <a:gd name="connsiteX1" fmla="*/ 1348191 w 1348191"/>
                              <a:gd name="connsiteY1" fmla="*/ 381926 h 791462"/>
                              <a:gd name="connsiteX2" fmla="*/ 487742 w 1348191"/>
                              <a:gd name="connsiteY2" fmla="*/ 791462 h 791462"/>
                              <a:gd name="connsiteX3" fmla="*/ 0 w 1348191"/>
                              <a:gd name="connsiteY3" fmla="*/ 612002 h 791462"/>
                              <a:gd name="connsiteX4" fmla="*/ 1329786 w 1348191"/>
                              <a:gd name="connsiteY4" fmla="*/ 0 h 791462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</a:cxnLst>
                            <a:rect l="l" t="t" r="r" b="b"/>
                            <a:pathLst>
                              <a:path w="1348191" h="791462">
                                <a:moveTo>
                                  <a:pt x="1329786" y="0"/>
                                </a:moveTo>
                                <a:lnTo>
                                  <a:pt x="1348191" y="381926"/>
                                </a:lnTo>
                                <a:lnTo>
                                  <a:pt x="487742" y="791462"/>
                                </a:lnTo>
                                <a:lnTo>
                                  <a:pt x="0" y="612002"/>
                                </a:lnTo>
                                <a:lnTo>
                                  <a:pt x="1329786" y="0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cxnSp>
                        <p:nvCxnSpPr>
                          <p:cNvPr id="836" name="Straight Connector 835">
                            <a:extLst>
                              <a:ext uri="{FF2B5EF4-FFF2-40B4-BE49-F238E27FC236}">
                                <a16:creationId xmlns:a16="http://schemas.microsoft.com/office/drawing/2014/main" id="{5C68E47E-FA35-8932-3A9F-725501F3B732}"/>
                              </a:ext>
                            </a:extLst>
                          </p:cNvPr>
                          <p:cNvCxnSpPr>
                            <a:endCxn id="831" idx="2"/>
                          </p:cNvCxnSpPr>
                          <p:nvPr/>
                        </p:nvCxnSpPr>
                        <p:spPr bwMode="auto">
                          <a:xfrm flipH="1" flipV="1">
                            <a:off x="1871277" y="1735739"/>
                            <a:ext cx="3169" cy="123743"/>
                          </a:xfrm>
                          <a:prstGeom prst="line">
                            <a:avLst/>
                          </a:prstGeom>
                          <a:noFill/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5" dist="19939" dir="5400000" algn="tl" rotWithShape="0">
                              <a:srgbClr val="000000">
                                <a:alpha val="38000"/>
                              </a:srgbClr>
                            </a:outerShdw>
                          </a:effectLst>
                        </p:spPr>
                      </p:cxnSp>
                      <p:cxnSp>
                        <p:nvCxnSpPr>
                          <p:cNvPr id="837" name="Straight Connector 836">
                            <a:extLst>
                              <a:ext uri="{FF2B5EF4-FFF2-40B4-BE49-F238E27FC236}">
                                <a16:creationId xmlns:a16="http://schemas.microsoft.com/office/drawing/2014/main" id="{88D8B515-C3B9-F319-5330-33732C10D4AB}"/>
                              </a:ext>
                            </a:extLst>
                          </p:cNvPr>
                          <p:cNvCxnSpPr/>
                          <p:nvPr/>
                        </p:nvCxnSpPr>
                        <p:spPr bwMode="auto">
                          <a:xfrm flipH="1" flipV="1">
                            <a:off x="2996477" y="1733359"/>
                            <a:ext cx="3171" cy="123743"/>
                          </a:xfrm>
                          <a:prstGeom prst="line">
                            <a:avLst/>
                          </a:prstGeom>
                          <a:noFill/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5" dist="19939" dir="5400000" algn="tl" rotWithShape="0">
                              <a:srgbClr val="000000">
                                <a:alpha val="38000"/>
                              </a:srgbClr>
                            </a:outerShdw>
                          </a:effectLst>
                        </p:spPr>
                      </p:cxnSp>
                    </p:grpSp>
                    <p:grpSp>
                      <p:nvGrpSpPr>
                        <p:cNvPr id="826" name="Group 825">
                          <a:extLst>
                            <a:ext uri="{FF2B5EF4-FFF2-40B4-BE49-F238E27FC236}">
                              <a16:creationId xmlns:a16="http://schemas.microsoft.com/office/drawing/2014/main" id="{72966DF7-8516-D249-9A92-F0AF44FFD2B5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1770362" y="2873352"/>
                          <a:ext cx="428460" cy="369332"/>
                          <a:chOff x="667045" y="1708643"/>
                          <a:chExt cx="428460" cy="369332"/>
                        </a:xfrm>
                      </p:grpSpPr>
                      <p:sp>
                        <p:nvSpPr>
                          <p:cNvPr id="827" name="Oval 826">
                            <a:extLst>
                              <a:ext uri="{FF2B5EF4-FFF2-40B4-BE49-F238E27FC236}">
                                <a16:creationId xmlns:a16="http://schemas.microsoft.com/office/drawing/2014/main" id="{632F688F-F30B-5A26-F706-6295A38AF75A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725417" y="1787240"/>
                            <a:ext cx="356365" cy="231962"/>
                          </a:xfrm>
                          <a:prstGeom prst="ellipse">
                            <a:avLst/>
                          </a:prstGeom>
                          <a:solidFill>
                            <a:srgbClr val="FFFFFF">
                              <a:alpha val="76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rtlCol="0"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828" name="TextBox 827">
                            <a:extLst>
                              <a:ext uri="{FF2B5EF4-FFF2-40B4-BE49-F238E27FC236}">
                                <a16:creationId xmlns:a16="http://schemas.microsoft.com/office/drawing/2014/main" id="{8EEE633D-11AC-4B44-5012-C0FADF876AF4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667045" y="1708643"/>
                            <a:ext cx="428460" cy="369332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none" rtlCol="0">
                            <a:spAutoFit/>
                          </a:bodyPr>
                          <a:lstStyle/>
                          <a:p>
                            <a:pPr marL="0" marR="0" lvl="0" indent="0" algn="l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en-US" sz="1800" b="0" i="0" u="none" strike="noStrike" kern="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0000"/>
                                </a:solidFill>
                                <a:effectLst/>
                                <a:uLnTx/>
                                <a:uFillTx/>
                                <a:latin typeface="Arial" charset="0"/>
                                <a:ea typeface="ＭＳ Ｐゴシック" charset="0"/>
                                <a:cs typeface="+mn-cs"/>
                              </a:rPr>
                              <a:t>3c</a:t>
                            </a:r>
                          </a:p>
                        </p:txBody>
                      </p:sp>
                    </p:grpSp>
                  </p:grpSp>
                  <p:grpSp>
                    <p:nvGrpSpPr>
                      <p:cNvPr id="806" name="Group 805">
                        <a:extLst>
                          <a:ext uri="{FF2B5EF4-FFF2-40B4-BE49-F238E27FC236}">
                            <a16:creationId xmlns:a16="http://schemas.microsoft.com/office/drawing/2014/main" id="{726F0D55-0500-C425-2518-F12C63C80E87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833331" y="3478719"/>
                        <a:ext cx="565150" cy="369332"/>
                        <a:chOff x="1736090" y="2873352"/>
                        <a:chExt cx="565150" cy="369332"/>
                      </a:xfrm>
                    </p:grpSpPr>
                    <p:grpSp>
                      <p:nvGrpSpPr>
                        <p:cNvPr id="812" name="Group 327">
                          <a:extLst>
                            <a:ext uri="{FF2B5EF4-FFF2-40B4-BE49-F238E27FC236}">
                              <a16:creationId xmlns:a16="http://schemas.microsoft.com/office/drawing/2014/main" id="{B3991191-51F5-8938-3CA7-BE1044FA4D4E}"/>
                            </a:ext>
                          </a:extLst>
                        </p:cNvPr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1736090" y="2893762"/>
                          <a:ext cx="565150" cy="292100"/>
                          <a:chOff x="1871277" y="1576300"/>
                          <a:chExt cx="1128371" cy="437861"/>
                        </a:xfrm>
                      </p:grpSpPr>
                      <p:sp>
                        <p:nvSpPr>
                          <p:cNvPr id="816" name="Oval 815">
                            <a:extLst>
                              <a:ext uri="{FF2B5EF4-FFF2-40B4-BE49-F238E27FC236}">
                                <a16:creationId xmlns:a16="http://schemas.microsoft.com/office/drawing/2014/main" id="{DDF257E1-81B2-C127-9FFF-3824C87C88B5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 flipV="1">
                            <a:off x="1874446" y="1692905"/>
                            <a:ext cx="1125202" cy="321256"/>
                          </a:xfrm>
                          <a:prstGeom prst="ellipse">
                            <a:avLst/>
                          </a:prstGeom>
                          <a:gradFill flip="none" rotWithShape="1">
                            <a:gsLst>
                              <a:gs pos="0">
                                <a:srgbClr val="3333CC">
                                  <a:lumMod val="75000"/>
                                </a:srgbClr>
                              </a:gs>
                              <a:gs pos="53000">
                                <a:srgbClr val="3333CC">
                                  <a:lumMod val="60000"/>
                                  <a:lumOff val="40000"/>
                                </a:srgbClr>
                              </a:gs>
                              <a:gs pos="100000">
                                <a:srgbClr val="3333CC">
                                  <a:lumMod val="75000"/>
                                </a:srgbClr>
                              </a:gs>
                            </a:gsLst>
                            <a:lin ang="0" scaled="1"/>
                            <a:tileRect/>
                          </a:gradFill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solidFill>
                                  <a:srgbClr val="000000"/>
                                </a:solidFill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817" name="Rectangle 816">
                            <a:extLst>
                              <a:ext uri="{FF2B5EF4-FFF2-40B4-BE49-F238E27FC236}">
                                <a16:creationId xmlns:a16="http://schemas.microsoft.com/office/drawing/2014/main" id="{13123934-ABD2-D90C-89C1-C4D34EEF0990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1871277" y="1740499"/>
                            <a:ext cx="1128371" cy="114225"/>
                          </a:xfrm>
                          <a:prstGeom prst="rect">
                            <a:avLst/>
                          </a:prstGeom>
                          <a:gradFill rotWithShape="1">
                            <a:gsLst>
                              <a:gs pos="0">
                                <a:srgbClr val="3333CC">
                                  <a:lumMod val="75000"/>
                                </a:srgbClr>
                              </a:gs>
                              <a:gs pos="53000">
                                <a:srgbClr val="3333CC">
                                  <a:lumMod val="60000"/>
                                  <a:lumOff val="40000"/>
                                </a:srgbClr>
                              </a:gs>
                              <a:gs pos="100000">
                                <a:srgbClr val="3333CC">
                                  <a:lumMod val="75000"/>
                                </a:srgbClr>
                              </a:gs>
                            </a:gsLst>
                            <a:lin ang="10800000" scaled="0"/>
                          </a:gradFill>
                          <a:ln w="25400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818" name="Oval 817">
                            <a:extLst>
                              <a:ext uri="{FF2B5EF4-FFF2-40B4-BE49-F238E27FC236}">
                                <a16:creationId xmlns:a16="http://schemas.microsoft.com/office/drawing/2014/main" id="{FD2E3813-913F-1962-FB9E-FD89D03F76FE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 flipV="1">
                            <a:off x="1871277" y="1576300"/>
                            <a:ext cx="1125200" cy="321257"/>
                          </a:xfrm>
                          <a:prstGeom prst="ellipse">
                            <a:avLst/>
                          </a:prstGeom>
                          <a:solidFill>
                            <a:srgbClr val="FFFFFF">
                              <a:lumMod val="75000"/>
                            </a:srgbClr>
                          </a:solidFill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solidFill>
                                  <a:srgbClr val="000000"/>
                                </a:solidFill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819" name="Freeform 818">
                            <a:extLst>
                              <a:ext uri="{FF2B5EF4-FFF2-40B4-BE49-F238E27FC236}">
                                <a16:creationId xmlns:a16="http://schemas.microsoft.com/office/drawing/2014/main" id="{F9E5761D-6614-E476-AFE5-BB5CA62C5479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159708" y="1673868"/>
                            <a:ext cx="548339" cy="159438"/>
                          </a:xfrm>
                          <a:custGeom>
                            <a:avLst/>
                            <a:gdLst>
                              <a:gd name="connsiteX0" fmla="*/ 1486231 w 2944854"/>
                              <a:gd name="connsiteY0" fmla="*/ 727041 h 1302232"/>
                              <a:gd name="connsiteX1" fmla="*/ 257675 w 2944854"/>
                              <a:gd name="connsiteY1" fmla="*/ 1302232 h 1302232"/>
                              <a:gd name="connsiteX2" fmla="*/ 0 w 2944854"/>
                              <a:gd name="connsiteY2" fmla="*/ 1228607 h 1302232"/>
                              <a:gd name="connsiteX3" fmla="*/ 911064 w 2944854"/>
                              <a:gd name="connsiteY3" fmla="*/ 837478 h 1302232"/>
                              <a:gd name="connsiteX4" fmla="*/ 883456 w 2944854"/>
                              <a:gd name="connsiteY4" fmla="*/ 450949 h 1302232"/>
                              <a:gd name="connsiteX5" fmla="*/ 161047 w 2944854"/>
                              <a:gd name="connsiteY5" fmla="*/ 119640 h 1302232"/>
                              <a:gd name="connsiteX6" fmla="*/ 404917 w 2944854"/>
                              <a:gd name="connsiteY6" fmla="*/ 50617 h 1302232"/>
                              <a:gd name="connsiteX7" fmla="*/ 1477028 w 2944854"/>
                              <a:gd name="connsiteY7" fmla="*/ 501566 h 1302232"/>
                              <a:gd name="connsiteX8" fmla="*/ 2572146 w 2944854"/>
                              <a:gd name="connsiteY8" fmla="*/ 0 h 1302232"/>
                              <a:gd name="connsiteX9" fmla="*/ 2875834 w 2944854"/>
                              <a:gd name="connsiteY9" fmla="*/ 96632 h 1302232"/>
                              <a:gd name="connsiteX10" fmla="*/ 2079803 w 2944854"/>
                              <a:gd name="connsiteY10" fmla="*/ 432543 h 1302232"/>
                              <a:gd name="connsiteX11" fmla="*/ 2240850 w 2944854"/>
                              <a:gd name="connsiteY11" fmla="*/ 920305 h 1302232"/>
                              <a:gd name="connsiteX12" fmla="*/ 2944854 w 2944854"/>
                              <a:gd name="connsiteY12" fmla="*/ 1228607 h 1302232"/>
                              <a:gd name="connsiteX13" fmla="*/ 2733192 w 2944854"/>
                              <a:gd name="connsiteY13" fmla="*/ 1297630 h 1302232"/>
                              <a:gd name="connsiteX14" fmla="*/ 1486231 w 2944854"/>
                              <a:gd name="connsiteY14" fmla="*/ 727041 h 1302232"/>
                              <a:gd name="connsiteX0" fmla="*/ 1486231 w 2944854"/>
                              <a:gd name="connsiteY0" fmla="*/ 727041 h 1316375"/>
                              <a:gd name="connsiteX1" fmla="*/ 257675 w 2944854"/>
                              <a:gd name="connsiteY1" fmla="*/ 1302232 h 1316375"/>
                              <a:gd name="connsiteX2" fmla="*/ 0 w 2944854"/>
                              <a:gd name="connsiteY2" fmla="*/ 1228607 h 1316375"/>
                              <a:gd name="connsiteX3" fmla="*/ 911064 w 2944854"/>
                              <a:gd name="connsiteY3" fmla="*/ 837478 h 1316375"/>
                              <a:gd name="connsiteX4" fmla="*/ 883456 w 2944854"/>
                              <a:gd name="connsiteY4" fmla="*/ 450949 h 1316375"/>
                              <a:gd name="connsiteX5" fmla="*/ 161047 w 2944854"/>
                              <a:gd name="connsiteY5" fmla="*/ 119640 h 1316375"/>
                              <a:gd name="connsiteX6" fmla="*/ 404917 w 2944854"/>
                              <a:gd name="connsiteY6" fmla="*/ 50617 h 1316375"/>
                              <a:gd name="connsiteX7" fmla="*/ 1477028 w 2944854"/>
                              <a:gd name="connsiteY7" fmla="*/ 501566 h 1316375"/>
                              <a:gd name="connsiteX8" fmla="*/ 2572146 w 2944854"/>
                              <a:gd name="connsiteY8" fmla="*/ 0 h 1316375"/>
                              <a:gd name="connsiteX9" fmla="*/ 2875834 w 2944854"/>
                              <a:gd name="connsiteY9" fmla="*/ 96632 h 1316375"/>
                              <a:gd name="connsiteX10" fmla="*/ 2079803 w 2944854"/>
                              <a:gd name="connsiteY10" fmla="*/ 432543 h 1316375"/>
                              <a:gd name="connsiteX11" fmla="*/ 2240850 w 2944854"/>
                              <a:gd name="connsiteY11" fmla="*/ 920305 h 1316375"/>
                              <a:gd name="connsiteX12" fmla="*/ 2944854 w 2944854"/>
                              <a:gd name="connsiteY12" fmla="*/ 1228607 h 1316375"/>
                              <a:gd name="connsiteX13" fmla="*/ 2756623 w 2944854"/>
                              <a:gd name="connsiteY13" fmla="*/ 1316375 h 1316375"/>
                              <a:gd name="connsiteX14" fmla="*/ 1486231 w 2944854"/>
                              <a:gd name="connsiteY14" fmla="*/ 727041 h 1316375"/>
                              <a:gd name="connsiteX0" fmla="*/ 1486231 w 3024520"/>
                              <a:gd name="connsiteY0" fmla="*/ 727041 h 1316375"/>
                              <a:gd name="connsiteX1" fmla="*/ 257675 w 3024520"/>
                              <a:gd name="connsiteY1" fmla="*/ 1302232 h 1316375"/>
                              <a:gd name="connsiteX2" fmla="*/ 0 w 3024520"/>
                              <a:gd name="connsiteY2" fmla="*/ 1228607 h 1316375"/>
                              <a:gd name="connsiteX3" fmla="*/ 911064 w 3024520"/>
                              <a:gd name="connsiteY3" fmla="*/ 837478 h 1316375"/>
                              <a:gd name="connsiteX4" fmla="*/ 883456 w 3024520"/>
                              <a:gd name="connsiteY4" fmla="*/ 450949 h 1316375"/>
                              <a:gd name="connsiteX5" fmla="*/ 161047 w 3024520"/>
                              <a:gd name="connsiteY5" fmla="*/ 119640 h 1316375"/>
                              <a:gd name="connsiteX6" fmla="*/ 404917 w 3024520"/>
                              <a:gd name="connsiteY6" fmla="*/ 50617 h 1316375"/>
                              <a:gd name="connsiteX7" fmla="*/ 1477028 w 3024520"/>
                              <a:gd name="connsiteY7" fmla="*/ 501566 h 1316375"/>
                              <a:gd name="connsiteX8" fmla="*/ 2572146 w 3024520"/>
                              <a:gd name="connsiteY8" fmla="*/ 0 h 1316375"/>
                              <a:gd name="connsiteX9" fmla="*/ 2875834 w 3024520"/>
                              <a:gd name="connsiteY9" fmla="*/ 96632 h 1316375"/>
                              <a:gd name="connsiteX10" fmla="*/ 2079803 w 3024520"/>
                              <a:gd name="connsiteY10" fmla="*/ 432543 h 1316375"/>
                              <a:gd name="connsiteX11" fmla="*/ 2240850 w 3024520"/>
                              <a:gd name="connsiteY11" fmla="*/ 920305 h 1316375"/>
                              <a:gd name="connsiteX12" fmla="*/ 3024520 w 3024520"/>
                              <a:gd name="connsiteY12" fmla="*/ 1228607 h 1316375"/>
                              <a:gd name="connsiteX13" fmla="*/ 2756623 w 3024520"/>
                              <a:gd name="connsiteY13" fmla="*/ 1316375 h 1316375"/>
                              <a:gd name="connsiteX14" fmla="*/ 1486231 w 3024520"/>
                              <a:gd name="connsiteY14" fmla="*/ 727041 h 1316375"/>
                              <a:gd name="connsiteX0" fmla="*/ 1537780 w 3076069"/>
                              <a:gd name="connsiteY0" fmla="*/ 727041 h 1316375"/>
                              <a:gd name="connsiteX1" fmla="*/ 309224 w 3076069"/>
                              <a:gd name="connsiteY1" fmla="*/ 1302232 h 1316375"/>
                              <a:gd name="connsiteX2" fmla="*/ 0 w 3076069"/>
                              <a:gd name="connsiteY2" fmla="*/ 1228607 h 1316375"/>
                              <a:gd name="connsiteX3" fmla="*/ 962613 w 3076069"/>
                              <a:gd name="connsiteY3" fmla="*/ 837478 h 1316375"/>
                              <a:gd name="connsiteX4" fmla="*/ 935005 w 3076069"/>
                              <a:gd name="connsiteY4" fmla="*/ 450949 h 1316375"/>
                              <a:gd name="connsiteX5" fmla="*/ 212596 w 3076069"/>
                              <a:gd name="connsiteY5" fmla="*/ 119640 h 1316375"/>
                              <a:gd name="connsiteX6" fmla="*/ 456466 w 3076069"/>
                              <a:gd name="connsiteY6" fmla="*/ 50617 h 1316375"/>
                              <a:gd name="connsiteX7" fmla="*/ 1528577 w 3076069"/>
                              <a:gd name="connsiteY7" fmla="*/ 501566 h 1316375"/>
                              <a:gd name="connsiteX8" fmla="*/ 2623695 w 3076069"/>
                              <a:gd name="connsiteY8" fmla="*/ 0 h 1316375"/>
                              <a:gd name="connsiteX9" fmla="*/ 2927383 w 3076069"/>
                              <a:gd name="connsiteY9" fmla="*/ 96632 h 1316375"/>
                              <a:gd name="connsiteX10" fmla="*/ 2131352 w 3076069"/>
                              <a:gd name="connsiteY10" fmla="*/ 432543 h 1316375"/>
                              <a:gd name="connsiteX11" fmla="*/ 2292399 w 3076069"/>
                              <a:gd name="connsiteY11" fmla="*/ 920305 h 1316375"/>
                              <a:gd name="connsiteX12" fmla="*/ 3076069 w 3076069"/>
                              <a:gd name="connsiteY12" fmla="*/ 1228607 h 1316375"/>
                              <a:gd name="connsiteX13" fmla="*/ 2808172 w 3076069"/>
                              <a:gd name="connsiteY13" fmla="*/ 1316375 h 1316375"/>
                              <a:gd name="connsiteX14" fmla="*/ 1537780 w 3076069"/>
                              <a:gd name="connsiteY14" fmla="*/ 727041 h 1316375"/>
                              <a:gd name="connsiteX0" fmla="*/ 1537780 w 3076069"/>
                              <a:gd name="connsiteY0" fmla="*/ 727041 h 1321259"/>
                              <a:gd name="connsiteX1" fmla="*/ 313981 w 3076069"/>
                              <a:gd name="connsiteY1" fmla="*/ 1321259 h 1321259"/>
                              <a:gd name="connsiteX2" fmla="*/ 0 w 3076069"/>
                              <a:gd name="connsiteY2" fmla="*/ 1228607 h 1321259"/>
                              <a:gd name="connsiteX3" fmla="*/ 962613 w 3076069"/>
                              <a:gd name="connsiteY3" fmla="*/ 837478 h 1321259"/>
                              <a:gd name="connsiteX4" fmla="*/ 935005 w 3076069"/>
                              <a:gd name="connsiteY4" fmla="*/ 450949 h 1321259"/>
                              <a:gd name="connsiteX5" fmla="*/ 212596 w 3076069"/>
                              <a:gd name="connsiteY5" fmla="*/ 119640 h 1321259"/>
                              <a:gd name="connsiteX6" fmla="*/ 456466 w 3076069"/>
                              <a:gd name="connsiteY6" fmla="*/ 50617 h 1321259"/>
                              <a:gd name="connsiteX7" fmla="*/ 1528577 w 3076069"/>
                              <a:gd name="connsiteY7" fmla="*/ 501566 h 1321259"/>
                              <a:gd name="connsiteX8" fmla="*/ 2623695 w 3076069"/>
                              <a:gd name="connsiteY8" fmla="*/ 0 h 1321259"/>
                              <a:gd name="connsiteX9" fmla="*/ 2927383 w 3076069"/>
                              <a:gd name="connsiteY9" fmla="*/ 96632 h 1321259"/>
                              <a:gd name="connsiteX10" fmla="*/ 2131352 w 3076069"/>
                              <a:gd name="connsiteY10" fmla="*/ 432543 h 1321259"/>
                              <a:gd name="connsiteX11" fmla="*/ 2292399 w 3076069"/>
                              <a:gd name="connsiteY11" fmla="*/ 920305 h 1321259"/>
                              <a:gd name="connsiteX12" fmla="*/ 3076069 w 3076069"/>
                              <a:gd name="connsiteY12" fmla="*/ 1228607 h 1321259"/>
                              <a:gd name="connsiteX13" fmla="*/ 2808172 w 3076069"/>
                              <a:gd name="connsiteY13" fmla="*/ 1316375 h 1321259"/>
                              <a:gd name="connsiteX14" fmla="*/ 1537780 w 3076069"/>
                              <a:gd name="connsiteY14" fmla="*/ 727041 h 1321259"/>
                              <a:gd name="connsiteX0" fmla="*/ 1537780 w 3076069"/>
                              <a:gd name="connsiteY0" fmla="*/ 750825 h 1321259"/>
                              <a:gd name="connsiteX1" fmla="*/ 313981 w 3076069"/>
                              <a:gd name="connsiteY1" fmla="*/ 1321259 h 1321259"/>
                              <a:gd name="connsiteX2" fmla="*/ 0 w 3076069"/>
                              <a:gd name="connsiteY2" fmla="*/ 1228607 h 1321259"/>
                              <a:gd name="connsiteX3" fmla="*/ 962613 w 3076069"/>
                              <a:gd name="connsiteY3" fmla="*/ 837478 h 1321259"/>
                              <a:gd name="connsiteX4" fmla="*/ 935005 w 3076069"/>
                              <a:gd name="connsiteY4" fmla="*/ 450949 h 1321259"/>
                              <a:gd name="connsiteX5" fmla="*/ 212596 w 3076069"/>
                              <a:gd name="connsiteY5" fmla="*/ 119640 h 1321259"/>
                              <a:gd name="connsiteX6" fmla="*/ 456466 w 3076069"/>
                              <a:gd name="connsiteY6" fmla="*/ 50617 h 1321259"/>
                              <a:gd name="connsiteX7" fmla="*/ 1528577 w 3076069"/>
                              <a:gd name="connsiteY7" fmla="*/ 501566 h 1321259"/>
                              <a:gd name="connsiteX8" fmla="*/ 2623695 w 3076069"/>
                              <a:gd name="connsiteY8" fmla="*/ 0 h 1321259"/>
                              <a:gd name="connsiteX9" fmla="*/ 2927383 w 3076069"/>
                              <a:gd name="connsiteY9" fmla="*/ 96632 h 1321259"/>
                              <a:gd name="connsiteX10" fmla="*/ 2131352 w 3076069"/>
                              <a:gd name="connsiteY10" fmla="*/ 432543 h 1321259"/>
                              <a:gd name="connsiteX11" fmla="*/ 2292399 w 3076069"/>
                              <a:gd name="connsiteY11" fmla="*/ 920305 h 1321259"/>
                              <a:gd name="connsiteX12" fmla="*/ 3076069 w 3076069"/>
                              <a:gd name="connsiteY12" fmla="*/ 1228607 h 1321259"/>
                              <a:gd name="connsiteX13" fmla="*/ 2808172 w 3076069"/>
                              <a:gd name="connsiteY13" fmla="*/ 1316375 h 1321259"/>
                              <a:gd name="connsiteX14" fmla="*/ 1537780 w 3076069"/>
                              <a:gd name="connsiteY14" fmla="*/ 750825 h 1321259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  <a:cxn ang="0">
                                <a:pos x="connsiteX5" y="connsiteY5"/>
                              </a:cxn>
                              <a:cxn ang="0">
                                <a:pos x="connsiteX6" y="connsiteY6"/>
                              </a:cxn>
                              <a:cxn ang="0">
                                <a:pos x="connsiteX7" y="connsiteY7"/>
                              </a:cxn>
                              <a:cxn ang="0">
                                <a:pos x="connsiteX8" y="connsiteY8"/>
                              </a:cxn>
                              <a:cxn ang="0">
                                <a:pos x="connsiteX9" y="connsiteY9"/>
                              </a:cxn>
                              <a:cxn ang="0">
                                <a:pos x="connsiteX10" y="connsiteY10"/>
                              </a:cxn>
                              <a:cxn ang="0">
                                <a:pos x="connsiteX11" y="connsiteY11"/>
                              </a:cxn>
                              <a:cxn ang="0">
                                <a:pos x="connsiteX12" y="connsiteY12"/>
                              </a:cxn>
                              <a:cxn ang="0">
                                <a:pos x="connsiteX13" y="connsiteY13"/>
                              </a:cxn>
                              <a:cxn ang="0">
                                <a:pos x="connsiteX14" y="connsiteY14"/>
                              </a:cxn>
                            </a:cxnLst>
                            <a:rect l="l" t="t" r="r" b="b"/>
                            <a:pathLst>
                              <a:path w="3076069" h="1321259">
                                <a:moveTo>
                                  <a:pt x="1537780" y="750825"/>
                                </a:moveTo>
                                <a:lnTo>
                                  <a:pt x="313981" y="1321259"/>
                                </a:lnTo>
                                <a:lnTo>
                                  <a:pt x="0" y="1228607"/>
                                </a:lnTo>
                                <a:lnTo>
                                  <a:pt x="962613" y="837478"/>
                                </a:lnTo>
                                <a:lnTo>
                                  <a:pt x="935005" y="450949"/>
                                </a:lnTo>
                                <a:lnTo>
                                  <a:pt x="212596" y="119640"/>
                                </a:lnTo>
                                <a:lnTo>
                                  <a:pt x="456466" y="50617"/>
                                </a:lnTo>
                                <a:lnTo>
                                  <a:pt x="1528577" y="501566"/>
                                </a:lnTo>
                                <a:lnTo>
                                  <a:pt x="2623695" y="0"/>
                                </a:lnTo>
                                <a:lnTo>
                                  <a:pt x="2927383" y="96632"/>
                                </a:lnTo>
                                <a:lnTo>
                                  <a:pt x="2131352" y="432543"/>
                                </a:lnTo>
                                <a:lnTo>
                                  <a:pt x="2292399" y="920305"/>
                                </a:lnTo>
                                <a:lnTo>
                                  <a:pt x="3076069" y="1228607"/>
                                </a:lnTo>
                                <a:lnTo>
                                  <a:pt x="2808172" y="1316375"/>
                                </a:lnTo>
                                <a:lnTo>
                                  <a:pt x="1537780" y="750825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60000"/>
                              <a:lumOff val="40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820" name="Freeform 819">
                            <a:extLst>
                              <a:ext uri="{FF2B5EF4-FFF2-40B4-BE49-F238E27FC236}">
                                <a16:creationId xmlns:a16="http://schemas.microsoft.com/office/drawing/2014/main" id="{74CDC35E-DA44-4160-0065-A4BF5339EDE0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102655" y="1633412"/>
                            <a:ext cx="662444" cy="111846"/>
                          </a:xfrm>
                          <a:custGeom>
                            <a:avLst/>
                            <a:gdLst>
                              <a:gd name="connsiteX0" fmla="*/ 0 w 3645229"/>
                              <a:gd name="connsiteY0" fmla="*/ 214441 h 923747"/>
                              <a:gd name="connsiteX1" fmla="*/ 659770 w 3645229"/>
                              <a:gd name="connsiteY1" fmla="*/ 16495 h 923747"/>
                              <a:gd name="connsiteX2" fmla="*/ 1814367 w 3645229"/>
                              <a:gd name="connsiteY2" fmla="*/ 511360 h 923747"/>
                              <a:gd name="connsiteX3" fmla="*/ 2968965 w 3645229"/>
                              <a:gd name="connsiteY3" fmla="*/ 0 h 923747"/>
                              <a:gd name="connsiteX4" fmla="*/ 3645229 w 3645229"/>
                              <a:gd name="connsiteY4" fmla="*/ 197946 h 923747"/>
                              <a:gd name="connsiteX5" fmla="*/ 3199884 w 3645229"/>
                              <a:gd name="connsiteY5" fmla="*/ 461874 h 923747"/>
                              <a:gd name="connsiteX6" fmla="*/ 2985459 w 3645229"/>
                              <a:gd name="connsiteY6" fmla="*/ 379396 h 923747"/>
                              <a:gd name="connsiteX7" fmla="*/ 1830861 w 3645229"/>
                              <a:gd name="connsiteY7" fmla="*/ 923747 h 923747"/>
                              <a:gd name="connsiteX8" fmla="*/ 676264 w 3645229"/>
                              <a:gd name="connsiteY8" fmla="*/ 412387 h 923747"/>
                              <a:gd name="connsiteX9" fmla="*/ 527816 w 3645229"/>
                              <a:gd name="connsiteY9" fmla="*/ 478369 h 923747"/>
                              <a:gd name="connsiteX10" fmla="*/ 0 w 3645229"/>
                              <a:gd name="connsiteY10" fmla="*/ 21444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71662 w 3640627"/>
                              <a:gd name="connsiteY8" fmla="*/ 412387 h 923747"/>
                              <a:gd name="connsiteX9" fmla="*/ 523214 w 3640627"/>
                              <a:gd name="connsiteY9" fmla="*/ 478369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71662 w 3640627"/>
                              <a:gd name="connsiteY8" fmla="*/ 412387 h 923747"/>
                              <a:gd name="connsiteX9" fmla="*/ 523214 w 3640627"/>
                              <a:gd name="connsiteY9" fmla="*/ 482971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90067 w 3640627"/>
                              <a:gd name="connsiteY8" fmla="*/ 412387 h 923747"/>
                              <a:gd name="connsiteX9" fmla="*/ 523214 w 3640627"/>
                              <a:gd name="connsiteY9" fmla="*/ 482971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09765 w 3640627"/>
                              <a:gd name="connsiteY2" fmla="*/ 511360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2980857 w 3640627"/>
                              <a:gd name="connsiteY6" fmla="*/ 379396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55778 w 3640627"/>
                              <a:gd name="connsiteY2" fmla="*/ 534367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2980857 w 3640627"/>
                              <a:gd name="connsiteY6" fmla="*/ 379396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55778 w 3640627"/>
                              <a:gd name="connsiteY2" fmla="*/ 534367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3008465 w 3640627"/>
                              <a:gd name="connsiteY6" fmla="*/ 402404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723451"/>
                              <a:gd name="connsiteY0" fmla="*/ 242051 h 946755"/>
                              <a:gd name="connsiteX1" fmla="*/ 655168 w 3723451"/>
                              <a:gd name="connsiteY1" fmla="*/ 16495 h 946755"/>
                              <a:gd name="connsiteX2" fmla="*/ 1855778 w 3723451"/>
                              <a:gd name="connsiteY2" fmla="*/ 534367 h 946755"/>
                              <a:gd name="connsiteX3" fmla="*/ 2964363 w 3723451"/>
                              <a:gd name="connsiteY3" fmla="*/ 0 h 946755"/>
                              <a:gd name="connsiteX4" fmla="*/ 3723451 w 3723451"/>
                              <a:gd name="connsiteY4" fmla="*/ 220954 h 946755"/>
                              <a:gd name="connsiteX5" fmla="*/ 3195282 w 3723451"/>
                              <a:gd name="connsiteY5" fmla="*/ 461874 h 946755"/>
                              <a:gd name="connsiteX6" fmla="*/ 3008465 w 3723451"/>
                              <a:gd name="connsiteY6" fmla="*/ 402404 h 946755"/>
                              <a:gd name="connsiteX7" fmla="*/ 1876873 w 3723451"/>
                              <a:gd name="connsiteY7" fmla="*/ 946755 h 946755"/>
                              <a:gd name="connsiteX8" fmla="*/ 690067 w 3723451"/>
                              <a:gd name="connsiteY8" fmla="*/ 412387 h 946755"/>
                              <a:gd name="connsiteX9" fmla="*/ 523214 w 3723451"/>
                              <a:gd name="connsiteY9" fmla="*/ 482971 h 946755"/>
                              <a:gd name="connsiteX10" fmla="*/ 0 w 3723451"/>
                              <a:gd name="connsiteY10" fmla="*/ 242051 h 946755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95282 w 3723451"/>
                              <a:gd name="connsiteY5" fmla="*/ 448069 h 932950"/>
                              <a:gd name="connsiteX6" fmla="*/ 3008465 w 3723451"/>
                              <a:gd name="connsiteY6" fmla="*/ 388599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95282 w 3723451"/>
                              <a:gd name="connsiteY5" fmla="*/ 448069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86079 w 3723451"/>
                              <a:gd name="connsiteY5" fmla="*/ 461874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86079 w 3723451"/>
                              <a:gd name="connsiteY5" fmla="*/ 461874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711613 w 3723451"/>
                              <a:gd name="connsiteY8" fmla="*/ 413055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  <a:cxn ang="0">
                                <a:pos x="connsiteX5" y="connsiteY5"/>
                              </a:cxn>
                              <a:cxn ang="0">
                                <a:pos x="connsiteX6" y="connsiteY6"/>
                              </a:cxn>
                              <a:cxn ang="0">
                                <a:pos x="connsiteX7" y="connsiteY7"/>
                              </a:cxn>
                              <a:cxn ang="0">
                                <a:pos x="connsiteX8" y="connsiteY8"/>
                              </a:cxn>
                              <a:cxn ang="0">
                                <a:pos x="connsiteX9" y="connsiteY9"/>
                              </a:cxn>
                              <a:cxn ang="0">
                                <a:pos x="connsiteX10" y="connsiteY10"/>
                              </a:cxn>
                            </a:cxnLst>
                            <a:rect l="l" t="t" r="r" b="b"/>
                            <a:pathLst>
                              <a:path w="3723451" h="932950">
                                <a:moveTo>
                                  <a:pt x="0" y="228246"/>
                                </a:moveTo>
                                <a:lnTo>
                                  <a:pt x="655168" y="2690"/>
                                </a:lnTo>
                                <a:lnTo>
                                  <a:pt x="1855778" y="520562"/>
                                </a:lnTo>
                                <a:lnTo>
                                  <a:pt x="3001174" y="0"/>
                                </a:lnTo>
                                <a:lnTo>
                                  <a:pt x="3723451" y="207149"/>
                                </a:lnTo>
                                <a:lnTo>
                                  <a:pt x="3186079" y="461874"/>
                                </a:lnTo>
                                <a:lnTo>
                                  <a:pt x="3013067" y="393200"/>
                                </a:lnTo>
                                <a:lnTo>
                                  <a:pt x="1876873" y="932950"/>
                                </a:lnTo>
                                <a:lnTo>
                                  <a:pt x="711613" y="413055"/>
                                </a:lnTo>
                                <a:lnTo>
                                  <a:pt x="523214" y="469166"/>
                                </a:lnTo>
                                <a:lnTo>
                                  <a:pt x="0" y="228246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821" name="Freeform 820">
                            <a:extLst>
                              <a:ext uri="{FF2B5EF4-FFF2-40B4-BE49-F238E27FC236}">
                                <a16:creationId xmlns:a16="http://schemas.microsoft.com/office/drawing/2014/main" id="{22BBB096-B40D-9F4C-3B4E-E1963B16F865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536889" y="1728599"/>
                            <a:ext cx="244057" cy="97568"/>
                          </a:xfrm>
                          <a:custGeom>
                            <a:avLst/>
                            <a:gdLst>
                              <a:gd name="connsiteX0" fmla="*/ 55216 w 1421812"/>
                              <a:gd name="connsiteY0" fmla="*/ 0 h 800665"/>
                              <a:gd name="connsiteX1" fmla="*/ 1421812 w 1421812"/>
                              <a:gd name="connsiteY1" fmla="*/ 625807 h 800665"/>
                              <a:gd name="connsiteX2" fmla="*/ 947874 w 1421812"/>
                              <a:gd name="connsiteY2" fmla="*/ 800665 h 800665"/>
                              <a:gd name="connsiteX3" fmla="*/ 50614 w 1421812"/>
                              <a:gd name="connsiteY3" fmla="*/ 404934 h 800665"/>
                              <a:gd name="connsiteX4" fmla="*/ 0 w 1421812"/>
                              <a:gd name="connsiteY4" fmla="*/ 404934 h 800665"/>
                              <a:gd name="connsiteX5" fmla="*/ 55216 w 1421812"/>
                              <a:gd name="connsiteY5" fmla="*/ 0 h 800665"/>
                              <a:gd name="connsiteX0" fmla="*/ 4602 w 1371198"/>
                              <a:gd name="connsiteY0" fmla="*/ 0 h 800665"/>
                              <a:gd name="connsiteX1" fmla="*/ 1371198 w 1371198"/>
                              <a:gd name="connsiteY1" fmla="*/ 625807 h 800665"/>
                              <a:gd name="connsiteX2" fmla="*/ 897260 w 1371198"/>
                              <a:gd name="connsiteY2" fmla="*/ 800665 h 800665"/>
                              <a:gd name="connsiteX3" fmla="*/ 0 w 1371198"/>
                              <a:gd name="connsiteY3" fmla="*/ 404934 h 800665"/>
                              <a:gd name="connsiteX4" fmla="*/ 4602 w 1371198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9868"/>
                              <a:gd name="connsiteX1" fmla="*/ 1366596 w 1366596"/>
                              <a:gd name="connsiteY1" fmla="*/ 625807 h 809868"/>
                              <a:gd name="connsiteX2" fmla="*/ 865050 w 1366596"/>
                              <a:gd name="connsiteY2" fmla="*/ 809868 h 809868"/>
                              <a:gd name="connsiteX3" fmla="*/ 4601 w 1366596"/>
                              <a:gd name="connsiteY3" fmla="*/ 427942 h 809868"/>
                              <a:gd name="connsiteX4" fmla="*/ 0 w 1366596"/>
                              <a:gd name="connsiteY4" fmla="*/ 0 h 809868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</a:cxnLst>
                            <a:rect l="l" t="t" r="r" b="b"/>
                            <a:pathLst>
                              <a:path w="1366596" h="809868">
                                <a:moveTo>
                                  <a:pt x="0" y="0"/>
                                </a:moveTo>
                                <a:lnTo>
                                  <a:pt x="1366596" y="625807"/>
                                </a:lnTo>
                                <a:lnTo>
                                  <a:pt x="865050" y="809868"/>
                                </a:lnTo>
                                <a:lnTo>
                                  <a:pt x="4601" y="427942"/>
                                </a:lnTo>
                                <a:cubicBezTo>
                                  <a:pt x="-1535" y="105836"/>
                                  <a:pt x="1534" y="142647"/>
                                  <a:pt x="0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822" name="Freeform 821">
                            <a:extLst>
                              <a:ext uri="{FF2B5EF4-FFF2-40B4-BE49-F238E27FC236}">
                                <a16:creationId xmlns:a16="http://schemas.microsoft.com/office/drawing/2014/main" id="{C88BC051-8DF1-2841-B8D4-5B2BB52BDB2C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089977" y="1730980"/>
                            <a:ext cx="240888" cy="95187"/>
                          </a:xfrm>
                          <a:custGeom>
                            <a:avLst/>
                            <a:gdLst>
                              <a:gd name="connsiteX0" fmla="*/ 1329786 w 1348191"/>
                              <a:gd name="connsiteY0" fmla="*/ 0 h 809869"/>
                              <a:gd name="connsiteX1" fmla="*/ 1348191 w 1348191"/>
                              <a:gd name="connsiteY1" fmla="*/ 400333 h 809869"/>
                              <a:gd name="connsiteX2" fmla="*/ 487742 w 1348191"/>
                              <a:gd name="connsiteY2" fmla="*/ 809869 h 809869"/>
                              <a:gd name="connsiteX3" fmla="*/ 0 w 1348191"/>
                              <a:gd name="connsiteY3" fmla="*/ 630409 h 809869"/>
                              <a:gd name="connsiteX4" fmla="*/ 1329786 w 1348191"/>
                              <a:gd name="connsiteY4" fmla="*/ 0 h 809869"/>
                              <a:gd name="connsiteX0" fmla="*/ 1329786 w 1348191"/>
                              <a:gd name="connsiteY0" fmla="*/ 0 h 791462"/>
                              <a:gd name="connsiteX1" fmla="*/ 1348191 w 1348191"/>
                              <a:gd name="connsiteY1" fmla="*/ 381926 h 791462"/>
                              <a:gd name="connsiteX2" fmla="*/ 487742 w 1348191"/>
                              <a:gd name="connsiteY2" fmla="*/ 791462 h 791462"/>
                              <a:gd name="connsiteX3" fmla="*/ 0 w 1348191"/>
                              <a:gd name="connsiteY3" fmla="*/ 612002 h 791462"/>
                              <a:gd name="connsiteX4" fmla="*/ 1329786 w 1348191"/>
                              <a:gd name="connsiteY4" fmla="*/ 0 h 791462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</a:cxnLst>
                            <a:rect l="l" t="t" r="r" b="b"/>
                            <a:pathLst>
                              <a:path w="1348191" h="791462">
                                <a:moveTo>
                                  <a:pt x="1329786" y="0"/>
                                </a:moveTo>
                                <a:lnTo>
                                  <a:pt x="1348191" y="381926"/>
                                </a:lnTo>
                                <a:lnTo>
                                  <a:pt x="487742" y="791462"/>
                                </a:lnTo>
                                <a:lnTo>
                                  <a:pt x="0" y="612002"/>
                                </a:lnTo>
                                <a:lnTo>
                                  <a:pt x="1329786" y="0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cxnSp>
                        <p:nvCxnSpPr>
                          <p:cNvPr id="823" name="Straight Connector 822">
                            <a:extLst>
                              <a:ext uri="{FF2B5EF4-FFF2-40B4-BE49-F238E27FC236}">
                                <a16:creationId xmlns:a16="http://schemas.microsoft.com/office/drawing/2014/main" id="{5FA60BD9-F63B-4611-C65F-23BA246D0088}"/>
                              </a:ext>
                            </a:extLst>
                          </p:cNvPr>
                          <p:cNvCxnSpPr>
                            <a:endCxn id="818" idx="2"/>
                          </p:cNvCxnSpPr>
                          <p:nvPr/>
                        </p:nvCxnSpPr>
                        <p:spPr bwMode="auto">
                          <a:xfrm flipH="1" flipV="1">
                            <a:off x="1871277" y="1735739"/>
                            <a:ext cx="3169" cy="123743"/>
                          </a:xfrm>
                          <a:prstGeom prst="line">
                            <a:avLst/>
                          </a:prstGeom>
                          <a:noFill/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5" dist="19939" dir="5400000" algn="tl" rotWithShape="0">
                              <a:srgbClr val="000000">
                                <a:alpha val="38000"/>
                              </a:srgbClr>
                            </a:outerShdw>
                          </a:effectLst>
                        </p:spPr>
                      </p:cxnSp>
                      <p:cxnSp>
                        <p:nvCxnSpPr>
                          <p:cNvPr id="824" name="Straight Connector 823">
                            <a:extLst>
                              <a:ext uri="{FF2B5EF4-FFF2-40B4-BE49-F238E27FC236}">
                                <a16:creationId xmlns:a16="http://schemas.microsoft.com/office/drawing/2014/main" id="{160FD074-F340-187C-CD13-07E65028DCB5}"/>
                              </a:ext>
                            </a:extLst>
                          </p:cNvPr>
                          <p:cNvCxnSpPr/>
                          <p:nvPr/>
                        </p:nvCxnSpPr>
                        <p:spPr bwMode="auto">
                          <a:xfrm flipH="1" flipV="1">
                            <a:off x="2996477" y="1733359"/>
                            <a:ext cx="3171" cy="123743"/>
                          </a:xfrm>
                          <a:prstGeom prst="line">
                            <a:avLst/>
                          </a:prstGeom>
                          <a:noFill/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5" dist="19939" dir="5400000" algn="tl" rotWithShape="0">
                              <a:srgbClr val="000000">
                                <a:alpha val="38000"/>
                              </a:srgbClr>
                            </a:outerShdw>
                          </a:effectLst>
                        </p:spPr>
                      </p:cxnSp>
                    </p:grpSp>
                    <p:grpSp>
                      <p:nvGrpSpPr>
                        <p:cNvPr id="813" name="Group 812">
                          <a:extLst>
                            <a:ext uri="{FF2B5EF4-FFF2-40B4-BE49-F238E27FC236}">
                              <a16:creationId xmlns:a16="http://schemas.microsoft.com/office/drawing/2014/main" id="{1111259B-0530-3CB5-271D-42FD4835F619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1770362" y="2873352"/>
                          <a:ext cx="441422" cy="369332"/>
                          <a:chOff x="667045" y="1708643"/>
                          <a:chExt cx="441422" cy="369332"/>
                        </a:xfrm>
                      </p:grpSpPr>
                      <p:sp>
                        <p:nvSpPr>
                          <p:cNvPr id="814" name="Oval 813">
                            <a:extLst>
                              <a:ext uri="{FF2B5EF4-FFF2-40B4-BE49-F238E27FC236}">
                                <a16:creationId xmlns:a16="http://schemas.microsoft.com/office/drawing/2014/main" id="{EF0D285B-556E-E2DE-E796-A45E2E3E47FA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725417" y="1787240"/>
                            <a:ext cx="356365" cy="231962"/>
                          </a:xfrm>
                          <a:prstGeom prst="ellipse">
                            <a:avLst/>
                          </a:prstGeom>
                          <a:solidFill>
                            <a:srgbClr val="FFFFFF">
                              <a:alpha val="76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rtlCol="0"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815" name="TextBox 814">
                            <a:extLst>
                              <a:ext uri="{FF2B5EF4-FFF2-40B4-BE49-F238E27FC236}">
                                <a16:creationId xmlns:a16="http://schemas.microsoft.com/office/drawing/2014/main" id="{CBBE3BA8-7002-4F2D-4A5C-66D4AF095B98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667045" y="1708643"/>
                            <a:ext cx="441422" cy="369332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none" rtlCol="0">
                            <a:spAutoFit/>
                          </a:bodyPr>
                          <a:lstStyle/>
                          <a:p>
                            <a:pPr marL="0" marR="0" lvl="0" indent="0" algn="l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en-US" sz="1800" b="0" i="0" u="none" strike="noStrike" kern="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0000"/>
                                </a:solidFill>
                                <a:effectLst/>
                                <a:uLnTx/>
                                <a:uFillTx/>
                                <a:latin typeface="Arial" charset="0"/>
                                <a:ea typeface="ＭＳ Ｐゴシック" charset="0"/>
                                <a:cs typeface="+mn-cs"/>
                              </a:rPr>
                              <a:t>3a</a:t>
                            </a:r>
                          </a:p>
                        </p:txBody>
                      </p:sp>
                    </p:grpSp>
                  </p:grpSp>
                  <p:cxnSp>
                    <p:nvCxnSpPr>
                      <p:cNvPr id="807" name="Straight Connector 806">
                        <a:extLst>
                          <a:ext uri="{FF2B5EF4-FFF2-40B4-BE49-F238E27FC236}">
                            <a16:creationId xmlns:a16="http://schemas.microsoft.com/office/drawing/2014/main" id="{3636D437-1C51-EA94-B454-A11DB2011596}"/>
                          </a:ext>
                        </a:extLst>
                      </p:cNvPr>
                      <p:cNvCxnSpPr>
                        <a:stCxn id="854" idx="2"/>
                        <a:endCxn id="841" idx="0"/>
                      </p:cNvCxnSpPr>
                      <p:nvPr/>
                    </p:nvCxnSpPr>
                    <p:spPr bwMode="auto">
                      <a:xfrm>
                        <a:off x="1991073" y="3242684"/>
                        <a:ext cx="4230" cy="851985"/>
                      </a:xfrm>
                      <a:prstGeom prst="line">
                        <a:avLst/>
                      </a:prstGeom>
                      <a:solidFill>
                        <a:srgbClr val="00CC99"/>
                      </a:solidFill>
                      <a:ln w="19050" cap="flat" cmpd="sng" algn="ctr">
                        <a:solidFill>
                          <a:srgbClr val="000090"/>
                        </a:solidFill>
                        <a:prstDash val="dash"/>
                        <a:round/>
                        <a:headEnd type="none" w="med" len="med"/>
                        <a:tailEnd type="none" w="med" len="med"/>
                      </a:ln>
                      <a:effectLst/>
                      <a:extLs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cxnSp>
                  <p:cxnSp>
                    <p:nvCxnSpPr>
                      <p:cNvPr id="808" name="Straight Connector 807">
                        <a:extLst>
                          <a:ext uri="{FF2B5EF4-FFF2-40B4-BE49-F238E27FC236}">
                            <a16:creationId xmlns:a16="http://schemas.microsoft.com/office/drawing/2014/main" id="{DD6EE8D7-E620-0928-0224-19A3AC4D0B62}"/>
                          </a:ext>
                        </a:extLst>
                      </p:cNvPr>
                      <p:cNvCxnSpPr/>
                      <p:nvPr/>
                    </p:nvCxnSpPr>
                    <p:spPr bwMode="auto">
                      <a:xfrm>
                        <a:off x="1407477" y="3648621"/>
                        <a:ext cx="1204913" cy="6353"/>
                      </a:xfrm>
                      <a:prstGeom prst="line">
                        <a:avLst/>
                      </a:prstGeom>
                      <a:solidFill>
                        <a:srgbClr val="00CC99"/>
                      </a:solidFill>
                      <a:ln w="190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  <a:extLs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cxnSp>
                  <p:cxnSp>
                    <p:nvCxnSpPr>
                      <p:cNvPr id="809" name="Straight Connector 808">
                        <a:extLst>
                          <a:ext uri="{FF2B5EF4-FFF2-40B4-BE49-F238E27FC236}">
                            <a16:creationId xmlns:a16="http://schemas.microsoft.com/office/drawing/2014/main" id="{77A3A856-A11A-B448-1F24-4AA192E254B6}"/>
                          </a:ext>
                        </a:extLst>
                      </p:cNvPr>
                      <p:cNvCxnSpPr>
                        <a:stCxn id="855" idx="7"/>
                      </p:cNvCxnSpPr>
                      <p:nvPr/>
                    </p:nvCxnSpPr>
                    <p:spPr bwMode="auto">
                      <a:xfrm>
                        <a:off x="2218708" y="3154477"/>
                        <a:ext cx="480042" cy="369773"/>
                      </a:xfrm>
                      <a:prstGeom prst="line">
                        <a:avLst/>
                      </a:prstGeom>
                      <a:solidFill>
                        <a:srgbClr val="00CC99"/>
                      </a:solidFill>
                      <a:ln w="190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  <a:extLs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cxnSp>
                  <p:cxnSp>
                    <p:nvCxnSpPr>
                      <p:cNvPr id="810" name="Straight Connector 809">
                        <a:extLst>
                          <a:ext uri="{FF2B5EF4-FFF2-40B4-BE49-F238E27FC236}">
                            <a16:creationId xmlns:a16="http://schemas.microsoft.com/office/drawing/2014/main" id="{9750EA0A-E5C2-E178-31A3-9E4DD7E78D2F}"/>
                          </a:ext>
                        </a:extLst>
                      </p:cNvPr>
                      <p:cNvCxnSpPr/>
                      <p:nvPr/>
                    </p:nvCxnSpPr>
                    <p:spPr bwMode="auto">
                      <a:xfrm>
                        <a:off x="1300073" y="3786304"/>
                        <a:ext cx="477927" cy="357071"/>
                      </a:xfrm>
                      <a:prstGeom prst="line">
                        <a:avLst/>
                      </a:prstGeom>
                      <a:solidFill>
                        <a:srgbClr val="00CC99"/>
                      </a:solidFill>
                      <a:ln w="190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  <a:extLs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cxnSp>
                  <p:cxnSp>
                    <p:nvCxnSpPr>
                      <p:cNvPr id="811" name="Straight Connector 810">
                        <a:extLst>
                          <a:ext uri="{FF2B5EF4-FFF2-40B4-BE49-F238E27FC236}">
                            <a16:creationId xmlns:a16="http://schemas.microsoft.com/office/drawing/2014/main" id="{C19223F5-2A52-1D06-BFC8-1DB0CBE5937C}"/>
                          </a:ext>
                        </a:extLst>
                      </p:cNvPr>
                      <p:cNvCxnSpPr/>
                      <p:nvPr/>
                    </p:nvCxnSpPr>
                    <p:spPr bwMode="auto">
                      <a:xfrm flipH="1">
                        <a:off x="1287553" y="3166946"/>
                        <a:ext cx="508002" cy="349250"/>
                      </a:xfrm>
                      <a:prstGeom prst="line">
                        <a:avLst/>
                      </a:prstGeom>
                      <a:solidFill>
                        <a:srgbClr val="00CC99"/>
                      </a:solidFill>
                      <a:ln w="190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  <a:extLs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cxnSp>
                </p:grpSp>
                <p:sp>
                  <p:nvSpPr>
                    <p:cNvPr id="802" name="TextBox 801">
                      <a:extLst>
                        <a:ext uri="{FF2B5EF4-FFF2-40B4-BE49-F238E27FC236}">
                          <a16:creationId xmlns:a16="http://schemas.microsoft.com/office/drawing/2014/main" id="{2CAA8AE8-0C57-2A70-91FA-E4FFFA466A39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8136838" y="3735782"/>
                      <a:ext cx="753532" cy="400110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90"/>
                          </a:solidFill>
                          <a:effectLst/>
                          <a:uLnTx/>
                          <a:uFillTx/>
                          <a:latin typeface="Arial" charset="0"/>
                          <a:ea typeface="ＭＳ Ｐゴシック" charset="0"/>
                          <a:cs typeface="+mn-cs"/>
                        </a:rPr>
                        <a:t>AS 3</a:t>
                      </a:r>
                    </a:p>
                  </p:txBody>
                </p:sp>
              </p:grpSp>
            </p:grpSp>
            <p:grpSp>
              <p:nvGrpSpPr>
                <p:cNvPr id="732" name="Group 731">
                  <a:extLst>
                    <a:ext uri="{FF2B5EF4-FFF2-40B4-BE49-F238E27FC236}">
                      <a16:creationId xmlns:a16="http://schemas.microsoft.com/office/drawing/2014/main" id="{20543722-3DCC-25A1-1E38-229BC3DFED29}"/>
                    </a:ext>
                  </a:extLst>
                </p:cNvPr>
                <p:cNvGrpSpPr/>
                <p:nvPr/>
              </p:nvGrpSpPr>
              <p:grpSpPr>
                <a:xfrm>
                  <a:off x="1426553" y="4136253"/>
                  <a:ext cx="3452487" cy="1719017"/>
                  <a:chOff x="1426553" y="4136253"/>
                  <a:chExt cx="3452487" cy="1719017"/>
                </a:xfrm>
              </p:grpSpPr>
              <p:grpSp>
                <p:nvGrpSpPr>
                  <p:cNvPr id="734" name="Group 733">
                    <a:extLst>
                      <a:ext uri="{FF2B5EF4-FFF2-40B4-BE49-F238E27FC236}">
                        <a16:creationId xmlns:a16="http://schemas.microsoft.com/office/drawing/2014/main" id="{C6C966E4-CC5C-10AD-C318-4D587CF0E8B0}"/>
                      </a:ext>
                    </a:extLst>
                  </p:cNvPr>
                  <p:cNvGrpSpPr/>
                  <p:nvPr/>
                </p:nvGrpSpPr>
                <p:grpSpPr>
                  <a:xfrm>
                    <a:off x="1426553" y="4136253"/>
                    <a:ext cx="2557336" cy="1719017"/>
                    <a:chOff x="-2170772" y="2784954"/>
                    <a:chExt cx="2712783" cy="1853712"/>
                  </a:xfrm>
                </p:grpSpPr>
                <p:sp>
                  <p:nvSpPr>
                    <p:cNvPr id="737" name="Freeform 2">
                      <a:extLst>
                        <a:ext uri="{FF2B5EF4-FFF2-40B4-BE49-F238E27FC236}">
                          <a16:creationId xmlns:a16="http://schemas.microsoft.com/office/drawing/2014/main" id="{529A961F-30C5-3CA0-DBBE-13ED5B26719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-2170772" y="2784954"/>
                      <a:ext cx="2712783" cy="1853712"/>
                    </a:xfrm>
                    <a:custGeom>
                      <a:avLst/>
                      <a:gdLst>
                        <a:gd name="T0" fmla="*/ 648763 w 10001"/>
                        <a:gd name="T1" fmla="*/ 34777612 h 10125"/>
                        <a:gd name="T2" fmla="*/ 115976403 w 10001"/>
                        <a:gd name="T3" fmla="*/ 13733703 h 10125"/>
                        <a:gd name="T4" fmla="*/ 507700960 w 10001"/>
                        <a:gd name="T5" fmla="*/ 8662125 h 10125"/>
                        <a:gd name="T6" fmla="*/ 810212713 w 10001"/>
                        <a:gd name="T7" fmla="*/ 0 h 10125"/>
                        <a:gd name="T8" fmla="*/ 1090015738 w 10001"/>
                        <a:gd name="T9" fmla="*/ 8687929 h 10125"/>
                        <a:gd name="T10" fmla="*/ 1310938763 w 10001"/>
                        <a:gd name="T11" fmla="*/ 4279362 h 10125"/>
                        <a:gd name="T12" fmla="*/ 1620263134 w 10001"/>
                        <a:gd name="T13" fmla="*/ 25736690 h 10125"/>
                        <a:gd name="T14" fmla="*/ 1394798364 w 10001"/>
                        <a:gd name="T15" fmla="*/ 58525268 h 10125"/>
                        <a:gd name="T16" fmla="*/ 1134622140 w 10001"/>
                        <a:gd name="T17" fmla="*/ 80266624 h 10125"/>
                        <a:gd name="T18" fmla="*/ 860820276 w 10001"/>
                        <a:gd name="T19" fmla="*/ 76142271 h 10125"/>
                        <a:gd name="T20" fmla="*/ 708996782 w 10001"/>
                        <a:gd name="T21" fmla="*/ 85346835 h 10125"/>
                        <a:gd name="T22" fmla="*/ 509322667 w 10001"/>
                        <a:gd name="T23" fmla="*/ 86268164 h 10125"/>
                        <a:gd name="T24" fmla="*/ 353443899 w 10001"/>
                        <a:gd name="T25" fmla="*/ 67979516 h 10125"/>
                        <a:gd name="T26" fmla="*/ 192536914 w 10001"/>
                        <a:gd name="T27" fmla="*/ 64535347 h 10125"/>
                        <a:gd name="T28" fmla="*/ 648763 w 10001"/>
                        <a:gd name="T29" fmla="*/ 34777612 h 10125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connsiteX0" fmla="*/ 4 w 10040"/>
                        <a:gd name="connsiteY0" fmla="*/ 4039 h 10125"/>
                        <a:gd name="connsiteX1" fmla="*/ 715 w 10040"/>
                        <a:gd name="connsiteY1" fmla="*/ 1595 h 10125"/>
                        <a:gd name="connsiteX2" fmla="*/ 3130 w 10040"/>
                        <a:gd name="connsiteY2" fmla="*/ 1006 h 10125"/>
                        <a:gd name="connsiteX3" fmla="*/ 4995 w 10040"/>
                        <a:gd name="connsiteY3" fmla="*/ 0 h 10125"/>
                        <a:gd name="connsiteX4" fmla="*/ 6720 w 10040"/>
                        <a:gd name="connsiteY4" fmla="*/ 1009 h 10125"/>
                        <a:gd name="connsiteX5" fmla="*/ 9989 w 10040"/>
                        <a:gd name="connsiteY5" fmla="*/ 2989 h 10125"/>
                        <a:gd name="connsiteX6" fmla="*/ 8599 w 10040"/>
                        <a:gd name="connsiteY6" fmla="*/ 6797 h 10125"/>
                        <a:gd name="connsiteX7" fmla="*/ 6995 w 10040"/>
                        <a:gd name="connsiteY7" fmla="*/ 9322 h 10125"/>
                        <a:gd name="connsiteX8" fmla="*/ 5307 w 10040"/>
                        <a:gd name="connsiteY8" fmla="*/ 8843 h 10125"/>
                        <a:gd name="connsiteX9" fmla="*/ 4371 w 10040"/>
                        <a:gd name="connsiteY9" fmla="*/ 9912 h 10125"/>
                        <a:gd name="connsiteX10" fmla="*/ 3140 w 10040"/>
                        <a:gd name="connsiteY10" fmla="*/ 10019 h 10125"/>
                        <a:gd name="connsiteX11" fmla="*/ 2179 w 10040"/>
                        <a:gd name="connsiteY11" fmla="*/ 7895 h 10125"/>
                        <a:gd name="connsiteX12" fmla="*/ 1187 w 10040"/>
                        <a:gd name="connsiteY12" fmla="*/ 7495 h 10125"/>
                        <a:gd name="connsiteX13" fmla="*/ 4 w 10040"/>
                        <a:gd name="connsiteY13" fmla="*/ 4039 h 10125"/>
                        <a:gd name="connsiteX0" fmla="*/ 4 w 8600"/>
                        <a:gd name="connsiteY0" fmla="*/ 4042 h 10128"/>
                        <a:gd name="connsiteX1" fmla="*/ 715 w 8600"/>
                        <a:gd name="connsiteY1" fmla="*/ 1598 h 10128"/>
                        <a:gd name="connsiteX2" fmla="*/ 3130 w 8600"/>
                        <a:gd name="connsiteY2" fmla="*/ 1009 h 10128"/>
                        <a:gd name="connsiteX3" fmla="*/ 4995 w 8600"/>
                        <a:gd name="connsiteY3" fmla="*/ 3 h 10128"/>
                        <a:gd name="connsiteX4" fmla="*/ 6720 w 8600"/>
                        <a:gd name="connsiteY4" fmla="*/ 1012 h 10128"/>
                        <a:gd name="connsiteX5" fmla="*/ 8599 w 8600"/>
                        <a:gd name="connsiteY5" fmla="*/ 6800 h 10128"/>
                        <a:gd name="connsiteX6" fmla="*/ 6995 w 8600"/>
                        <a:gd name="connsiteY6" fmla="*/ 9325 h 10128"/>
                        <a:gd name="connsiteX7" fmla="*/ 5307 w 8600"/>
                        <a:gd name="connsiteY7" fmla="*/ 8846 h 10128"/>
                        <a:gd name="connsiteX8" fmla="*/ 4371 w 8600"/>
                        <a:gd name="connsiteY8" fmla="*/ 9915 h 10128"/>
                        <a:gd name="connsiteX9" fmla="*/ 3140 w 8600"/>
                        <a:gd name="connsiteY9" fmla="*/ 10022 h 10128"/>
                        <a:gd name="connsiteX10" fmla="*/ 2179 w 8600"/>
                        <a:gd name="connsiteY10" fmla="*/ 7898 h 10128"/>
                        <a:gd name="connsiteX11" fmla="*/ 1187 w 8600"/>
                        <a:gd name="connsiteY11" fmla="*/ 7498 h 10128"/>
                        <a:gd name="connsiteX12" fmla="*/ 4 w 8600"/>
                        <a:gd name="connsiteY12" fmla="*/ 4042 h 10128"/>
                        <a:gd name="connsiteX0" fmla="*/ 4 w 9326"/>
                        <a:gd name="connsiteY0" fmla="*/ 3988 h 9997"/>
                        <a:gd name="connsiteX1" fmla="*/ 830 w 9326"/>
                        <a:gd name="connsiteY1" fmla="*/ 1575 h 9997"/>
                        <a:gd name="connsiteX2" fmla="*/ 3639 w 9326"/>
                        <a:gd name="connsiteY2" fmla="*/ 993 h 9997"/>
                        <a:gd name="connsiteX3" fmla="*/ 5807 w 9326"/>
                        <a:gd name="connsiteY3" fmla="*/ 0 h 9997"/>
                        <a:gd name="connsiteX4" fmla="*/ 7813 w 9326"/>
                        <a:gd name="connsiteY4" fmla="*/ 996 h 9997"/>
                        <a:gd name="connsiteX5" fmla="*/ 9324 w 9326"/>
                        <a:gd name="connsiteY5" fmla="*/ 5746 h 9997"/>
                        <a:gd name="connsiteX6" fmla="*/ 8133 w 9326"/>
                        <a:gd name="connsiteY6" fmla="*/ 9204 h 9997"/>
                        <a:gd name="connsiteX7" fmla="*/ 6170 w 9326"/>
                        <a:gd name="connsiteY7" fmla="*/ 8731 h 9997"/>
                        <a:gd name="connsiteX8" fmla="*/ 5082 w 9326"/>
                        <a:gd name="connsiteY8" fmla="*/ 9787 h 9997"/>
                        <a:gd name="connsiteX9" fmla="*/ 3650 w 9326"/>
                        <a:gd name="connsiteY9" fmla="*/ 9892 h 9997"/>
                        <a:gd name="connsiteX10" fmla="*/ 2533 w 9326"/>
                        <a:gd name="connsiteY10" fmla="*/ 7795 h 9997"/>
                        <a:gd name="connsiteX11" fmla="*/ 1379 w 9326"/>
                        <a:gd name="connsiteY11" fmla="*/ 7400 h 9997"/>
                        <a:gd name="connsiteX12" fmla="*/ 4 w 9326"/>
                        <a:gd name="connsiteY12" fmla="*/ 3988 h 9997"/>
                        <a:gd name="connsiteX0" fmla="*/ 4 w 10001"/>
                        <a:gd name="connsiteY0" fmla="*/ 3989 h 10041"/>
                        <a:gd name="connsiteX1" fmla="*/ 890 w 10001"/>
                        <a:gd name="connsiteY1" fmla="*/ 1575 h 10041"/>
                        <a:gd name="connsiteX2" fmla="*/ 3902 w 10001"/>
                        <a:gd name="connsiteY2" fmla="*/ 993 h 10041"/>
                        <a:gd name="connsiteX3" fmla="*/ 6227 w 10001"/>
                        <a:gd name="connsiteY3" fmla="*/ 0 h 10041"/>
                        <a:gd name="connsiteX4" fmla="*/ 8378 w 10001"/>
                        <a:gd name="connsiteY4" fmla="*/ 996 h 10041"/>
                        <a:gd name="connsiteX5" fmla="*/ 9998 w 10001"/>
                        <a:gd name="connsiteY5" fmla="*/ 5748 h 10041"/>
                        <a:gd name="connsiteX6" fmla="*/ 8721 w 10001"/>
                        <a:gd name="connsiteY6" fmla="*/ 9207 h 10041"/>
                        <a:gd name="connsiteX7" fmla="*/ 5449 w 10001"/>
                        <a:gd name="connsiteY7" fmla="*/ 9790 h 10041"/>
                        <a:gd name="connsiteX8" fmla="*/ 3914 w 10001"/>
                        <a:gd name="connsiteY8" fmla="*/ 9895 h 10041"/>
                        <a:gd name="connsiteX9" fmla="*/ 2716 w 10001"/>
                        <a:gd name="connsiteY9" fmla="*/ 7797 h 10041"/>
                        <a:gd name="connsiteX10" fmla="*/ 1479 w 10001"/>
                        <a:gd name="connsiteY10" fmla="*/ 7402 h 10041"/>
                        <a:gd name="connsiteX11" fmla="*/ 4 w 10001"/>
                        <a:gd name="connsiteY11" fmla="*/ 3989 h 10041"/>
                        <a:gd name="connsiteX0" fmla="*/ 4 w 10001"/>
                        <a:gd name="connsiteY0" fmla="*/ 3989 h 14825"/>
                        <a:gd name="connsiteX1" fmla="*/ 890 w 10001"/>
                        <a:gd name="connsiteY1" fmla="*/ 1575 h 14825"/>
                        <a:gd name="connsiteX2" fmla="*/ 3902 w 10001"/>
                        <a:gd name="connsiteY2" fmla="*/ 993 h 14825"/>
                        <a:gd name="connsiteX3" fmla="*/ 6227 w 10001"/>
                        <a:gd name="connsiteY3" fmla="*/ 0 h 14825"/>
                        <a:gd name="connsiteX4" fmla="*/ 8378 w 10001"/>
                        <a:gd name="connsiteY4" fmla="*/ 996 h 14825"/>
                        <a:gd name="connsiteX5" fmla="*/ 9998 w 10001"/>
                        <a:gd name="connsiteY5" fmla="*/ 5748 h 14825"/>
                        <a:gd name="connsiteX6" fmla="*/ 8721 w 10001"/>
                        <a:gd name="connsiteY6" fmla="*/ 9207 h 14825"/>
                        <a:gd name="connsiteX7" fmla="*/ 6011 w 10001"/>
                        <a:gd name="connsiteY7" fmla="*/ 14823 h 14825"/>
                        <a:gd name="connsiteX8" fmla="*/ 3914 w 10001"/>
                        <a:gd name="connsiteY8" fmla="*/ 9895 h 14825"/>
                        <a:gd name="connsiteX9" fmla="*/ 2716 w 10001"/>
                        <a:gd name="connsiteY9" fmla="*/ 7797 h 14825"/>
                        <a:gd name="connsiteX10" fmla="*/ 1479 w 10001"/>
                        <a:gd name="connsiteY10" fmla="*/ 7402 h 14825"/>
                        <a:gd name="connsiteX11" fmla="*/ 4 w 10001"/>
                        <a:gd name="connsiteY11" fmla="*/ 3989 h 14825"/>
                        <a:gd name="connsiteX0" fmla="*/ 4 w 10001"/>
                        <a:gd name="connsiteY0" fmla="*/ 7436 h 18272"/>
                        <a:gd name="connsiteX1" fmla="*/ 890 w 10001"/>
                        <a:gd name="connsiteY1" fmla="*/ 5022 h 18272"/>
                        <a:gd name="connsiteX2" fmla="*/ 3902 w 10001"/>
                        <a:gd name="connsiteY2" fmla="*/ 4440 h 18272"/>
                        <a:gd name="connsiteX3" fmla="*/ 6026 w 10001"/>
                        <a:gd name="connsiteY3" fmla="*/ 0 h 18272"/>
                        <a:gd name="connsiteX4" fmla="*/ 8378 w 10001"/>
                        <a:gd name="connsiteY4" fmla="*/ 4443 h 18272"/>
                        <a:gd name="connsiteX5" fmla="*/ 9998 w 10001"/>
                        <a:gd name="connsiteY5" fmla="*/ 9195 h 18272"/>
                        <a:gd name="connsiteX6" fmla="*/ 8721 w 10001"/>
                        <a:gd name="connsiteY6" fmla="*/ 12654 h 18272"/>
                        <a:gd name="connsiteX7" fmla="*/ 6011 w 10001"/>
                        <a:gd name="connsiteY7" fmla="*/ 18270 h 18272"/>
                        <a:gd name="connsiteX8" fmla="*/ 3914 w 10001"/>
                        <a:gd name="connsiteY8" fmla="*/ 13342 h 18272"/>
                        <a:gd name="connsiteX9" fmla="*/ 2716 w 10001"/>
                        <a:gd name="connsiteY9" fmla="*/ 11244 h 18272"/>
                        <a:gd name="connsiteX10" fmla="*/ 1479 w 10001"/>
                        <a:gd name="connsiteY10" fmla="*/ 10849 h 18272"/>
                        <a:gd name="connsiteX11" fmla="*/ 4 w 10001"/>
                        <a:gd name="connsiteY11" fmla="*/ 7436 h 18272"/>
                        <a:gd name="connsiteX0" fmla="*/ 1 w 9998"/>
                        <a:gd name="connsiteY0" fmla="*/ 7436 h 18272"/>
                        <a:gd name="connsiteX1" fmla="*/ 3899 w 9998"/>
                        <a:gd name="connsiteY1" fmla="*/ 4440 h 18272"/>
                        <a:gd name="connsiteX2" fmla="*/ 6023 w 9998"/>
                        <a:gd name="connsiteY2" fmla="*/ 0 h 18272"/>
                        <a:gd name="connsiteX3" fmla="*/ 8375 w 9998"/>
                        <a:gd name="connsiteY3" fmla="*/ 4443 h 18272"/>
                        <a:gd name="connsiteX4" fmla="*/ 9995 w 9998"/>
                        <a:gd name="connsiteY4" fmla="*/ 9195 h 18272"/>
                        <a:gd name="connsiteX5" fmla="*/ 8718 w 9998"/>
                        <a:gd name="connsiteY5" fmla="*/ 12654 h 18272"/>
                        <a:gd name="connsiteX6" fmla="*/ 6008 w 9998"/>
                        <a:gd name="connsiteY6" fmla="*/ 18270 h 18272"/>
                        <a:gd name="connsiteX7" fmla="*/ 3911 w 9998"/>
                        <a:gd name="connsiteY7" fmla="*/ 13342 h 18272"/>
                        <a:gd name="connsiteX8" fmla="*/ 2713 w 9998"/>
                        <a:gd name="connsiteY8" fmla="*/ 11244 h 18272"/>
                        <a:gd name="connsiteX9" fmla="*/ 1476 w 9998"/>
                        <a:gd name="connsiteY9" fmla="*/ 10849 h 18272"/>
                        <a:gd name="connsiteX10" fmla="*/ 1 w 9998"/>
                        <a:gd name="connsiteY10" fmla="*/ 7436 h 18272"/>
                        <a:gd name="connsiteX0" fmla="*/ 35 w 8559"/>
                        <a:gd name="connsiteY0" fmla="*/ 5938 h 10000"/>
                        <a:gd name="connsiteX1" fmla="*/ 2459 w 8559"/>
                        <a:gd name="connsiteY1" fmla="*/ 2430 h 10000"/>
                        <a:gd name="connsiteX2" fmla="*/ 4583 w 8559"/>
                        <a:gd name="connsiteY2" fmla="*/ 0 h 10000"/>
                        <a:gd name="connsiteX3" fmla="*/ 6936 w 8559"/>
                        <a:gd name="connsiteY3" fmla="*/ 2432 h 10000"/>
                        <a:gd name="connsiteX4" fmla="*/ 8556 w 8559"/>
                        <a:gd name="connsiteY4" fmla="*/ 5032 h 10000"/>
                        <a:gd name="connsiteX5" fmla="*/ 7279 w 8559"/>
                        <a:gd name="connsiteY5" fmla="*/ 6925 h 10000"/>
                        <a:gd name="connsiteX6" fmla="*/ 4568 w 8559"/>
                        <a:gd name="connsiteY6" fmla="*/ 9999 h 10000"/>
                        <a:gd name="connsiteX7" fmla="*/ 2471 w 8559"/>
                        <a:gd name="connsiteY7" fmla="*/ 7302 h 10000"/>
                        <a:gd name="connsiteX8" fmla="*/ 1273 w 8559"/>
                        <a:gd name="connsiteY8" fmla="*/ 6154 h 10000"/>
                        <a:gd name="connsiteX9" fmla="*/ 35 w 8559"/>
                        <a:gd name="connsiteY9" fmla="*/ 5938 h 10000"/>
                        <a:gd name="connsiteX0" fmla="*/ 49 w 9820"/>
                        <a:gd name="connsiteY0" fmla="*/ 4655 h 10000"/>
                        <a:gd name="connsiteX1" fmla="*/ 2693 w 9820"/>
                        <a:gd name="connsiteY1" fmla="*/ 2430 h 10000"/>
                        <a:gd name="connsiteX2" fmla="*/ 5175 w 9820"/>
                        <a:gd name="connsiteY2" fmla="*/ 0 h 10000"/>
                        <a:gd name="connsiteX3" fmla="*/ 7924 w 9820"/>
                        <a:gd name="connsiteY3" fmla="*/ 2432 h 10000"/>
                        <a:gd name="connsiteX4" fmla="*/ 9816 w 9820"/>
                        <a:gd name="connsiteY4" fmla="*/ 5032 h 10000"/>
                        <a:gd name="connsiteX5" fmla="*/ 8324 w 9820"/>
                        <a:gd name="connsiteY5" fmla="*/ 6925 h 10000"/>
                        <a:gd name="connsiteX6" fmla="*/ 5157 w 9820"/>
                        <a:gd name="connsiteY6" fmla="*/ 9999 h 10000"/>
                        <a:gd name="connsiteX7" fmla="*/ 2707 w 9820"/>
                        <a:gd name="connsiteY7" fmla="*/ 7302 h 10000"/>
                        <a:gd name="connsiteX8" fmla="*/ 1307 w 9820"/>
                        <a:gd name="connsiteY8" fmla="*/ 6154 h 10000"/>
                        <a:gd name="connsiteX9" fmla="*/ 49 w 9820"/>
                        <a:gd name="connsiteY9" fmla="*/ 4655 h 10000"/>
                        <a:gd name="connsiteX0" fmla="*/ 45 w 9995"/>
                        <a:gd name="connsiteY0" fmla="*/ 4655 h 10000"/>
                        <a:gd name="connsiteX1" fmla="*/ 2737 w 9995"/>
                        <a:gd name="connsiteY1" fmla="*/ 2430 h 10000"/>
                        <a:gd name="connsiteX2" fmla="*/ 5265 w 9995"/>
                        <a:gd name="connsiteY2" fmla="*/ 0 h 10000"/>
                        <a:gd name="connsiteX3" fmla="*/ 8064 w 9995"/>
                        <a:gd name="connsiteY3" fmla="*/ 2432 h 10000"/>
                        <a:gd name="connsiteX4" fmla="*/ 9991 w 9995"/>
                        <a:gd name="connsiteY4" fmla="*/ 5032 h 10000"/>
                        <a:gd name="connsiteX5" fmla="*/ 8472 w 9995"/>
                        <a:gd name="connsiteY5" fmla="*/ 6925 h 10000"/>
                        <a:gd name="connsiteX6" fmla="*/ 5247 w 9995"/>
                        <a:gd name="connsiteY6" fmla="*/ 9999 h 10000"/>
                        <a:gd name="connsiteX7" fmla="*/ 2752 w 9995"/>
                        <a:gd name="connsiteY7" fmla="*/ 7302 h 10000"/>
                        <a:gd name="connsiteX8" fmla="*/ 1374 w 9995"/>
                        <a:gd name="connsiteY8" fmla="*/ 6984 h 10000"/>
                        <a:gd name="connsiteX9" fmla="*/ 45 w 9995"/>
                        <a:gd name="connsiteY9" fmla="*/ 4655 h 10000"/>
                        <a:gd name="connsiteX0" fmla="*/ 45 w 10000"/>
                        <a:gd name="connsiteY0" fmla="*/ 5032 h 10377"/>
                        <a:gd name="connsiteX1" fmla="*/ 2738 w 10000"/>
                        <a:gd name="connsiteY1" fmla="*/ 2807 h 10377"/>
                        <a:gd name="connsiteX2" fmla="*/ 4886 w 10000"/>
                        <a:gd name="connsiteY2" fmla="*/ 0 h 10377"/>
                        <a:gd name="connsiteX3" fmla="*/ 8068 w 10000"/>
                        <a:gd name="connsiteY3" fmla="*/ 2809 h 10377"/>
                        <a:gd name="connsiteX4" fmla="*/ 9996 w 10000"/>
                        <a:gd name="connsiteY4" fmla="*/ 5409 h 10377"/>
                        <a:gd name="connsiteX5" fmla="*/ 8476 w 10000"/>
                        <a:gd name="connsiteY5" fmla="*/ 7302 h 10377"/>
                        <a:gd name="connsiteX6" fmla="*/ 5250 w 10000"/>
                        <a:gd name="connsiteY6" fmla="*/ 10376 h 10377"/>
                        <a:gd name="connsiteX7" fmla="*/ 2753 w 10000"/>
                        <a:gd name="connsiteY7" fmla="*/ 7679 h 10377"/>
                        <a:gd name="connsiteX8" fmla="*/ 1375 w 10000"/>
                        <a:gd name="connsiteY8" fmla="*/ 7361 h 10377"/>
                        <a:gd name="connsiteX9" fmla="*/ 45 w 10000"/>
                        <a:gd name="connsiteY9" fmla="*/ 5032 h 10377"/>
                        <a:gd name="connsiteX0" fmla="*/ 45 w 10000"/>
                        <a:gd name="connsiteY0" fmla="*/ 5036 h 10381"/>
                        <a:gd name="connsiteX1" fmla="*/ 2738 w 10000"/>
                        <a:gd name="connsiteY1" fmla="*/ 2811 h 10381"/>
                        <a:gd name="connsiteX2" fmla="*/ 4886 w 10000"/>
                        <a:gd name="connsiteY2" fmla="*/ 4 h 10381"/>
                        <a:gd name="connsiteX3" fmla="*/ 8068 w 10000"/>
                        <a:gd name="connsiteY3" fmla="*/ 2813 h 10381"/>
                        <a:gd name="connsiteX4" fmla="*/ 9996 w 10000"/>
                        <a:gd name="connsiteY4" fmla="*/ 5413 h 10381"/>
                        <a:gd name="connsiteX5" fmla="*/ 8476 w 10000"/>
                        <a:gd name="connsiteY5" fmla="*/ 7306 h 10381"/>
                        <a:gd name="connsiteX6" fmla="*/ 5250 w 10000"/>
                        <a:gd name="connsiteY6" fmla="*/ 10380 h 10381"/>
                        <a:gd name="connsiteX7" fmla="*/ 2753 w 10000"/>
                        <a:gd name="connsiteY7" fmla="*/ 7683 h 10381"/>
                        <a:gd name="connsiteX8" fmla="*/ 1375 w 10000"/>
                        <a:gd name="connsiteY8" fmla="*/ 7365 h 10381"/>
                        <a:gd name="connsiteX9" fmla="*/ 45 w 10000"/>
                        <a:gd name="connsiteY9" fmla="*/ 5036 h 10381"/>
                        <a:gd name="connsiteX0" fmla="*/ 45 w 10000"/>
                        <a:gd name="connsiteY0" fmla="*/ 5036 h 10796"/>
                        <a:gd name="connsiteX1" fmla="*/ 2738 w 10000"/>
                        <a:gd name="connsiteY1" fmla="*/ 2811 h 10796"/>
                        <a:gd name="connsiteX2" fmla="*/ 4886 w 10000"/>
                        <a:gd name="connsiteY2" fmla="*/ 4 h 10796"/>
                        <a:gd name="connsiteX3" fmla="*/ 8068 w 10000"/>
                        <a:gd name="connsiteY3" fmla="*/ 2813 h 10796"/>
                        <a:gd name="connsiteX4" fmla="*/ 9996 w 10000"/>
                        <a:gd name="connsiteY4" fmla="*/ 5413 h 10796"/>
                        <a:gd name="connsiteX5" fmla="*/ 8476 w 10000"/>
                        <a:gd name="connsiteY5" fmla="*/ 7306 h 10796"/>
                        <a:gd name="connsiteX6" fmla="*/ 5202 w 10000"/>
                        <a:gd name="connsiteY6" fmla="*/ 10795 h 10796"/>
                        <a:gd name="connsiteX7" fmla="*/ 2753 w 10000"/>
                        <a:gd name="connsiteY7" fmla="*/ 7683 h 10796"/>
                        <a:gd name="connsiteX8" fmla="*/ 1375 w 10000"/>
                        <a:gd name="connsiteY8" fmla="*/ 7365 h 10796"/>
                        <a:gd name="connsiteX9" fmla="*/ 45 w 10000"/>
                        <a:gd name="connsiteY9" fmla="*/ 5036 h 10796"/>
                        <a:gd name="connsiteX0" fmla="*/ 45 w 10000"/>
                        <a:gd name="connsiteY0" fmla="*/ 5036 h 10795"/>
                        <a:gd name="connsiteX1" fmla="*/ 2738 w 10000"/>
                        <a:gd name="connsiteY1" fmla="*/ 2811 h 10795"/>
                        <a:gd name="connsiteX2" fmla="*/ 4886 w 10000"/>
                        <a:gd name="connsiteY2" fmla="*/ 4 h 10795"/>
                        <a:gd name="connsiteX3" fmla="*/ 8068 w 10000"/>
                        <a:gd name="connsiteY3" fmla="*/ 2813 h 10795"/>
                        <a:gd name="connsiteX4" fmla="*/ 9996 w 10000"/>
                        <a:gd name="connsiteY4" fmla="*/ 5413 h 10795"/>
                        <a:gd name="connsiteX5" fmla="*/ 8476 w 10000"/>
                        <a:gd name="connsiteY5" fmla="*/ 7306 h 10795"/>
                        <a:gd name="connsiteX6" fmla="*/ 5202 w 10000"/>
                        <a:gd name="connsiteY6" fmla="*/ 10795 h 10795"/>
                        <a:gd name="connsiteX7" fmla="*/ 2753 w 10000"/>
                        <a:gd name="connsiteY7" fmla="*/ 7683 h 10795"/>
                        <a:gd name="connsiteX8" fmla="*/ 1375 w 10000"/>
                        <a:gd name="connsiteY8" fmla="*/ 7365 h 10795"/>
                        <a:gd name="connsiteX9" fmla="*/ 45 w 10000"/>
                        <a:gd name="connsiteY9" fmla="*/ 5036 h 10795"/>
                        <a:gd name="connsiteX0" fmla="*/ 45 w 10000"/>
                        <a:gd name="connsiteY0" fmla="*/ 5036 h 10795"/>
                        <a:gd name="connsiteX1" fmla="*/ 2738 w 10000"/>
                        <a:gd name="connsiteY1" fmla="*/ 2811 h 10795"/>
                        <a:gd name="connsiteX2" fmla="*/ 4886 w 10000"/>
                        <a:gd name="connsiteY2" fmla="*/ 4 h 10795"/>
                        <a:gd name="connsiteX3" fmla="*/ 8068 w 10000"/>
                        <a:gd name="connsiteY3" fmla="*/ 2813 h 10795"/>
                        <a:gd name="connsiteX4" fmla="*/ 9996 w 10000"/>
                        <a:gd name="connsiteY4" fmla="*/ 5413 h 10795"/>
                        <a:gd name="connsiteX5" fmla="*/ 8476 w 10000"/>
                        <a:gd name="connsiteY5" fmla="*/ 7306 h 10795"/>
                        <a:gd name="connsiteX6" fmla="*/ 5202 w 10000"/>
                        <a:gd name="connsiteY6" fmla="*/ 10795 h 10795"/>
                        <a:gd name="connsiteX7" fmla="*/ 2753 w 10000"/>
                        <a:gd name="connsiteY7" fmla="*/ 7683 h 10795"/>
                        <a:gd name="connsiteX8" fmla="*/ 1375 w 10000"/>
                        <a:gd name="connsiteY8" fmla="*/ 7365 h 10795"/>
                        <a:gd name="connsiteX9" fmla="*/ 45 w 10000"/>
                        <a:gd name="connsiteY9" fmla="*/ 5036 h 10795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</a:cxnLst>
                      <a:rect l="l" t="t" r="r" b="b"/>
                      <a:pathLst>
                        <a:path w="10000" h="10795">
                          <a:moveTo>
                            <a:pt x="45" y="5036"/>
                          </a:moveTo>
                          <a:cubicBezTo>
                            <a:pt x="272" y="4277"/>
                            <a:pt x="1931" y="3650"/>
                            <a:pt x="2738" y="2811"/>
                          </a:cubicBezTo>
                          <a:cubicBezTo>
                            <a:pt x="3545" y="1972"/>
                            <a:pt x="3352" y="117"/>
                            <a:pt x="4886" y="4"/>
                          </a:cubicBezTo>
                          <a:cubicBezTo>
                            <a:pt x="6420" y="-109"/>
                            <a:pt x="7216" y="1912"/>
                            <a:pt x="8068" y="2813"/>
                          </a:cubicBezTo>
                          <a:cubicBezTo>
                            <a:pt x="8920" y="3715"/>
                            <a:pt x="9928" y="3420"/>
                            <a:pt x="9996" y="5413"/>
                          </a:cubicBezTo>
                          <a:cubicBezTo>
                            <a:pt x="10064" y="7406"/>
                            <a:pt x="9275" y="6409"/>
                            <a:pt x="8476" y="7306"/>
                          </a:cubicBezTo>
                          <a:cubicBezTo>
                            <a:pt x="7677" y="8203"/>
                            <a:pt x="7086" y="10770"/>
                            <a:pt x="5202" y="10795"/>
                          </a:cubicBezTo>
                          <a:cubicBezTo>
                            <a:pt x="3318" y="10820"/>
                            <a:pt x="3391" y="8255"/>
                            <a:pt x="2753" y="7683"/>
                          </a:cubicBezTo>
                          <a:cubicBezTo>
                            <a:pt x="2115" y="7111"/>
                            <a:pt x="2326" y="7496"/>
                            <a:pt x="1375" y="7365"/>
                          </a:cubicBezTo>
                          <a:cubicBezTo>
                            <a:pt x="493" y="6773"/>
                            <a:pt x="-182" y="5795"/>
                            <a:pt x="45" y="5036"/>
                          </a:cubicBezTo>
                          <a:close/>
                        </a:path>
                      </a:pathLst>
                    </a:custGeom>
                    <a:solidFill>
                      <a:srgbClr val="9CE0FA"/>
                    </a:solidFill>
                    <a:ln>
                      <a:noFill/>
                    </a:ln>
                    <a:extLst>
                      <a:ext uri="{91240B29-F687-4f45-9708-019B960494DF}">
                        <a14:hiddenLine xmlns=""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charset="0"/>
                        <a:ea typeface="ＭＳ Ｐゴシック" charset="0"/>
                        <a:cs typeface="+mn-cs"/>
                      </a:endParaRPr>
                    </a:p>
                  </p:txBody>
                </p:sp>
                <p:grpSp>
                  <p:nvGrpSpPr>
                    <p:cNvPr id="738" name="Group 737">
                      <a:extLst>
                        <a:ext uri="{FF2B5EF4-FFF2-40B4-BE49-F238E27FC236}">
                          <a16:creationId xmlns:a16="http://schemas.microsoft.com/office/drawing/2014/main" id="{66529FBF-F479-97DB-3014-726AF11D008D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-1935370" y="2935816"/>
                      <a:ext cx="2333625" cy="1590649"/>
                      <a:chOff x="833331" y="2873352"/>
                      <a:chExt cx="2333625" cy="1590649"/>
                    </a:xfrm>
                  </p:grpSpPr>
                  <p:grpSp>
                    <p:nvGrpSpPr>
                      <p:cNvPr id="739" name="Group 738">
                        <a:extLst>
                          <a:ext uri="{FF2B5EF4-FFF2-40B4-BE49-F238E27FC236}">
                            <a16:creationId xmlns:a16="http://schemas.microsoft.com/office/drawing/2014/main" id="{AA996F66-749C-F56D-9036-FF6671ECD16E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1736090" y="2873352"/>
                        <a:ext cx="565150" cy="369332"/>
                        <a:chOff x="1736090" y="2873352"/>
                        <a:chExt cx="565150" cy="369332"/>
                      </a:xfrm>
                    </p:grpSpPr>
                    <p:grpSp>
                      <p:nvGrpSpPr>
                        <p:cNvPr id="786" name="Group 327">
                          <a:extLst>
                            <a:ext uri="{FF2B5EF4-FFF2-40B4-BE49-F238E27FC236}">
                              <a16:creationId xmlns:a16="http://schemas.microsoft.com/office/drawing/2014/main" id="{90F969E9-694D-60D5-1067-6A366057BE97}"/>
                            </a:ext>
                          </a:extLst>
                        </p:cNvPr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1736090" y="2893762"/>
                          <a:ext cx="565150" cy="292100"/>
                          <a:chOff x="1871277" y="1576300"/>
                          <a:chExt cx="1128371" cy="437861"/>
                        </a:xfrm>
                      </p:grpSpPr>
                      <p:sp>
                        <p:nvSpPr>
                          <p:cNvPr id="790" name="Oval 789">
                            <a:extLst>
                              <a:ext uri="{FF2B5EF4-FFF2-40B4-BE49-F238E27FC236}">
                                <a16:creationId xmlns:a16="http://schemas.microsoft.com/office/drawing/2014/main" id="{B43D27AA-46AB-669D-C46C-E738EE94D576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 flipV="1">
                            <a:off x="1874446" y="1692905"/>
                            <a:ext cx="1125202" cy="321256"/>
                          </a:xfrm>
                          <a:prstGeom prst="ellipse">
                            <a:avLst/>
                          </a:prstGeom>
                          <a:gradFill flip="none" rotWithShape="1">
                            <a:gsLst>
                              <a:gs pos="0">
                                <a:srgbClr val="3333CC">
                                  <a:lumMod val="75000"/>
                                </a:srgbClr>
                              </a:gs>
                              <a:gs pos="53000">
                                <a:srgbClr val="3333CC">
                                  <a:lumMod val="60000"/>
                                  <a:lumOff val="40000"/>
                                </a:srgbClr>
                              </a:gs>
                              <a:gs pos="100000">
                                <a:srgbClr val="3333CC">
                                  <a:lumMod val="75000"/>
                                </a:srgbClr>
                              </a:gs>
                            </a:gsLst>
                            <a:lin ang="0" scaled="1"/>
                            <a:tileRect/>
                          </a:gradFill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solidFill>
                                  <a:srgbClr val="000000"/>
                                </a:solidFill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791" name="Rectangle 790">
                            <a:extLst>
                              <a:ext uri="{FF2B5EF4-FFF2-40B4-BE49-F238E27FC236}">
                                <a16:creationId xmlns:a16="http://schemas.microsoft.com/office/drawing/2014/main" id="{63B397A3-0D07-0B8F-D4A9-4877E80EBD39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1871277" y="1740499"/>
                            <a:ext cx="1128371" cy="114225"/>
                          </a:xfrm>
                          <a:prstGeom prst="rect">
                            <a:avLst/>
                          </a:prstGeom>
                          <a:gradFill rotWithShape="1">
                            <a:gsLst>
                              <a:gs pos="0">
                                <a:srgbClr val="3333CC">
                                  <a:lumMod val="75000"/>
                                </a:srgbClr>
                              </a:gs>
                              <a:gs pos="53000">
                                <a:srgbClr val="3333CC">
                                  <a:lumMod val="60000"/>
                                  <a:lumOff val="40000"/>
                                </a:srgbClr>
                              </a:gs>
                              <a:gs pos="100000">
                                <a:srgbClr val="3333CC">
                                  <a:lumMod val="75000"/>
                                </a:srgbClr>
                              </a:gs>
                            </a:gsLst>
                            <a:lin ang="10800000" scaled="0"/>
                          </a:gradFill>
                          <a:ln w="25400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792" name="Oval 791">
                            <a:extLst>
                              <a:ext uri="{FF2B5EF4-FFF2-40B4-BE49-F238E27FC236}">
                                <a16:creationId xmlns:a16="http://schemas.microsoft.com/office/drawing/2014/main" id="{FAFE240A-DBD4-1948-0FA1-8BC313299121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 flipV="1">
                            <a:off x="1871277" y="1576300"/>
                            <a:ext cx="1125200" cy="321257"/>
                          </a:xfrm>
                          <a:prstGeom prst="ellipse">
                            <a:avLst/>
                          </a:prstGeom>
                          <a:solidFill>
                            <a:srgbClr val="FFFFFF">
                              <a:lumMod val="75000"/>
                            </a:srgbClr>
                          </a:solidFill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solidFill>
                                  <a:srgbClr val="000000"/>
                                </a:solidFill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793" name="Freeform 792">
                            <a:extLst>
                              <a:ext uri="{FF2B5EF4-FFF2-40B4-BE49-F238E27FC236}">
                                <a16:creationId xmlns:a16="http://schemas.microsoft.com/office/drawing/2014/main" id="{B0C4EC00-900C-A1D2-BACF-55D762749839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159708" y="1673868"/>
                            <a:ext cx="548339" cy="159438"/>
                          </a:xfrm>
                          <a:custGeom>
                            <a:avLst/>
                            <a:gdLst>
                              <a:gd name="connsiteX0" fmla="*/ 1486231 w 2944854"/>
                              <a:gd name="connsiteY0" fmla="*/ 727041 h 1302232"/>
                              <a:gd name="connsiteX1" fmla="*/ 257675 w 2944854"/>
                              <a:gd name="connsiteY1" fmla="*/ 1302232 h 1302232"/>
                              <a:gd name="connsiteX2" fmla="*/ 0 w 2944854"/>
                              <a:gd name="connsiteY2" fmla="*/ 1228607 h 1302232"/>
                              <a:gd name="connsiteX3" fmla="*/ 911064 w 2944854"/>
                              <a:gd name="connsiteY3" fmla="*/ 837478 h 1302232"/>
                              <a:gd name="connsiteX4" fmla="*/ 883456 w 2944854"/>
                              <a:gd name="connsiteY4" fmla="*/ 450949 h 1302232"/>
                              <a:gd name="connsiteX5" fmla="*/ 161047 w 2944854"/>
                              <a:gd name="connsiteY5" fmla="*/ 119640 h 1302232"/>
                              <a:gd name="connsiteX6" fmla="*/ 404917 w 2944854"/>
                              <a:gd name="connsiteY6" fmla="*/ 50617 h 1302232"/>
                              <a:gd name="connsiteX7" fmla="*/ 1477028 w 2944854"/>
                              <a:gd name="connsiteY7" fmla="*/ 501566 h 1302232"/>
                              <a:gd name="connsiteX8" fmla="*/ 2572146 w 2944854"/>
                              <a:gd name="connsiteY8" fmla="*/ 0 h 1302232"/>
                              <a:gd name="connsiteX9" fmla="*/ 2875834 w 2944854"/>
                              <a:gd name="connsiteY9" fmla="*/ 96632 h 1302232"/>
                              <a:gd name="connsiteX10" fmla="*/ 2079803 w 2944854"/>
                              <a:gd name="connsiteY10" fmla="*/ 432543 h 1302232"/>
                              <a:gd name="connsiteX11" fmla="*/ 2240850 w 2944854"/>
                              <a:gd name="connsiteY11" fmla="*/ 920305 h 1302232"/>
                              <a:gd name="connsiteX12" fmla="*/ 2944854 w 2944854"/>
                              <a:gd name="connsiteY12" fmla="*/ 1228607 h 1302232"/>
                              <a:gd name="connsiteX13" fmla="*/ 2733192 w 2944854"/>
                              <a:gd name="connsiteY13" fmla="*/ 1297630 h 1302232"/>
                              <a:gd name="connsiteX14" fmla="*/ 1486231 w 2944854"/>
                              <a:gd name="connsiteY14" fmla="*/ 727041 h 1302232"/>
                              <a:gd name="connsiteX0" fmla="*/ 1486231 w 2944854"/>
                              <a:gd name="connsiteY0" fmla="*/ 727041 h 1316375"/>
                              <a:gd name="connsiteX1" fmla="*/ 257675 w 2944854"/>
                              <a:gd name="connsiteY1" fmla="*/ 1302232 h 1316375"/>
                              <a:gd name="connsiteX2" fmla="*/ 0 w 2944854"/>
                              <a:gd name="connsiteY2" fmla="*/ 1228607 h 1316375"/>
                              <a:gd name="connsiteX3" fmla="*/ 911064 w 2944854"/>
                              <a:gd name="connsiteY3" fmla="*/ 837478 h 1316375"/>
                              <a:gd name="connsiteX4" fmla="*/ 883456 w 2944854"/>
                              <a:gd name="connsiteY4" fmla="*/ 450949 h 1316375"/>
                              <a:gd name="connsiteX5" fmla="*/ 161047 w 2944854"/>
                              <a:gd name="connsiteY5" fmla="*/ 119640 h 1316375"/>
                              <a:gd name="connsiteX6" fmla="*/ 404917 w 2944854"/>
                              <a:gd name="connsiteY6" fmla="*/ 50617 h 1316375"/>
                              <a:gd name="connsiteX7" fmla="*/ 1477028 w 2944854"/>
                              <a:gd name="connsiteY7" fmla="*/ 501566 h 1316375"/>
                              <a:gd name="connsiteX8" fmla="*/ 2572146 w 2944854"/>
                              <a:gd name="connsiteY8" fmla="*/ 0 h 1316375"/>
                              <a:gd name="connsiteX9" fmla="*/ 2875834 w 2944854"/>
                              <a:gd name="connsiteY9" fmla="*/ 96632 h 1316375"/>
                              <a:gd name="connsiteX10" fmla="*/ 2079803 w 2944854"/>
                              <a:gd name="connsiteY10" fmla="*/ 432543 h 1316375"/>
                              <a:gd name="connsiteX11" fmla="*/ 2240850 w 2944854"/>
                              <a:gd name="connsiteY11" fmla="*/ 920305 h 1316375"/>
                              <a:gd name="connsiteX12" fmla="*/ 2944854 w 2944854"/>
                              <a:gd name="connsiteY12" fmla="*/ 1228607 h 1316375"/>
                              <a:gd name="connsiteX13" fmla="*/ 2756623 w 2944854"/>
                              <a:gd name="connsiteY13" fmla="*/ 1316375 h 1316375"/>
                              <a:gd name="connsiteX14" fmla="*/ 1486231 w 2944854"/>
                              <a:gd name="connsiteY14" fmla="*/ 727041 h 1316375"/>
                              <a:gd name="connsiteX0" fmla="*/ 1486231 w 3024520"/>
                              <a:gd name="connsiteY0" fmla="*/ 727041 h 1316375"/>
                              <a:gd name="connsiteX1" fmla="*/ 257675 w 3024520"/>
                              <a:gd name="connsiteY1" fmla="*/ 1302232 h 1316375"/>
                              <a:gd name="connsiteX2" fmla="*/ 0 w 3024520"/>
                              <a:gd name="connsiteY2" fmla="*/ 1228607 h 1316375"/>
                              <a:gd name="connsiteX3" fmla="*/ 911064 w 3024520"/>
                              <a:gd name="connsiteY3" fmla="*/ 837478 h 1316375"/>
                              <a:gd name="connsiteX4" fmla="*/ 883456 w 3024520"/>
                              <a:gd name="connsiteY4" fmla="*/ 450949 h 1316375"/>
                              <a:gd name="connsiteX5" fmla="*/ 161047 w 3024520"/>
                              <a:gd name="connsiteY5" fmla="*/ 119640 h 1316375"/>
                              <a:gd name="connsiteX6" fmla="*/ 404917 w 3024520"/>
                              <a:gd name="connsiteY6" fmla="*/ 50617 h 1316375"/>
                              <a:gd name="connsiteX7" fmla="*/ 1477028 w 3024520"/>
                              <a:gd name="connsiteY7" fmla="*/ 501566 h 1316375"/>
                              <a:gd name="connsiteX8" fmla="*/ 2572146 w 3024520"/>
                              <a:gd name="connsiteY8" fmla="*/ 0 h 1316375"/>
                              <a:gd name="connsiteX9" fmla="*/ 2875834 w 3024520"/>
                              <a:gd name="connsiteY9" fmla="*/ 96632 h 1316375"/>
                              <a:gd name="connsiteX10" fmla="*/ 2079803 w 3024520"/>
                              <a:gd name="connsiteY10" fmla="*/ 432543 h 1316375"/>
                              <a:gd name="connsiteX11" fmla="*/ 2240850 w 3024520"/>
                              <a:gd name="connsiteY11" fmla="*/ 920305 h 1316375"/>
                              <a:gd name="connsiteX12" fmla="*/ 3024520 w 3024520"/>
                              <a:gd name="connsiteY12" fmla="*/ 1228607 h 1316375"/>
                              <a:gd name="connsiteX13" fmla="*/ 2756623 w 3024520"/>
                              <a:gd name="connsiteY13" fmla="*/ 1316375 h 1316375"/>
                              <a:gd name="connsiteX14" fmla="*/ 1486231 w 3024520"/>
                              <a:gd name="connsiteY14" fmla="*/ 727041 h 1316375"/>
                              <a:gd name="connsiteX0" fmla="*/ 1537780 w 3076069"/>
                              <a:gd name="connsiteY0" fmla="*/ 727041 h 1316375"/>
                              <a:gd name="connsiteX1" fmla="*/ 309224 w 3076069"/>
                              <a:gd name="connsiteY1" fmla="*/ 1302232 h 1316375"/>
                              <a:gd name="connsiteX2" fmla="*/ 0 w 3076069"/>
                              <a:gd name="connsiteY2" fmla="*/ 1228607 h 1316375"/>
                              <a:gd name="connsiteX3" fmla="*/ 962613 w 3076069"/>
                              <a:gd name="connsiteY3" fmla="*/ 837478 h 1316375"/>
                              <a:gd name="connsiteX4" fmla="*/ 935005 w 3076069"/>
                              <a:gd name="connsiteY4" fmla="*/ 450949 h 1316375"/>
                              <a:gd name="connsiteX5" fmla="*/ 212596 w 3076069"/>
                              <a:gd name="connsiteY5" fmla="*/ 119640 h 1316375"/>
                              <a:gd name="connsiteX6" fmla="*/ 456466 w 3076069"/>
                              <a:gd name="connsiteY6" fmla="*/ 50617 h 1316375"/>
                              <a:gd name="connsiteX7" fmla="*/ 1528577 w 3076069"/>
                              <a:gd name="connsiteY7" fmla="*/ 501566 h 1316375"/>
                              <a:gd name="connsiteX8" fmla="*/ 2623695 w 3076069"/>
                              <a:gd name="connsiteY8" fmla="*/ 0 h 1316375"/>
                              <a:gd name="connsiteX9" fmla="*/ 2927383 w 3076069"/>
                              <a:gd name="connsiteY9" fmla="*/ 96632 h 1316375"/>
                              <a:gd name="connsiteX10" fmla="*/ 2131352 w 3076069"/>
                              <a:gd name="connsiteY10" fmla="*/ 432543 h 1316375"/>
                              <a:gd name="connsiteX11" fmla="*/ 2292399 w 3076069"/>
                              <a:gd name="connsiteY11" fmla="*/ 920305 h 1316375"/>
                              <a:gd name="connsiteX12" fmla="*/ 3076069 w 3076069"/>
                              <a:gd name="connsiteY12" fmla="*/ 1228607 h 1316375"/>
                              <a:gd name="connsiteX13" fmla="*/ 2808172 w 3076069"/>
                              <a:gd name="connsiteY13" fmla="*/ 1316375 h 1316375"/>
                              <a:gd name="connsiteX14" fmla="*/ 1537780 w 3076069"/>
                              <a:gd name="connsiteY14" fmla="*/ 727041 h 1316375"/>
                              <a:gd name="connsiteX0" fmla="*/ 1537780 w 3076069"/>
                              <a:gd name="connsiteY0" fmla="*/ 727041 h 1321259"/>
                              <a:gd name="connsiteX1" fmla="*/ 313981 w 3076069"/>
                              <a:gd name="connsiteY1" fmla="*/ 1321259 h 1321259"/>
                              <a:gd name="connsiteX2" fmla="*/ 0 w 3076069"/>
                              <a:gd name="connsiteY2" fmla="*/ 1228607 h 1321259"/>
                              <a:gd name="connsiteX3" fmla="*/ 962613 w 3076069"/>
                              <a:gd name="connsiteY3" fmla="*/ 837478 h 1321259"/>
                              <a:gd name="connsiteX4" fmla="*/ 935005 w 3076069"/>
                              <a:gd name="connsiteY4" fmla="*/ 450949 h 1321259"/>
                              <a:gd name="connsiteX5" fmla="*/ 212596 w 3076069"/>
                              <a:gd name="connsiteY5" fmla="*/ 119640 h 1321259"/>
                              <a:gd name="connsiteX6" fmla="*/ 456466 w 3076069"/>
                              <a:gd name="connsiteY6" fmla="*/ 50617 h 1321259"/>
                              <a:gd name="connsiteX7" fmla="*/ 1528577 w 3076069"/>
                              <a:gd name="connsiteY7" fmla="*/ 501566 h 1321259"/>
                              <a:gd name="connsiteX8" fmla="*/ 2623695 w 3076069"/>
                              <a:gd name="connsiteY8" fmla="*/ 0 h 1321259"/>
                              <a:gd name="connsiteX9" fmla="*/ 2927383 w 3076069"/>
                              <a:gd name="connsiteY9" fmla="*/ 96632 h 1321259"/>
                              <a:gd name="connsiteX10" fmla="*/ 2131352 w 3076069"/>
                              <a:gd name="connsiteY10" fmla="*/ 432543 h 1321259"/>
                              <a:gd name="connsiteX11" fmla="*/ 2292399 w 3076069"/>
                              <a:gd name="connsiteY11" fmla="*/ 920305 h 1321259"/>
                              <a:gd name="connsiteX12" fmla="*/ 3076069 w 3076069"/>
                              <a:gd name="connsiteY12" fmla="*/ 1228607 h 1321259"/>
                              <a:gd name="connsiteX13" fmla="*/ 2808172 w 3076069"/>
                              <a:gd name="connsiteY13" fmla="*/ 1316375 h 1321259"/>
                              <a:gd name="connsiteX14" fmla="*/ 1537780 w 3076069"/>
                              <a:gd name="connsiteY14" fmla="*/ 727041 h 1321259"/>
                              <a:gd name="connsiteX0" fmla="*/ 1537780 w 3076069"/>
                              <a:gd name="connsiteY0" fmla="*/ 750825 h 1321259"/>
                              <a:gd name="connsiteX1" fmla="*/ 313981 w 3076069"/>
                              <a:gd name="connsiteY1" fmla="*/ 1321259 h 1321259"/>
                              <a:gd name="connsiteX2" fmla="*/ 0 w 3076069"/>
                              <a:gd name="connsiteY2" fmla="*/ 1228607 h 1321259"/>
                              <a:gd name="connsiteX3" fmla="*/ 962613 w 3076069"/>
                              <a:gd name="connsiteY3" fmla="*/ 837478 h 1321259"/>
                              <a:gd name="connsiteX4" fmla="*/ 935005 w 3076069"/>
                              <a:gd name="connsiteY4" fmla="*/ 450949 h 1321259"/>
                              <a:gd name="connsiteX5" fmla="*/ 212596 w 3076069"/>
                              <a:gd name="connsiteY5" fmla="*/ 119640 h 1321259"/>
                              <a:gd name="connsiteX6" fmla="*/ 456466 w 3076069"/>
                              <a:gd name="connsiteY6" fmla="*/ 50617 h 1321259"/>
                              <a:gd name="connsiteX7" fmla="*/ 1528577 w 3076069"/>
                              <a:gd name="connsiteY7" fmla="*/ 501566 h 1321259"/>
                              <a:gd name="connsiteX8" fmla="*/ 2623695 w 3076069"/>
                              <a:gd name="connsiteY8" fmla="*/ 0 h 1321259"/>
                              <a:gd name="connsiteX9" fmla="*/ 2927383 w 3076069"/>
                              <a:gd name="connsiteY9" fmla="*/ 96632 h 1321259"/>
                              <a:gd name="connsiteX10" fmla="*/ 2131352 w 3076069"/>
                              <a:gd name="connsiteY10" fmla="*/ 432543 h 1321259"/>
                              <a:gd name="connsiteX11" fmla="*/ 2292399 w 3076069"/>
                              <a:gd name="connsiteY11" fmla="*/ 920305 h 1321259"/>
                              <a:gd name="connsiteX12" fmla="*/ 3076069 w 3076069"/>
                              <a:gd name="connsiteY12" fmla="*/ 1228607 h 1321259"/>
                              <a:gd name="connsiteX13" fmla="*/ 2808172 w 3076069"/>
                              <a:gd name="connsiteY13" fmla="*/ 1316375 h 1321259"/>
                              <a:gd name="connsiteX14" fmla="*/ 1537780 w 3076069"/>
                              <a:gd name="connsiteY14" fmla="*/ 750825 h 1321259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  <a:cxn ang="0">
                                <a:pos x="connsiteX5" y="connsiteY5"/>
                              </a:cxn>
                              <a:cxn ang="0">
                                <a:pos x="connsiteX6" y="connsiteY6"/>
                              </a:cxn>
                              <a:cxn ang="0">
                                <a:pos x="connsiteX7" y="connsiteY7"/>
                              </a:cxn>
                              <a:cxn ang="0">
                                <a:pos x="connsiteX8" y="connsiteY8"/>
                              </a:cxn>
                              <a:cxn ang="0">
                                <a:pos x="connsiteX9" y="connsiteY9"/>
                              </a:cxn>
                              <a:cxn ang="0">
                                <a:pos x="connsiteX10" y="connsiteY10"/>
                              </a:cxn>
                              <a:cxn ang="0">
                                <a:pos x="connsiteX11" y="connsiteY11"/>
                              </a:cxn>
                              <a:cxn ang="0">
                                <a:pos x="connsiteX12" y="connsiteY12"/>
                              </a:cxn>
                              <a:cxn ang="0">
                                <a:pos x="connsiteX13" y="connsiteY13"/>
                              </a:cxn>
                              <a:cxn ang="0">
                                <a:pos x="connsiteX14" y="connsiteY14"/>
                              </a:cxn>
                            </a:cxnLst>
                            <a:rect l="l" t="t" r="r" b="b"/>
                            <a:pathLst>
                              <a:path w="3076069" h="1321259">
                                <a:moveTo>
                                  <a:pt x="1537780" y="750825"/>
                                </a:moveTo>
                                <a:lnTo>
                                  <a:pt x="313981" y="1321259"/>
                                </a:lnTo>
                                <a:lnTo>
                                  <a:pt x="0" y="1228607"/>
                                </a:lnTo>
                                <a:lnTo>
                                  <a:pt x="962613" y="837478"/>
                                </a:lnTo>
                                <a:lnTo>
                                  <a:pt x="935005" y="450949"/>
                                </a:lnTo>
                                <a:lnTo>
                                  <a:pt x="212596" y="119640"/>
                                </a:lnTo>
                                <a:lnTo>
                                  <a:pt x="456466" y="50617"/>
                                </a:lnTo>
                                <a:lnTo>
                                  <a:pt x="1528577" y="501566"/>
                                </a:lnTo>
                                <a:lnTo>
                                  <a:pt x="2623695" y="0"/>
                                </a:lnTo>
                                <a:lnTo>
                                  <a:pt x="2927383" y="96632"/>
                                </a:lnTo>
                                <a:lnTo>
                                  <a:pt x="2131352" y="432543"/>
                                </a:lnTo>
                                <a:lnTo>
                                  <a:pt x="2292399" y="920305"/>
                                </a:lnTo>
                                <a:lnTo>
                                  <a:pt x="3076069" y="1228607"/>
                                </a:lnTo>
                                <a:lnTo>
                                  <a:pt x="2808172" y="1316375"/>
                                </a:lnTo>
                                <a:lnTo>
                                  <a:pt x="1537780" y="750825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60000"/>
                              <a:lumOff val="40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794" name="Freeform 793">
                            <a:extLst>
                              <a:ext uri="{FF2B5EF4-FFF2-40B4-BE49-F238E27FC236}">
                                <a16:creationId xmlns:a16="http://schemas.microsoft.com/office/drawing/2014/main" id="{A1A90932-FF58-ED95-FF4C-0DE2D79A903F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102655" y="1633412"/>
                            <a:ext cx="662444" cy="111846"/>
                          </a:xfrm>
                          <a:custGeom>
                            <a:avLst/>
                            <a:gdLst>
                              <a:gd name="connsiteX0" fmla="*/ 0 w 3645229"/>
                              <a:gd name="connsiteY0" fmla="*/ 214441 h 923747"/>
                              <a:gd name="connsiteX1" fmla="*/ 659770 w 3645229"/>
                              <a:gd name="connsiteY1" fmla="*/ 16495 h 923747"/>
                              <a:gd name="connsiteX2" fmla="*/ 1814367 w 3645229"/>
                              <a:gd name="connsiteY2" fmla="*/ 511360 h 923747"/>
                              <a:gd name="connsiteX3" fmla="*/ 2968965 w 3645229"/>
                              <a:gd name="connsiteY3" fmla="*/ 0 h 923747"/>
                              <a:gd name="connsiteX4" fmla="*/ 3645229 w 3645229"/>
                              <a:gd name="connsiteY4" fmla="*/ 197946 h 923747"/>
                              <a:gd name="connsiteX5" fmla="*/ 3199884 w 3645229"/>
                              <a:gd name="connsiteY5" fmla="*/ 461874 h 923747"/>
                              <a:gd name="connsiteX6" fmla="*/ 2985459 w 3645229"/>
                              <a:gd name="connsiteY6" fmla="*/ 379396 h 923747"/>
                              <a:gd name="connsiteX7" fmla="*/ 1830861 w 3645229"/>
                              <a:gd name="connsiteY7" fmla="*/ 923747 h 923747"/>
                              <a:gd name="connsiteX8" fmla="*/ 676264 w 3645229"/>
                              <a:gd name="connsiteY8" fmla="*/ 412387 h 923747"/>
                              <a:gd name="connsiteX9" fmla="*/ 527816 w 3645229"/>
                              <a:gd name="connsiteY9" fmla="*/ 478369 h 923747"/>
                              <a:gd name="connsiteX10" fmla="*/ 0 w 3645229"/>
                              <a:gd name="connsiteY10" fmla="*/ 21444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71662 w 3640627"/>
                              <a:gd name="connsiteY8" fmla="*/ 412387 h 923747"/>
                              <a:gd name="connsiteX9" fmla="*/ 523214 w 3640627"/>
                              <a:gd name="connsiteY9" fmla="*/ 478369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71662 w 3640627"/>
                              <a:gd name="connsiteY8" fmla="*/ 412387 h 923747"/>
                              <a:gd name="connsiteX9" fmla="*/ 523214 w 3640627"/>
                              <a:gd name="connsiteY9" fmla="*/ 482971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90067 w 3640627"/>
                              <a:gd name="connsiteY8" fmla="*/ 412387 h 923747"/>
                              <a:gd name="connsiteX9" fmla="*/ 523214 w 3640627"/>
                              <a:gd name="connsiteY9" fmla="*/ 482971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09765 w 3640627"/>
                              <a:gd name="connsiteY2" fmla="*/ 511360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2980857 w 3640627"/>
                              <a:gd name="connsiteY6" fmla="*/ 379396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55778 w 3640627"/>
                              <a:gd name="connsiteY2" fmla="*/ 534367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2980857 w 3640627"/>
                              <a:gd name="connsiteY6" fmla="*/ 379396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55778 w 3640627"/>
                              <a:gd name="connsiteY2" fmla="*/ 534367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3008465 w 3640627"/>
                              <a:gd name="connsiteY6" fmla="*/ 402404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723451"/>
                              <a:gd name="connsiteY0" fmla="*/ 242051 h 946755"/>
                              <a:gd name="connsiteX1" fmla="*/ 655168 w 3723451"/>
                              <a:gd name="connsiteY1" fmla="*/ 16495 h 946755"/>
                              <a:gd name="connsiteX2" fmla="*/ 1855778 w 3723451"/>
                              <a:gd name="connsiteY2" fmla="*/ 534367 h 946755"/>
                              <a:gd name="connsiteX3" fmla="*/ 2964363 w 3723451"/>
                              <a:gd name="connsiteY3" fmla="*/ 0 h 946755"/>
                              <a:gd name="connsiteX4" fmla="*/ 3723451 w 3723451"/>
                              <a:gd name="connsiteY4" fmla="*/ 220954 h 946755"/>
                              <a:gd name="connsiteX5" fmla="*/ 3195282 w 3723451"/>
                              <a:gd name="connsiteY5" fmla="*/ 461874 h 946755"/>
                              <a:gd name="connsiteX6" fmla="*/ 3008465 w 3723451"/>
                              <a:gd name="connsiteY6" fmla="*/ 402404 h 946755"/>
                              <a:gd name="connsiteX7" fmla="*/ 1876873 w 3723451"/>
                              <a:gd name="connsiteY7" fmla="*/ 946755 h 946755"/>
                              <a:gd name="connsiteX8" fmla="*/ 690067 w 3723451"/>
                              <a:gd name="connsiteY8" fmla="*/ 412387 h 946755"/>
                              <a:gd name="connsiteX9" fmla="*/ 523214 w 3723451"/>
                              <a:gd name="connsiteY9" fmla="*/ 482971 h 946755"/>
                              <a:gd name="connsiteX10" fmla="*/ 0 w 3723451"/>
                              <a:gd name="connsiteY10" fmla="*/ 242051 h 946755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95282 w 3723451"/>
                              <a:gd name="connsiteY5" fmla="*/ 448069 h 932950"/>
                              <a:gd name="connsiteX6" fmla="*/ 3008465 w 3723451"/>
                              <a:gd name="connsiteY6" fmla="*/ 388599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95282 w 3723451"/>
                              <a:gd name="connsiteY5" fmla="*/ 448069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86079 w 3723451"/>
                              <a:gd name="connsiteY5" fmla="*/ 461874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86079 w 3723451"/>
                              <a:gd name="connsiteY5" fmla="*/ 461874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711613 w 3723451"/>
                              <a:gd name="connsiteY8" fmla="*/ 413055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  <a:cxn ang="0">
                                <a:pos x="connsiteX5" y="connsiteY5"/>
                              </a:cxn>
                              <a:cxn ang="0">
                                <a:pos x="connsiteX6" y="connsiteY6"/>
                              </a:cxn>
                              <a:cxn ang="0">
                                <a:pos x="connsiteX7" y="connsiteY7"/>
                              </a:cxn>
                              <a:cxn ang="0">
                                <a:pos x="connsiteX8" y="connsiteY8"/>
                              </a:cxn>
                              <a:cxn ang="0">
                                <a:pos x="connsiteX9" y="connsiteY9"/>
                              </a:cxn>
                              <a:cxn ang="0">
                                <a:pos x="connsiteX10" y="connsiteY10"/>
                              </a:cxn>
                            </a:cxnLst>
                            <a:rect l="l" t="t" r="r" b="b"/>
                            <a:pathLst>
                              <a:path w="3723451" h="932950">
                                <a:moveTo>
                                  <a:pt x="0" y="228246"/>
                                </a:moveTo>
                                <a:lnTo>
                                  <a:pt x="655168" y="2690"/>
                                </a:lnTo>
                                <a:lnTo>
                                  <a:pt x="1855778" y="520562"/>
                                </a:lnTo>
                                <a:lnTo>
                                  <a:pt x="3001174" y="0"/>
                                </a:lnTo>
                                <a:lnTo>
                                  <a:pt x="3723451" y="207149"/>
                                </a:lnTo>
                                <a:lnTo>
                                  <a:pt x="3186079" y="461874"/>
                                </a:lnTo>
                                <a:lnTo>
                                  <a:pt x="3013067" y="393200"/>
                                </a:lnTo>
                                <a:lnTo>
                                  <a:pt x="1876873" y="932950"/>
                                </a:lnTo>
                                <a:lnTo>
                                  <a:pt x="711613" y="413055"/>
                                </a:lnTo>
                                <a:lnTo>
                                  <a:pt x="523214" y="469166"/>
                                </a:lnTo>
                                <a:lnTo>
                                  <a:pt x="0" y="228246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795" name="Freeform 794">
                            <a:extLst>
                              <a:ext uri="{FF2B5EF4-FFF2-40B4-BE49-F238E27FC236}">
                                <a16:creationId xmlns:a16="http://schemas.microsoft.com/office/drawing/2014/main" id="{719502FB-7E91-025F-1647-8F0C7FDA908E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536889" y="1728599"/>
                            <a:ext cx="244057" cy="97568"/>
                          </a:xfrm>
                          <a:custGeom>
                            <a:avLst/>
                            <a:gdLst>
                              <a:gd name="connsiteX0" fmla="*/ 55216 w 1421812"/>
                              <a:gd name="connsiteY0" fmla="*/ 0 h 800665"/>
                              <a:gd name="connsiteX1" fmla="*/ 1421812 w 1421812"/>
                              <a:gd name="connsiteY1" fmla="*/ 625807 h 800665"/>
                              <a:gd name="connsiteX2" fmla="*/ 947874 w 1421812"/>
                              <a:gd name="connsiteY2" fmla="*/ 800665 h 800665"/>
                              <a:gd name="connsiteX3" fmla="*/ 50614 w 1421812"/>
                              <a:gd name="connsiteY3" fmla="*/ 404934 h 800665"/>
                              <a:gd name="connsiteX4" fmla="*/ 0 w 1421812"/>
                              <a:gd name="connsiteY4" fmla="*/ 404934 h 800665"/>
                              <a:gd name="connsiteX5" fmla="*/ 55216 w 1421812"/>
                              <a:gd name="connsiteY5" fmla="*/ 0 h 800665"/>
                              <a:gd name="connsiteX0" fmla="*/ 4602 w 1371198"/>
                              <a:gd name="connsiteY0" fmla="*/ 0 h 800665"/>
                              <a:gd name="connsiteX1" fmla="*/ 1371198 w 1371198"/>
                              <a:gd name="connsiteY1" fmla="*/ 625807 h 800665"/>
                              <a:gd name="connsiteX2" fmla="*/ 897260 w 1371198"/>
                              <a:gd name="connsiteY2" fmla="*/ 800665 h 800665"/>
                              <a:gd name="connsiteX3" fmla="*/ 0 w 1371198"/>
                              <a:gd name="connsiteY3" fmla="*/ 404934 h 800665"/>
                              <a:gd name="connsiteX4" fmla="*/ 4602 w 1371198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9868"/>
                              <a:gd name="connsiteX1" fmla="*/ 1366596 w 1366596"/>
                              <a:gd name="connsiteY1" fmla="*/ 625807 h 809868"/>
                              <a:gd name="connsiteX2" fmla="*/ 865050 w 1366596"/>
                              <a:gd name="connsiteY2" fmla="*/ 809868 h 809868"/>
                              <a:gd name="connsiteX3" fmla="*/ 4601 w 1366596"/>
                              <a:gd name="connsiteY3" fmla="*/ 427942 h 809868"/>
                              <a:gd name="connsiteX4" fmla="*/ 0 w 1366596"/>
                              <a:gd name="connsiteY4" fmla="*/ 0 h 809868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</a:cxnLst>
                            <a:rect l="l" t="t" r="r" b="b"/>
                            <a:pathLst>
                              <a:path w="1366596" h="809868">
                                <a:moveTo>
                                  <a:pt x="0" y="0"/>
                                </a:moveTo>
                                <a:lnTo>
                                  <a:pt x="1366596" y="625807"/>
                                </a:lnTo>
                                <a:lnTo>
                                  <a:pt x="865050" y="809868"/>
                                </a:lnTo>
                                <a:lnTo>
                                  <a:pt x="4601" y="427942"/>
                                </a:lnTo>
                                <a:cubicBezTo>
                                  <a:pt x="-1535" y="105836"/>
                                  <a:pt x="1534" y="142647"/>
                                  <a:pt x="0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796" name="Freeform 795">
                            <a:extLst>
                              <a:ext uri="{FF2B5EF4-FFF2-40B4-BE49-F238E27FC236}">
                                <a16:creationId xmlns:a16="http://schemas.microsoft.com/office/drawing/2014/main" id="{B4B90C7E-9003-738F-F1D1-41BFDF14A19A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089977" y="1730980"/>
                            <a:ext cx="240888" cy="95187"/>
                          </a:xfrm>
                          <a:custGeom>
                            <a:avLst/>
                            <a:gdLst>
                              <a:gd name="connsiteX0" fmla="*/ 1329786 w 1348191"/>
                              <a:gd name="connsiteY0" fmla="*/ 0 h 809869"/>
                              <a:gd name="connsiteX1" fmla="*/ 1348191 w 1348191"/>
                              <a:gd name="connsiteY1" fmla="*/ 400333 h 809869"/>
                              <a:gd name="connsiteX2" fmla="*/ 487742 w 1348191"/>
                              <a:gd name="connsiteY2" fmla="*/ 809869 h 809869"/>
                              <a:gd name="connsiteX3" fmla="*/ 0 w 1348191"/>
                              <a:gd name="connsiteY3" fmla="*/ 630409 h 809869"/>
                              <a:gd name="connsiteX4" fmla="*/ 1329786 w 1348191"/>
                              <a:gd name="connsiteY4" fmla="*/ 0 h 809869"/>
                              <a:gd name="connsiteX0" fmla="*/ 1329786 w 1348191"/>
                              <a:gd name="connsiteY0" fmla="*/ 0 h 791462"/>
                              <a:gd name="connsiteX1" fmla="*/ 1348191 w 1348191"/>
                              <a:gd name="connsiteY1" fmla="*/ 381926 h 791462"/>
                              <a:gd name="connsiteX2" fmla="*/ 487742 w 1348191"/>
                              <a:gd name="connsiteY2" fmla="*/ 791462 h 791462"/>
                              <a:gd name="connsiteX3" fmla="*/ 0 w 1348191"/>
                              <a:gd name="connsiteY3" fmla="*/ 612002 h 791462"/>
                              <a:gd name="connsiteX4" fmla="*/ 1329786 w 1348191"/>
                              <a:gd name="connsiteY4" fmla="*/ 0 h 791462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</a:cxnLst>
                            <a:rect l="l" t="t" r="r" b="b"/>
                            <a:pathLst>
                              <a:path w="1348191" h="791462">
                                <a:moveTo>
                                  <a:pt x="1329786" y="0"/>
                                </a:moveTo>
                                <a:lnTo>
                                  <a:pt x="1348191" y="381926"/>
                                </a:lnTo>
                                <a:lnTo>
                                  <a:pt x="487742" y="791462"/>
                                </a:lnTo>
                                <a:lnTo>
                                  <a:pt x="0" y="612002"/>
                                </a:lnTo>
                                <a:lnTo>
                                  <a:pt x="1329786" y="0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cxnSp>
                        <p:nvCxnSpPr>
                          <p:cNvPr id="797" name="Straight Connector 796">
                            <a:extLst>
                              <a:ext uri="{FF2B5EF4-FFF2-40B4-BE49-F238E27FC236}">
                                <a16:creationId xmlns:a16="http://schemas.microsoft.com/office/drawing/2014/main" id="{B38459B7-A1E2-35A0-4BEC-8FA584DD0593}"/>
                              </a:ext>
                            </a:extLst>
                          </p:cNvPr>
                          <p:cNvCxnSpPr>
                            <a:endCxn id="792" idx="2"/>
                          </p:cNvCxnSpPr>
                          <p:nvPr/>
                        </p:nvCxnSpPr>
                        <p:spPr bwMode="auto">
                          <a:xfrm flipH="1" flipV="1">
                            <a:off x="1871277" y="1735739"/>
                            <a:ext cx="3169" cy="123743"/>
                          </a:xfrm>
                          <a:prstGeom prst="line">
                            <a:avLst/>
                          </a:prstGeom>
                          <a:noFill/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5" dist="19939" dir="5400000" algn="tl" rotWithShape="0">
                              <a:srgbClr val="000000">
                                <a:alpha val="38000"/>
                              </a:srgbClr>
                            </a:outerShdw>
                          </a:effectLst>
                        </p:spPr>
                      </p:cxnSp>
                      <p:cxnSp>
                        <p:nvCxnSpPr>
                          <p:cNvPr id="798" name="Straight Connector 797">
                            <a:extLst>
                              <a:ext uri="{FF2B5EF4-FFF2-40B4-BE49-F238E27FC236}">
                                <a16:creationId xmlns:a16="http://schemas.microsoft.com/office/drawing/2014/main" id="{F70CE01C-8C6B-E438-944C-708B3064B901}"/>
                              </a:ext>
                            </a:extLst>
                          </p:cNvPr>
                          <p:cNvCxnSpPr/>
                          <p:nvPr/>
                        </p:nvCxnSpPr>
                        <p:spPr bwMode="auto">
                          <a:xfrm flipH="1" flipV="1">
                            <a:off x="2996477" y="1733359"/>
                            <a:ext cx="3171" cy="123743"/>
                          </a:xfrm>
                          <a:prstGeom prst="line">
                            <a:avLst/>
                          </a:prstGeom>
                          <a:noFill/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5" dist="19939" dir="5400000" algn="tl" rotWithShape="0">
                              <a:srgbClr val="000000">
                                <a:alpha val="38000"/>
                              </a:srgbClr>
                            </a:outerShdw>
                          </a:effectLst>
                        </p:spPr>
                      </p:cxnSp>
                    </p:grpSp>
                    <p:grpSp>
                      <p:nvGrpSpPr>
                        <p:cNvPr id="787" name="Group 786">
                          <a:extLst>
                            <a:ext uri="{FF2B5EF4-FFF2-40B4-BE49-F238E27FC236}">
                              <a16:creationId xmlns:a16="http://schemas.microsoft.com/office/drawing/2014/main" id="{625E3099-ABD9-ABE6-C778-E2F6EB1F1CE8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1770362" y="2873352"/>
                          <a:ext cx="441422" cy="369332"/>
                          <a:chOff x="667045" y="1708643"/>
                          <a:chExt cx="441422" cy="369332"/>
                        </a:xfrm>
                      </p:grpSpPr>
                      <p:sp>
                        <p:nvSpPr>
                          <p:cNvPr id="788" name="Oval 787">
                            <a:extLst>
                              <a:ext uri="{FF2B5EF4-FFF2-40B4-BE49-F238E27FC236}">
                                <a16:creationId xmlns:a16="http://schemas.microsoft.com/office/drawing/2014/main" id="{72AEBC97-D1F8-348E-0B10-DC6DA9B5492B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725417" y="1787240"/>
                            <a:ext cx="356365" cy="231962"/>
                          </a:xfrm>
                          <a:prstGeom prst="ellipse">
                            <a:avLst/>
                          </a:prstGeom>
                          <a:solidFill>
                            <a:srgbClr val="FFFFFF">
                              <a:alpha val="76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rtlCol="0"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789" name="TextBox 788">
                            <a:extLst>
                              <a:ext uri="{FF2B5EF4-FFF2-40B4-BE49-F238E27FC236}">
                                <a16:creationId xmlns:a16="http://schemas.microsoft.com/office/drawing/2014/main" id="{51A2E899-2986-D224-DF08-34B59A2C895D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667045" y="1708643"/>
                            <a:ext cx="441422" cy="369332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none" rtlCol="0">
                            <a:spAutoFit/>
                          </a:bodyPr>
                          <a:lstStyle/>
                          <a:p>
                            <a:pPr marL="0" marR="0" lvl="0" indent="0" algn="l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en-US" sz="1800" b="0" i="0" u="none" strike="noStrike" kern="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0000"/>
                                </a:solidFill>
                                <a:effectLst/>
                                <a:uLnTx/>
                                <a:uFillTx/>
                                <a:latin typeface="Arial" charset="0"/>
                                <a:ea typeface="ＭＳ Ｐゴシック" charset="0"/>
                                <a:cs typeface="+mn-cs"/>
                              </a:rPr>
                              <a:t>1b</a:t>
                            </a:r>
                          </a:p>
                        </p:txBody>
                      </p:sp>
                    </p:grpSp>
                  </p:grpSp>
                  <p:grpSp>
                    <p:nvGrpSpPr>
                      <p:cNvPr id="740" name="Group 739">
                        <a:extLst>
                          <a:ext uri="{FF2B5EF4-FFF2-40B4-BE49-F238E27FC236}">
                            <a16:creationId xmlns:a16="http://schemas.microsoft.com/office/drawing/2014/main" id="{235447F2-B084-988B-6BA7-8A5126DA7302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1740320" y="4094669"/>
                        <a:ext cx="565150" cy="369332"/>
                        <a:chOff x="1736090" y="2873352"/>
                        <a:chExt cx="565150" cy="369332"/>
                      </a:xfrm>
                    </p:grpSpPr>
                    <p:grpSp>
                      <p:nvGrpSpPr>
                        <p:cNvPr id="773" name="Group 327">
                          <a:extLst>
                            <a:ext uri="{FF2B5EF4-FFF2-40B4-BE49-F238E27FC236}">
                              <a16:creationId xmlns:a16="http://schemas.microsoft.com/office/drawing/2014/main" id="{3E40520B-C7E5-F50E-8DF5-03EDF62786A3}"/>
                            </a:ext>
                          </a:extLst>
                        </p:cNvPr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1736090" y="2893762"/>
                          <a:ext cx="565150" cy="292100"/>
                          <a:chOff x="1871277" y="1576300"/>
                          <a:chExt cx="1128371" cy="437861"/>
                        </a:xfrm>
                      </p:grpSpPr>
                      <p:sp>
                        <p:nvSpPr>
                          <p:cNvPr id="777" name="Oval 776">
                            <a:extLst>
                              <a:ext uri="{FF2B5EF4-FFF2-40B4-BE49-F238E27FC236}">
                                <a16:creationId xmlns:a16="http://schemas.microsoft.com/office/drawing/2014/main" id="{6F144EB7-F297-867C-3EE8-61851375CB98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 flipV="1">
                            <a:off x="1874446" y="1692905"/>
                            <a:ext cx="1125202" cy="321256"/>
                          </a:xfrm>
                          <a:prstGeom prst="ellipse">
                            <a:avLst/>
                          </a:prstGeom>
                          <a:gradFill flip="none" rotWithShape="1">
                            <a:gsLst>
                              <a:gs pos="0">
                                <a:srgbClr val="3333CC">
                                  <a:lumMod val="75000"/>
                                </a:srgbClr>
                              </a:gs>
                              <a:gs pos="53000">
                                <a:srgbClr val="3333CC">
                                  <a:lumMod val="60000"/>
                                  <a:lumOff val="40000"/>
                                </a:srgbClr>
                              </a:gs>
                              <a:gs pos="100000">
                                <a:srgbClr val="3333CC">
                                  <a:lumMod val="75000"/>
                                </a:srgbClr>
                              </a:gs>
                            </a:gsLst>
                            <a:lin ang="0" scaled="1"/>
                            <a:tileRect/>
                          </a:gradFill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solidFill>
                                  <a:srgbClr val="000000"/>
                                </a:solidFill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778" name="Rectangle 777">
                            <a:extLst>
                              <a:ext uri="{FF2B5EF4-FFF2-40B4-BE49-F238E27FC236}">
                                <a16:creationId xmlns:a16="http://schemas.microsoft.com/office/drawing/2014/main" id="{A57393F9-9E14-4B04-44E7-D0ADF7FB6A77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1871277" y="1740499"/>
                            <a:ext cx="1128371" cy="114225"/>
                          </a:xfrm>
                          <a:prstGeom prst="rect">
                            <a:avLst/>
                          </a:prstGeom>
                          <a:gradFill rotWithShape="1">
                            <a:gsLst>
                              <a:gs pos="0">
                                <a:srgbClr val="3333CC">
                                  <a:lumMod val="75000"/>
                                </a:srgbClr>
                              </a:gs>
                              <a:gs pos="53000">
                                <a:srgbClr val="3333CC">
                                  <a:lumMod val="60000"/>
                                  <a:lumOff val="40000"/>
                                </a:srgbClr>
                              </a:gs>
                              <a:gs pos="100000">
                                <a:srgbClr val="3333CC">
                                  <a:lumMod val="75000"/>
                                </a:srgbClr>
                              </a:gs>
                            </a:gsLst>
                            <a:lin ang="10800000" scaled="0"/>
                          </a:gradFill>
                          <a:ln w="25400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779" name="Oval 778">
                            <a:extLst>
                              <a:ext uri="{FF2B5EF4-FFF2-40B4-BE49-F238E27FC236}">
                                <a16:creationId xmlns:a16="http://schemas.microsoft.com/office/drawing/2014/main" id="{890606BA-E120-20E4-DFE6-80F088D16C8F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 flipV="1">
                            <a:off x="1871277" y="1576300"/>
                            <a:ext cx="1125200" cy="321257"/>
                          </a:xfrm>
                          <a:prstGeom prst="ellipse">
                            <a:avLst/>
                          </a:prstGeom>
                          <a:solidFill>
                            <a:srgbClr val="FFFFFF">
                              <a:lumMod val="75000"/>
                            </a:srgbClr>
                          </a:solidFill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solidFill>
                                  <a:srgbClr val="000000"/>
                                </a:solidFill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780" name="Freeform 779">
                            <a:extLst>
                              <a:ext uri="{FF2B5EF4-FFF2-40B4-BE49-F238E27FC236}">
                                <a16:creationId xmlns:a16="http://schemas.microsoft.com/office/drawing/2014/main" id="{C0C75F46-9A73-9952-ADB5-E5919F27D87D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159708" y="1673868"/>
                            <a:ext cx="548339" cy="159438"/>
                          </a:xfrm>
                          <a:custGeom>
                            <a:avLst/>
                            <a:gdLst>
                              <a:gd name="connsiteX0" fmla="*/ 1486231 w 2944854"/>
                              <a:gd name="connsiteY0" fmla="*/ 727041 h 1302232"/>
                              <a:gd name="connsiteX1" fmla="*/ 257675 w 2944854"/>
                              <a:gd name="connsiteY1" fmla="*/ 1302232 h 1302232"/>
                              <a:gd name="connsiteX2" fmla="*/ 0 w 2944854"/>
                              <a:gd name="connsiteY2" fmla="*/ 1228607 h 1302232"/>
                              <a:gd name="connsiteX3" fmla="*/ 911064 w 2944854"/>
                              <a:gd name="connsiteY3" fmla="*/ 837478 h 1302232"/>
                              <a:gd name="connsiteX4" fmla="*/ 883456 w 2944854"/>
                              <a:gd name="connsiteY4" fmla="*/ 450949 h 1302232"/>
                              <a:gd name="connsiteX5" fmla="*/ 161047 w 2944854"/>
                              <a:gd name="connsiteY5" fmla="*/ 119640 h 1302232"/>
                              <a:gd name="connsiteX6" fmla="*/ 404917 w 2944854"/>
                              <a:gd name="connsiteY6" fmla="*/ 50617 h 1302232"/>
                              <a:gd name="connsiteX7" fmla="*/ 1477028 w 2944854"/>
                              <a:gd name="connsiteY7" fmla="*/ 501566 h 1302232"/>
                              <a:gd name="connsiteX8" fmla="*/ 2572146 w 2944854"/>
                              <a:gd name="connsiteY8" fmla="*/ 0 h 1302232"/>
                              <a:gd name="connsiteX9" fmla="*/ 2875834 w 2944854"/>
                              <a:gd name="connsiteY9" fmla="*/ 96632 h 1302232"/>
                              <a:gd name="connsiteX10" fmla="*/ 2079803 w 2944854"/>
                              <a:gd name="connsiteY10" fmla="*/ 432543 h 1302232"/>
                              <a:gd name="connsiteX11" fmla="*/ 2240850 w 2944854"/>
                              <a:gd name="connsiteY11" fmla="*/ 920305 h 1302232"/>
                              <a:gd name="connsiteX12" fmla="*/ 2944854 w 2944854"/>
                              <a:gd name="connsiteY12" fmla="*/ 1228607 h 1302232"/>
                              <a:gd name="connsiteX13" fmla="*/ 2733192 w 2944854"/>
                              <a:gd name="connsiteY13" fmla="*/ 1297630 h 1302232"/>
                              <a:gd name="connsiteX14" fmla="*/ 1486231 w 2944854"/>
                              <a:gd name="connsiteY14" fmla="*/ 727041 h 1302232"/>
                              <a:gd name="connsiteX0" fmla="*/ 1486231 w 2944854"/>
                              <a:gd name="connsiteY0" fmla="*/ 727041 h 1316375"/>
                              <a:gd name="connsiteX1" fmla="*/ 257675 w 2944854"/>
                              <a:gd name="connsiteY1" fmla="*/ 1302232 h 1316375"/>
                              <a:gd name="connsiteX2" fmla="*/ 0 w 2944854"/>
                              <a:gd name="connsiteY2" fmla="*/ 1228607 h 1316375"/>
                              <a:gd name="connsiteX3" fmla="*/ 911064 w 2944854"/>
                              <a:gd name="connsiteY3" fmla="*/ 837478 h 1316375"/>
                              <a:gd name="connsiteX4" fmla="*/ 883456 w 2944854"/>
                              <a:gd name="connsiteY4" fmla="*/ 450949 h 1316375"/>
                              <a:gd name="connsiteX5" fmla="*/ 161047 w 2944854"/>
                              <a:gd name="connsiteY5" fmla="*/ 119640 h 1316375"/>
                              <a:gd name="connsiteX6" fmla="*/ 404917 w 2944854"/>
                              <a:gd name="connsiteY6" fmla="*/ 50617 h 1316375"/>
                              <a:gd name="connsiteX7" fmla="*/ 1477028 w 2944854"/>
                              <a:gd name="connsiteY7" fmla="*/ 501566 h 1316375"/>
                              <a:gd name="connsiteX8" fmla="*/ 2572146 w 2944854"/>
                              <a:gd name="connsiteY8" fmla="*/ 0 h 1316375"/>
                              <a:gd name="connsiteX9" fmla="*/ 2875834 w 2944854"/>
                              <a:gd name="connsiteY9" fmla="*/ 96632 h 1316375"/>
                              <a:gd name="connsiteX10" fmla="*/ 2079803 w 2944854"/>
                              <a:gd name="connsiteY10" fmla="*/ 432543 h 1316375"/>
                              <a:gd name="connsiteX11" fmla="*/ 2240850 w 2944854"/>
                              <a:gd name="connsiteY11" fmla="*/ 920305 h 1316375"/>
                              <a:gd name="connsiteX12" fmla="*/ 2944854 w 2944854"/>
                              <a:gd name="connsiteY12" fmla="*/ 1228607 h 1316375"/>
                              <a:gd name="connsiteX13" fmla="*/ 2756623 w 2944854"/>
                              <a:gd name="connsiteY13" fmla="*/ 1316375 h 1316375"/>
                              <a:gd name="connsiteX14" fmla="*/ 1486231 w 2944854"/>
                              <a:gd name="connsiteY14" fmla="*/ 727041 h 1316375"/>
                              <a:gd name="connsiteX0" fmla="*/ 1486231 w 3024520"/>
                              <a:gd name="connsiteY0" fmla="*/ 727041 h 1316375"/>
                              <a:gd name="connsiteX1" fmla="*/ 257675 w 3024520"/>
                              <a:gd name="connsiteY1" fmla="*/ 1302232 h 1316375"/>
                              <a:gd name="connsiteX2" fmla="*/ 0 w 3024520"/>
                              <a:gd name="connsiteY2" fmla="*/ 1228607 h 1316375"/>
                              <a:gd name="connsiteX3" fmla="*/ 911064 w 3024520"/>
                              <a:gd name="connsiteY3" fmla="*/ 837478 h 1316375"/>
                              <a:gd name="connsiteX4" fmla="*/ 883456 w 3024520"/>
                              <a:gd name="connsiteY4" fmla="*/ 450949 h 1316375"/>
                              <a:gd name="connsiteX5" fmla="*/ 161047 w 3024520"/>
                              <a:gd name="connsiteY5" fmla="*/ 119640 h 1316375"/>
                              <a:gd name="connsiteX6" fmla="*/ 404917 w 3024520"/>
                              <a:gd name="connsiteY6" fmla="*/ 50617 h 1316375"/>
                              <a:gd name="connsiteX7" fmla="*/ 1477028 w 3024520"/>
                              <a:gd name="connsiteY7" fmla="*/ 501566 h 1316375"/>
                              <a:gd name="connsiteX8" fmla="*/ 2572146 w 3024520"/>
                              <a:gd name="connsiteY8" fmla="*/ 0 h 1316375"/>
                              <a:gd name="connsiteX9" fmla="*/ 2875834 w 3024520"/>
                              <a:gd name="connsiteY9" fmla="*/ 96632 h 1316375"/>
                              <a:gd name="connsiteX10" fmla="*/ 2079803 w 3024520"/>
                              <a:gd name="connsiteY10" fmla="*/ 432543 h 1316375"/>
                              <a:gd name="connsiteX11" fmla="*/ 2240850 w 3024520"/>
                              <a:gd name="connsiteY11" fmla="*/ 920305 h 1316375"/>
                              <a:gd name="connsiteX12" fmla="*/ 3024520 w 3024520"/>
                              <a:gd name="connsiteY12" fmla="*/ 1228607 h 1316375"/>
                              <a:gd name="connsiteX13" fmla="*/ 2756623 w 3024520"/>
                              <a:gd name="connsiteY13" fmla="*/ 1316375 h 1316375"/>
                              <a:gd name="connsiteX14" fmla="*/ 1486231 w 3024520"/>
                              <a:gd name="connsiteY14" fmla="*/ 727041 h 1316375"/>
                              <a:gd name="connsiteX0" fmla="*/ 1537780 w 3076069"/>
                              <a:gd name="connsiteY0" fmla="*/ 727041 h 1316375"/>
                              <a:gd name="connsiteX1" fmla="*/ 309224 w 3076069"/>
                              <a:gd name="connsiteY1" fmla="*/ 1302232 h 1316375"/>
                              <a:gd name="connsiteX2" fmla="*/ 0 w 3076069"/>
                              <a:gd name="connsiteY2" fmla="*/ 1228607 h 1316375"/>
                              <a:gd name="connsiteX3" fmla="*/ 962613 w 3076069"/>
                              <a:gd name="connsiteY3" fmla="*/ 837478 h 1316375"/>
                              <a:gd name="connsiteX4" fmla="*/ 935005 w 3076069"/>
                              <a:gd name="connsiteY4" fmla="*/ 450949 h 1316375"/>
                              <a:gd name="connsiteX5" fmla="*/ 212596 w 3076069"/>
                              <a:gd name="connsiteY5" fmla="*/ 119640 h 1316375"/>
                              <a:gd name="connsiteX6" fmla="*/ 456466 w 3076069"/>
                              <a:gd name="connsiteY6" fmla="*/ 50617 h 1316375"/>
                              <a:gd name="connsiteX7" fmla="*/ 1528577 w 3076069"/>
                              <a:gd name="connsiteY7" fmla="*/ 501566 h 1316375"/>
                              <a:gd name="connsiteX8" fmla="*/ 2623695 w 3076069"/>
                              <a:gd name="connsiteY8" fmla="*/ 0 h 1316375"/>
                              <a:gd name="connsiteX9" fmla="*/ 2927383 w 3076069"/>
                              <a:gd name="connsiteY9" fmla="*/ 96632 h 1316375"/>
                              <a:gd name="connsiteX10" fmla="*/ 2131352 w 3076069"/>
                              <a:gd name="connsiteY10" fmla="*/ 432543 h 1316375"/>
                              <a:gd name="connsiteX11" fmla="*/ 2292399 w 3076069"/>
                              <a:gd name="connsiteY11" fmla="*/ 920305 h 1316375"/>
                              <a:gd name="connsiteX12" fmla="*/ 3076069 w 3076069"/>
                              <a:gd name="connsiteY12" fmla="*/ 1228607 h 1316375"/>
                              <a:gd name="connsiteX13" fmla="*/ 2808172 w 3076069"/>
                              <a:gd name="connsiteY13" fmla="*/ 1316375 h 1316375"/>
                              <a:gd name="connsiteX14" fmla="*/ 1537780 w 3076069"/>
                              <a:gd name="connsiteY14" fmla="*/ 727041 h 1316375"/>
                              <a:gd name="connsiteX0" fmla="*/ 1537780 w 3076069"/>
                              <a:gd name="connsiteY0" fmla="*/ 727041 h 1321259"/>
                              <a:gd name="connsiteX1" fmla="*/ 313981 w 3076069"/>
                              <a:gd name="connsiteY1" fmla="*/ 1321259 h 1321259"/>
                              <a:gd name="connsiteX2" fmla="*/ 0 w 3076069"/>
                              <a:gd name="connsiteY2" fmla="*/ 1228607 h 1321259"/>
                              <a:gd name="connsiteX3" fmla="*/ 962613 w 3076069"/>
                              <a:gd name="connsiteY3" fmla="*/ 837478 h 1321259"/>
                              <a:gd name="connsiteX4" fmla="*/ 935005 w 3076069"/>
                              <a:gd name="connsiteY4" fmla="*/ 450949 h 1321259"/>
                              <a:gd name="connsiteX5" fmla="*/ 212596 w 3076069"/>
                              <a:gd name="connsiteY5" fmla="*/ 119640 h 1321259"/>
                              <a:gd name="connsiteX6" fmla="*/ 456466 w 3076069"/>
                              <a:gd name="connsiteY6" fmla="*/ 50617 h 1321259"/>
                              <a:gd name="connsiteX7" fmla="*/ 1528577 w 3076069"/>
                              <a:gd name="connsiteY7" fmla="*/ 501566 h 1321259"/>
                              <a:gd name="connsiteX8" fmla="*/ 2623695 w 3076069"/>
                              <a:gd name="connsiteY8" fmla="*/ 0 h 1321259"/>
                              <a:gd name="connsiteX9" fmla="*/ 2927383 w 3076069"/>
                              <a:gd name="connsiteY9" fmla="*/ 96632 h 1321259"/>
                              <a:gd name="connsiteX10" fmla="*/ 2131352 w 3076069"/>
                              <a:gd name="connsiteY10" fmla="*/ 432543 h 1321259"/>
                              <a:gd name="connsiteX11" fmla="*/ 2292399 w 3076069"/>
                              <a:gd name="connsiteY11" fmla="*/ 920305 h 1321259"/>
                              <a:gd name="connsiteX12" fmla="*/ 3076069 w 3076069"/>
                              <a:gd name="connsiteY12" fmla="*/ 1228607 h 1321259"/>
                              <a:gd name="connsiteX13" fmla="*/ 2808172 w 3076069"/>
                              <a:gd name="connsiteY13" fmla="*/ 1316375 h 1321259"/>
                              <a:gd name="connsiteX14" fmla="*/ 1537780 w 3076069"/>
                              <a:gd name="connsiteY14" fmla="*/ 727041 h 1321259"/>
                              <a:gd name="connsiteX0" fmla="*/ 1537780 w 3076069"/>
                              <a:gd name="connsiteY0" fmla="*/ 750825 h 1321259"/>
                              <a:gd name="connsiteX1" fmla="*/ 313981 w 3076069"/>
                              <a:gd name="connsiteY1" fmla="*/ 1321259 h 1321259"/>
                              <a:gd name="connsiteX2" fmla="*/ 0 w 3076069"/>
                              <a:gd name="connsiteY2" fmla="*/ 1228607 h 1321259"/>
                              <a:gd name="connsiteX3" fmla="*/ 962613 w 3076069"/>
                              <a:gd name="connsiteY3" fmla="*/ 837478 h 1321259"/>
                              <a:gd name="connsiteX4" fmla="*/ 935005 w 3076069"/>
                              <a:gd name="connsiteY4" fmla="*/ 450949 h 1321259"/>
                              <a:gd name="connsiteX5" fmla="*/ 212596 w 3076069"/>
                              <a:gd name="connsiteY5" fmla="*/ 119640 h 1321259"/>
                              <a:gd name="connsiteX6" fmla="*/ 456466 w 3076069"/>
                              <a:gd name="connsiteY6" fmla="*/ 50617 h 1321259"/>
                              <a:gd name="connsiteX7" fmla="*/ 1528577 w 3076069"/>
                              <a:gd name="connsiteY7" fmla="*/ 501566 h 1321259"/>
                              <a:gd name="connsiteX8" fmla="*/ 2623695 w 3076069"/>
                              <a:gd name="connsiteY8" fmla="*/ 0 h 1321259"/>
                              <a:gd name="connsiteX9" fmla="*/ 2927383 w 3076069"/>
                              <a:gd name="connsiteY9" fmla="*/ 96632 h 1321259"/>
                              <a:gd name="connsiteX10" fmla="*/ 2131352 w 3076069"/>
                              <a:gd name="connsiteY10" fmla="*/ 432543 h 1321259"/>
                              <a:gd name="connsiteX11" fmla="*/ 2292399 w 3076069"/>
                              <a:gd name="connsiteY11" fmla="*/ 920305 h 1321259"/>
                              <a:gd name="connsiteX12" fmla="*/ 3076069 w 3076069"/>
                              <a:gd name="connsiteY12" fmla="*/ 1228607 h 1321259"/>
                              <a:gd name="connsiteX13" fmla="*/ 2808172 w 3076069"/>
                              <a:gd name="connsiteY13" fmla="*/ 1316375 h 1321259"/>
                              <a:gd name="connsiteX14" fmla="*/ 1537780 w 3076069"/>
                              <a:gd name="connsiteY14" fmla="*/ 750825 h 1321259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  <a:cxn ang="0">
                                <a:pos x="connsiteX5" y="connsiteY5"/>
                              </a:cxn>
                              <a:cxn ang="0">
                                <a:pos x="connsiteX6" y="connsiteY6"/>
                              </a:cxn>
                              <a:cxn ang="0">
                                <a:pos x="connsiteX7" y="connsiteY7"/>
                              </a:cxn>
                              <a:cxn ang="0">
                                <a:pos x="connsiteX8" y="connsiteY8"/>
                              </a:cxn>
                              <a:cxn ang="0">
                                <a:pos x="connsiteX9" y="connsiteY9"/>
                              </a:cxn>
                              <a:cxn ang="0">
                                <a:pos x="connsiteX10" y="connsiteY10"/>
                              </a:cxn>
                              <a:cxn ang="0">
                                <a:pos x="connsiteX11" y="connsiteY11"/>
                              </a:cxn>
                              <a:cxn ang="0">
                                <a:pos x="connsiteX12" y="connsiteY12"/>
                              </a:cxn>
                              <a:cxn ang="0">
                                <a:pos x="connsiteX13" y="connsiteY13"/>
                              </a:cxn>
                              <a:cxn ang="0">
                                <a:pos x="connsiteX14" y="connsiteY14"/>
                              </a:cxn>
                            </a:cxnLst>
                            <a:rect l="l" t="t" r="r" b="b"/>
                            <a:pathLst>
                              <a:path w="3076069" h="1321259">
                                <a:moveTo>
                                  <a:pt x="1537780" y="750825"/>
                                </a:moveTo>
                                <a:lnTo>
                                  <a:pt x="313981" y="1321259"/>
                                </a:lnTo>
                                <a:lnTo>
                                  <a:pt x="0" y="1228607"/>
                                </a:lnTo>
                                <a:lnTo>
                                  <a:pt x="962613" y="837478"/>
                                </a:lnTo>
                                <a:lnTo>
                                  <a:pt x="935005" y="450949"/>
                                </a:lnTo>
                                <a:lnTo>
                                  <a:pt x="212596" y="119640"/>
                                </a:lnTo>
                                <a:lnTo>
                                  <a:pt x="456466" y="50617"/>
                                </a:lnTo>
                                <a:lnTo>
                                  <a:pt x="1528577" y="501566"/>
                                </a:lnTo>
                                <a:lnTo>
                                  <a:pt x="2623695" y="0"/>
                                </a:lnTo>
                                <a:lnTo>
                                  <a:pt x="2927383" y="96632"/>
                                </a:lnTo>
                                <a:lnTo>
                                  <a:pt x="2131352" y="432543"/>
                                </a:lnTo>
                                <a:lnTo>
                                  <a:pt x="2292399" y="920305"/>
                                </a:lnTo>
                                <a:lnTo>
                                  <a:pt x="3076069" y="1228607"/>
                                </a:lnTo>
                                <a:lnTo>
                                  <a:pt x="2808172" y="1316375"/>
                                </a:lnTo>
                                <a:lnTo>
                                  <a:pt x="1537780" y="750825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60000"/>
                              <a:lumOff val="40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781" name="Freeform 780">
                            <a:extLst>
                              <a:ext uri="{FF2B5EF4-FFF2-40B4-BE49-F238E27FC236}">
                                <a16:creationId xmlns:a16="http://schemas.microsoft.com/office/drawing/2014/main" id="{01CEB938-9AF7-EFC7-20C5-B9A5AC65CE88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102655" y="1633412"/>
                            <a:ext cx="662444" cy="111846"/>
                          </a:xfrm>
                          <a:custGeom>
                            <a:avLst/>
                            <a:gdLst>
                              <a:gd name="connsiteX0" fmla="*/ 0 w 3645229"/>
                              <a:gd name="connsiteY0" fmla="*/ 214441 h 923747"/>
                              <a:gd name="connsiteX1" fmla="*/ 659770 w 3645229"/>
                              <a:gd name="connsiteY1" fmla="*/ 16495 h 923747"/>
                              <a:gd name="connsiteX2" fmla="*/ 1814367 w 3645229"/>
                              <a:gd name="connsiteY2" fmla="*/ 511360 h 923747"/>
                              <a:gd name="connsiteX3" fmla="*/ 2968965 w 3645229"/>
                              <a:gd name="connsiteY3" fmla="*/ 0 h 923747"/>
                              <a:gd name="connsiteX4" fmla="*/ 3645229 w 3645229"/>
                              <a:gd name="connsiteY4" fmla="*/ 197946 h 923747"/>
                              <a:gd name="connsiteX5" fmla="*/ 3199884 w 3645229"/>
                              <a:gd name="connsiteY5" fmla="*/ 461874 h 923747"/>
                              <a:gd name="connsiteX6" fmla="*/ 2985459 w 3645229"/>
                              <a:gd name="connsiteY6" fmla="*/ 379396 h 923747"/>
                              <a:gd name="connsiteX7" fmla="*/ 1830861 w 3645229"/>
                              <a:gd name="connsiteY7" fmla="*/ 923747 h 923747"/>
                              <a:gd name="connsiteX8" fmla="*/ 676264 w 3645229"/>
                              <a:gd name="connsiteY8" fmla="*/ 412387 h 923747"/>
                              <a:gd name="connsiteX9" fmla="*/ 527816 w 3645229"/>
                              <a:gd name="connsiteY9" fmla="*/ 478369 h 923747"/>
                              <a:gd name="connsiteX10" fmla="*/ 0 w 3645229"/>
                              <a:gd name="connsiteY10" fmla="*/ 21444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71662 w 3640627"/>
                              <a:gd name="connsiteY8" fmla="*/ 412387 h 923747"/>
                              <a:gd name="connsiteX9" fmla="*/ 523214 w 3640627"/>
                              <a:gd name="connsiteY9" fmla="*/ 478369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71662 w 3640627"/>
                              <a:gd name="connsiteY8" fmla="*/ 412387 h 923747"/>
                              <a:gd name="connsiteX9" fmla="*/ 523214 w 3640627"/>
                              <a:gd name="connsiteY9" fmla="*/ 482971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90067 w 3640627"/>
                              <a:gd name="connsiteY8" fmla="*/ 412387 h 923747"/>
                              <a:gd name="connsiteX9" fmla="*/ 523214 w 3640627"/>
                              <a:gd name="connsiteY9" fmla="*/ 482971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09765 w 3640627"/>
                              <a:gd name="connsiteY2" fmla="*/ 511360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2980857 w 3640627"/>
                              <a:gd name="connsiteY6" fmla="*/ 379396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55778 w 3640627"/>
                              <a:gd name="connsiteY2" fmla="*/ 534367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2980857 w 3640627"/>
                              <a:gd name="connsiteY6" fmla="*/ 379396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55778 w 3640627"/>
                              <a:gd name="connsiteY2" fmla="*/ 534367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3008465 w 3640627"/>
                              <a:gd name="connsiteY6" fmla="*/ 402404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723451"/>
                              <a:gd name="connsiteY0" fmla="*/ 242051 h 946755"/>
                              <a:gd name="connsiteX1" fmla="*/ 655168 w 3723451"/>
                              <a:gd name="connsiteY1" fmla="*/ 16495 h 946755"/>
                              <a:gd name="connsiteX2" fmla="*/ 1855778 w 3723451"/>
                              <a:gd name="connsiteY2" fmla="*/ 534367 h 946755"/>
                              <a:gd name="connsiteX3" fmla="*/ 2964363 w 3723451"/>
                              <a:gd name="connsiteY3" fmla="*/ 0 h 946755"/>
                              <a:gd name="connsiteX4" fmla="*/ 3723451 w 3723451"/>
                              <a:gd name="connsiteY4" fmla="*/ 220954 h 946755"/>
                              <a:gd name="connsiteX5" fmla="*/ 3195282 w 3723451"/>
                              <a:gd name="connsiteY5" fmla="*/ 461874 h 946755"/>
                              <a:gd name="connsiteX6" fmla="*/ 3008465 w 3723451"/>
                              <a:gd name="connsiteY6" fmla="*/ 402404 h 946755"/>
                              <a:gd name="connsiteX7" fmla="*/ 1876873 w 3723451"/>
                              <a:gd name="connsiteY7" fmla="*/ 946755 h 946755"/>
                              <a:gd name="connsiteX8" fmla="*/ 690067 w 3723451"/>
                              <a:gd name="connsiteY8" fmla="*/ 412387 h 946755"/>
                              <a:gd name="connsiteX9" fmla="*/ 523214 w 3723451"/>
                              <a:gd name="connsiteY9" fmla="*/ 482971 h 946755"/>
                              <a:gd name="connsiteX10" fmla="*/ 0 w 3723451"/>
                              <a:gd name="connsiteY10" fmla="*/ 242051 h 946755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95282 w 3723451"/>
                              <a:gd name="connsiteY5" fmla="*/ 448069 h 932950"/>
                              <a:gd name="connsiteX6" fmla="*/ 3008465 w 3723451"/>
                              <a:gd name="connsiteY6" fmla="*/ 388599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95282 w 3723451"/>
                              <a:gd name="connsiteY5" fmla="*/ 448069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86079 w 3723451"/>
                              <a:gd name="connsiteY5" fmla="*/ 461874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86079 w 3723451"/>
                              <a:gd name="connsiteY5" fmla="*/ 461874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711613 w 3723451"/>
                              <a:gd name="connsiteY8" fmla="*/ 413055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  <a:cxn ang="0">
                                <a:pos x="connsiteX5" y="connsiteY5"/>
                              </a:cxn>
                              <a:cxn ang="0">
                                <a:pos x="connsiteX6" y="connsiteY6"/>
                              </a:cxn>
                              <a:cxn ang="0">
                                <a:pos x="connsiteX7" y="connsiteY7"/>
                              </a:cxn>
                              <a:cxn ang="0">
                                <a:pos x="connsiteX8" y="connsiteY8"/>
                              </a:cxn>
                              <a:cxn ang="0">
                                <a:pos x="connsiteX9" y="connsiteY9"/>
                              </a:cxn>
                              <a:cxn ang="0">
                                <a:pos x="connsiteX10" y="connsiteY10"/>
                              </a:cxn>
                            </a:cxnLst>
                            <a:rect l="l" t="t" r="r" b="b"/>
                            <a:pathLst>
                              <a:path w="3723451" h="932950">
                                <a:moveTo>
                                  <a:pt x="0" y="228246"/>
                                </a:moveTo>
                                <a:lnTo>
                                  <a:pt x="655168" y="2690"/>
                                </a:lnTo>
                                <a:lnTo>
                                  <a:pt x="1855778" y="520562"/>
                                </a:lnTo>
                                <a:lnTo>
                                  <a:pt x="3001174" y="0"/>
                                </a:lnTo>
                                <a:lnTo>
                                  <a:pt x="3723451" y="207149"/>
                                </a:lnTo>
                                <a:lnTo>
                                  <a:pt x="3186079" y="461874"/>
                                </a:lnTo>
                                <a:lnTo>
                                  <a:pt x="3013067" y="393200"/>
                                </a:lnTo>
                                <a:lnTo>
                                  <a:pt x="1876873" y="932950"/>
                                </a:lnTo>
                                <a:lnTo>
                                  <a:pt x="711613" y="413055"/>
                                </a:lnTo>
                                <a:lnTo>
                                  <a:pt x="523214" y="469166"/>
                                </a:lnTo>
                                <a:lnTo>
                                  <a:pt x="0" y="228246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782" name="Freeform 781">
                            <a:extLst>
                              <a:ext uri="{FF2B5EF4-FFF2-40B4-BE49-F238E27FC236}">
                                <a16:creationId xmlns:a16="http://schemas.microsoft.com/office/drawing/2014/main" id="{6FB95FEE-6B33-2F4D-53C8-B7B920662B8F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536889" y="1728599"/>
                            <a:ext cx="244057" cy="97568"/>
                          </a:xfrm>
                          <a:custGeom>
                            <a:avLst/>
                            <a:gdLst>
                              <a:gd name="connsiteX0" fmla="*/ 55216 w 1421812"/>
                              <a:gd name="connsiteY0" fmla="*/ 0 h 800665"/>
                              <a:gd name="connsiteX1" fmla="*/ 1421812 w 1421812"/>
                              <a:gd name="connsiteY1" fmla="*/ 625807 h 800665"/>
                              <a:gd name="connsiteX2" fmla="*/ 947874 w 1421812"/>
                              <a:gd name="connsiteY2" fmla="*/ 800665 h 800665"/>
                              <a:gd name="connsiteX3" fmla="*/ 50614 w 1421812"/>
                              <a:gd name="connsiteY3" fmla="*/ 404934 h 800665"/>
                              <a:gd name="connsiteX4" fmla="*/ 0 w 1421812"/>
                              <a:gd name="connsiteY4" fmla="*/ 404934 h 800665"/>
                              <a:gd name="connsiteX5" fmla="*/ 55216 w 1421812"/>
                              <a:gd name="connsiteY5" fmla="*/ 0 h 800665"/>
                              <a:gd name="connsiteX0" fmla="*/ 4602 w 1371198"/>
                              <a:gd name="connsiteY0" fmla="*/ 0 h 800665"/>
                              <a:gd name="connsiteX1" fmla="*/ 1371198 w 1371198"/>
                              <a:gd name="connsiteY1" fmla="*/ 625807 h 800665"/>
                              <a:gd name="connsiteX2" fmla="*/ 897260 w 1371198"/>
                              <a:gd name="connsiteY2" fmla="*/ 800665 h 800665"/>
                              <a:gd name="connsiteX3" fmla="*/ 0 w 1371198"/>
                              <a:gd name="connsiteY3" fmla="*/ 404934 h 800665"/>
                              <a:gd name="connsiteX4" fmla="*/ 4602 w 1371198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9868"/>
                              <a:gd name="connsiteX1" fmla="*/ 1366596 w 1366596"/>
                              <a:gd name="connsiteY1" fmla="*/ 625807 h 809868"/>
                              <a:gd name="connsiteX2" fmla="*/ 865050 w 1366596"/>
                              <a:gd name="connsiteY2" fmla="*/ 809868 h 809868"/>
                              <a:gd name="connsiteX3" fmla="*/ 4601 w 1366596"/>
                              <a:gd name="connsiteY3" fmla="*/ 427942 h 809868"/>
                              <a:gd name="connsiteX4" fmla="*/ 0 w 1366596"/>
                              <a:gd name="connsiteY4" fmla="*/ 0 h 809868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</a:cxnLst>
                            <a:rect l="l" t="t" r="r" b="b"/>
                            <a:pathLst>
                              <a:path w="1366596" h="809868">
                                <a:moveTo>
                                  <a:pt x="0" y="0"/>
                                </a:moveTo>
                                <a:lnTo>
                                  <a:pt x="1366596" y="625807"/>
                                </a:lnTo>
                                <a:lnTo>
                                  <a:pt x="865050" y="809868"/>
                                </a:lnTo>
                                <a:lnTo>
                                  <a:pt x="4601" y="427942"/>
                                </a:lnTo>
                                <a:cubicBezTo>
                                  <a:pt x="-1535" y="105836"/>
                                  <a:pt x="1534" y="142647"/>
                                  <a:pt x="0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783" name="Freeform 782">
                            <a:extLst>
                              <a:ext uri="{FF2B5EF4-FFF2-40B4-BE49-F238E27FC236}">
                                <a16:creationId xmlns:a16="http://schemas.microsoft.com/office/drawing/2014/main" id="{7C362244-7E9A-47F9-5EBB-5CB7D228F797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089977" y="1730980"/>
                            <a:ext cx="240888" cy="95187"/>
                          </a:xfrm>
                          <a:custGeom>
                            <a:avLst/>
                            <a:gdLst>
                              <a:gd name="connsiteX0" fmla="*/ 1329786 w 1348191"/>
                              <a:gd name="connsiteY0" fmla="*/ 0 h 809869"/>
                              <a:gd name="connsiteX1" fmla="*/ 1348191 w 1348191"/>
                              <a:gd name="connsiteY1" fmla="*/ 400333 h 809869"/>
                              <a:gd name="connsiteX2" fmla="*/ 487742 w 1348191"/>
                              <a:gd name="connsiteY2" fmla="*/ 809869 h 809869"/>
                              <a:gd name="connsiteX3" fmla="*/ 0 w 1348191"/>
                              <a:gd name="connsiteY3" fmla="*/ 630409 h 809869"/>
                              <a:gd name="connsiteX4" fmla="*/ 1329786 w 1348191"/>
                              <a:gd name="connsiteY4" fmla="*/ 0 h 809869"/>
                              <a:gd name="connsiteX0" fmla="*/ 1329786 w 1348191"/>
                              <a:gd name="connsiteY0" fmla="*/ 0 h 791462"/>
                              <a:gd name="connsiteX1" fmla="*/ 1348191 w 1348191"/>
                              <a:gd name="connsiteY1" fmla="*/ 381926 h 791462"/>
                              <a:gd name="connsiteX2" fmla="*/ 487742 w 1348191"/>
                              <a:gd name="connsiteY2" fmla="*/ 791462 h 791462"/>
                              <a:gd name="connsiteX3" fmla="*/ 0 w 1348191"/>
                              <a:gd name="connsiteY3" fmla="*/ 612002 h 791462"/>
                              <a:gd name="connsiteX4" fmla="*/ 1329786 w 1348191"/>
                              <a:gd name="connsiteY4" fmla="*/ 0 h 791462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</a:cxnLst>
                            <a:rect l="l" t="t" r="r" b="b"/>
                            <a:pathLst>
                              <a:path w="1348191" h="791462">
                                <a:moveTo>
                                  <a:pt x="1329786" y="0"/>
                                </a:moveTo>
                                <a:lnTo>
                                  <a:pt x="1348191" y="381926"/>
                                </a:lnTo>
                                <a:lnTo>
                                  <a:pt x="487742" y="791462"/>
                                </a:lnTo>
                                <a:lnTo>
                                  <a:pt x="0" y="612002"/>
                                </a:lnTo>
                                <a:lnTo>
                                  <a:pt x="1329786" y="0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cxnSp>
                        <p:nvCxnSpPr>
                          <p:cNvPr id="784" name="Straight Connector 783">
                            <a:extLst>
                              <a:ext uri="{FF2B5EF4-FFF2-40B4-BE49-F238E27FC236}">
                                <a16:creationId xmlns:a16="http://schemas.microsoft.com/office/drawing/2014/main" id="{E9044467-10DB-28A5-0C2B-AEEF4BF72D01}"/>
                              </a:ext>
                            </a:extLst>
                          </p:cNvPr>
                          <p:cNvCxnSpPr>
                            <a:endCxn id="779" idx="2"/>
                          </p:cNvCxnSpPr>
                          <p:nvPr/>
                        </p:nvCxnSpPr>
                        <p:spPr bwMode="auto">
                          <a:xfrm flipH="1" flipV="1">
                            <a:off x="1871277" y="1735739"/>
                            <a:ext cx="3169" cy="123743"/>
                          </a:xfrm>
                          <a:prstGeom prst="line">
                            <a:avLst/>
                          </a:prstGeom>
                          <a:noFill/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5" dist="19939" dir="5400000" algn="tl" rotWithShape="0">
                              <a:srgbClr val="000000">
                                <a:alpha val="38000"/>
                              </a:srgbClr>
                            </a:outerShdw>
                          </a:effectLst>
                        </p:spPr>
                      </p:cxnSp>
                      <p:cxnSp>
                        <p:nvCxnSpPr>
                          <p:cNvPr id="785" name="Straight Connector 784">
                            <a:extLst>
                              <a:ext uri="{FF2B5EF4-FFF2-40B4-BE49-F238E27FC236}">
                                <a16:creationId xmlns:a16="http://schemas.microsoft.com/office/drawing/2014/main" id="{D00DC937-5B7B-035C-DFD1-8D2326B86C57}"/>
                              </a:ext>
                            </a:extLst>
                          </p:cNvPr>
                          <p:cNvCxnSpPr/>
                          <p:nvPr/>
                        </p:nvCxnSpPr>
                        <p:spPr bwMode="auto">
                          <a:xfrm flipH="1" flipV="1">
                            <a:off x="2996477" y="1733359"/>
                            <a:ext cx="3171" cy="123743"/>
                          </a:xfrm>
                          <a:prstGeom prst="line">
                            <a:avLst/>
                          </a:prstGeom>
                          <a:noFill/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5" dist="19939" dir="5400000" algn="tl" rotWithShape="0">
                              <a:srgbClr val="000000">
                                <a:alpha val="38000"/>
                              </a:srgbClr>
                            </a:outerShdw>
                          </a:effectLst>
                        </p:spPr>
                      </p:cxnSp>
                    </p:grpSp>
                    <p:grpSp>
                      <p:nvGrpSpPr>
                        <p:cNvPr id="774" name="Group 773">
                          <a:extLst>
                            <a:ext uri="{FF2B5EF4-FFF2-40B4-BE49-F238E27FC236}">
                              <a16:creationId xmlns:a16="http://schemas.microsoft.com/office/drawing/2014/main" id="{99724279-925B-0734-2C91-D6F4C5C755DF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1770362" y="2873352"/>
                          <a:ext cx="441422" cy="369332"/>
                          <a:chOff x="667045" y="1708643"/>
                          <a:chExt cx="441422" cy="369332"/>
                        </a:xfrm>
                      </p:grpSpPr>
                      <p:sp>
                        <p:nvSpPr>
                          <p:cNvPr id="775" name="Oval 774">
                            <a:extLst>
                              <a:ext uri="{FF2B5EF4-FFF2-40B4-BE49-F238E27FC236}">
                                <a16:creationId xmlns:a16="http://schemas.microsoft.com/office/drawing/2014/main" id="{53C4C719-7483-9331-6302-AB900712D671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725417" y="1787240"/>
                            <a:ext cx="356365" cy="231962"/>
                          </a:xfrm>
                          <a:prstGeom prst="ellipse">
                            <a:avLst/>
                          </a:prstGeom>
                          <a:solidFill>
                            <a:srgbClr val="FFFFFF">
                              <a:alpha val="76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rtlCol="0"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776" name="TextBox 775">
                            <a:extLst>
                              <a:ext uri="{FF2B5EF4-FFF2-40B4-BE49-F238E27FC236}">
                                <a16:creationId xmlns:a16="http://schemas.microsoft.com/office/drawing/2014/main" id="{BB9D8C9D-FBCD-42A6-DF20-49A964B16D28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667045" y="1708643"/>
                            <a:ext cx="441422" cy="369332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none" rtlCol="0">
                            <a:spAutoFit/>
                          </a:bodyPr>
                          <a:lstStyle/>
                          <a:p>
                            <a:pPr marL="0" marR="0" lvl="0" indent="0" algn="l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en-US" sz="1800" b="0" i="0" u="none" strike="noStrike" kern="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0000"/>
                                </a:solidFill>
                                <a:effectLst/>
                                <a:uLnTx/>
                                <a:uFillTx/>
                                <a:latin typeface="Arial" charset="0"/>
                                <a:ea typeface="ＭＳ Ｐゴシック" charset="0"/>
                                <a:cs typeface="+mn-cs"/>
                              </a:rPr>
                              <a:t>1d</a:t>
                            </a:r>
                          </a:p>
                        </p:txBody>
                      </p:sp>
                    </p:grpSp>
                  </p:grpSp>
                  <p:grpSp>
                    <p:nvGrpSpPr>
                      <p:cNvPr id="741" name="Group 740">
                        <a:extLst>
                          <a:ext uri="{FF2B5EF4-FFF2-40B4-BE49-F238E27FC236}">
                            <a16:creationId xmlns:a16="http://schemas.microsoft.com/office/drawing/2014/main" id="{09D86919-66B2-D68E-24A3-F4EBE3C543EA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2601806" y="3485072"/>
                        <a:ext cx="565150" cy="369332"/>
                        <a:chOff x="1736090" y="2873352"/>
                        <a:chExt cx="565150" cy="369332"/>
                      </a:xfrm>
                    </p:grpSpPr>
                    <p:grpSp>
                      <p:nvGrpSpPr>
                        <p:cNvPr id="760" name="Group 327">
                          <a:extLst>
                            <a:ext uri="{FF2B5EF4-FFF2-40B4-BE49-F238E27FC236}">
                              <a16:creationId xmlns:a16="http://schemas.microsoft.com/office/drawing/2014/main" id="{857B912F-6F73-6B81-8D23-DA3057B0408C}"/>
                            </a:ext>
                          </a:extLst>
                        </p:cNvPr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1736090" y="2893762"/>
                          <a:ext cx="565150" cy="292100"/>
                          <a:chOff x="1871277" y="1576300"/>
                          <a:chExt cx="1128371" cy="437861"/>
                        </a:xfrm>
                      </p:grpSpPr>
                      <p:sp>
                        <p:nvSpPr>
                          <p:cNvPr id="764" name="Oval 763">
                            <a:extLst>
                              <a:ext uri="{FF2B5EF4-FFF2-40B4-BE49-F238E27FC236}">
                                <a16:creationId xmlns:a16="http://schemas.microsoft.com/office/drawing/2014/main" id="{0349C9EA-4D3E-48C3-ECDB-9297904989B5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 flipV="1">
                            <a:off x="1874446" y="1692905"/>
                            <a:ext cx="1125202" cy="321256"/>
                          </a:xfrm>
                          <a:prstGeom prst="ellipse">
                            <a:avLst/>
                          </a:prstGeom>
                          <a:gradFill flip="none" rotWithShape="1">
                            <a:gsLst>
                              <a:gs pos="0">
                                <a:srgbClr val="3333CC">
                                  <a:lumMod val="75000"/>
                                </a:srgbClr>
                              </a:gs>
                              <a:gs pos="53000">
                                <a:srgbClr val="3333CC">
                                  <a:lumMod val="60000"/>
                                  <a:lumOff val="40000"/>
                                </a:srgbClr>
                              </a:gs>
                              <a:gs pos="100000">
                                <a:srgbClr val="3333CC">
                                  <a:lumMod val="75000"/>
                                </a:srgbClr>
                              </a:gs>
                            </a:gsLst>
                            <a:lin ang="0" scaled="1"/>
                            <a:tileRect/>
                          </a:gradFill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solidFill>
                                  <a:srgbClr val="000000"/>
                                </a:solidFill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765" name="Rectangle 764">
                            <a:extLst>
                              <a:ext uri="{FF2B5EF4-FFF2-40B4-BE49-F238E27FC236}">
                                <a16:creationId xmlns:a16="http://schemas.microsoft.com/office/drawing/2014/main" id="{1058938A-16FC-E1AA-1B38-A92E8D8D33D3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1871277" y="1740499"/>
                            <a:ext cx="1128371" cy="114225"/>
                          </a:xfrm>
                          <a:prstGeom prst="rect">
                            <a:avLst/>
                          </a:prstGeom>
                          <a:gradFill rotWithShape="1">
                            <a:gsLst>
                              <a:gs pos="0">
                                <a:srgbClr val="3333CC">
                                  <a:lumMod val="75000"/>
                                </a:srgbClr>
                              </a:gs>
                              <a:gs pos="53000">
                                <a:srgbClr val="3333CC">
                                  <a:lumMod val="60000"/>
                                  <a:lumOff val="40000"/>
                                </a:srgbClr>
                              </a:gs>
                              <a:gs pos="100000">
                                <a:srgbClr val="3333CC">
                                  <a:lumMod val="75000"/>
                                </a:srgbClr>
                              </a:gs>
                            </a:gsLst>
                            <a:lin ang="10800000" scaled="0"/>
                          </a:gradFill>
                          <a:ln w="25400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766" name="Oval 765">
                            <a:extLst>
                              <a:ext uri="{FF2B5EF4-FFF2-40B4-BE49-F238E27FC236}">
                                <a16:creationId xmlns:a16="http://schemas.microsoft.com/office/drawing/2014/main" id="{F57DC64C-FFBE-8063-3C87-9E7A2701F2FA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 flipV="1">
                            <a:off x="1871277" y="1576300"/>
                            <a:ext cx="1125200" cy="321257"/>
                          </a:xfrm>
                          <a:prstGeom prst="ellipse">
                            <a:avLst/>
                          </a:prstGeom>
                          <a:solidFill>
                            <a:srgbClr val="FFFFFF">
                              <a:lumMod val="75000"/>
                            </a:srgbClr>
                          </a:solidFill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solidFill>
                                  <a:srgbClr val="000000"/>
                                </a:solidFill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767" name="Freeform 766">
                            <a:extLst>
                              <a:ext uri="{FF2B5EF4-FFF2-40B4-BE49-F238E27FC236}">
                                <a16:creationId xmlns:a16="http://schemas.microsoft.com/office/drawing/2014/main" id="{5222D0AE-E4D1-E1D4-4A0A-38312C9BF647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159708" y="1673868"/>
                            <a:ext cx="548339" cy="159438"/>
                          </a:xfrm>
                          <a:custGeom>
                            <a:avLst/>
                            <a:gdLst>
                              <a:gd name="connsiteX0" fmla="*/ 1486231 w 2944854"/>
                              <a:gd name="connsiteY0" fmla="*/ 727041 h 1302232"/>
                              <a:gd name="connsiteX1" fmla="*/ 257675 w 2944854"/>
                              <a:gd name="connsiteY1" fmla="*/ 1302232 h 1302232"/>
                              <a:gd name="connsiteX2" fmla="*/ 0 w 2944854"/>
                              <a:gd name="connsiteY2" fmla="*/ 1228607 h 1302232"/>
                              <a:gd name="connsiteX3" fmla="*/ 911064 w 2944854"/>
                              <a:gd name="connsiteY3" fmla="*/ 837478 h 1302232"/>
                              <a:gd name="connsiteX4" fmla="*/ 883456 w 2944854"/>
                              <a:gd name="connsiteY4" fmla="*/ 450949 h 1302232"/>
                              <a:gd name="connsiteX5" fmla="*/ 161047 w 2944854"/>
                              <a:gd name="connsiteY5" fmla="*/ 119640 h 1302232"/>
                              <a:gd name="connsiteX6" fmla="*/ 404917 w 2944854"/>
                              <a:gd name="connsiteY6" fmla="*/ 50617 h 1302232"/>
                              <a:gd name="connsiteX7" fmla="*/ 1477028 w 2944854"/>
                              <a:gd name="connsiteY7" fmla="*/ 501566 h 1302232"/>
                              <a:gd name="connsiteX8" fmla="*/ 2572146 w 2944854"/>
                              <a:gd name="connsiteY8" fmla="*/ 0 h 1302232"/>
                              <a:gd name="connsiteX9" fmla="*/ 2875834 w 2944854"/>
                              <a:gd name="connsiteY9" fmla="*/ 96632 h 1302232"/>
                              <a:gd name="connsiteX10" fmla="*/ 2079803 w 2944854"/>
                              <a:gd name="connsiteY10" fmla="*/ 432543 h 1302232"/>
                              <a:gd name="connsiteX11" fmla="*/ 2240850 w 2944854"/>
                              <a:gd name="connsiteY11" fmla="*/ 920305 h 1302232"/>
                              <a:gd name="connsiteX12" fmla="*/ 2944854 w 2944854"/>
                              <a:gd name="connsiteY12" fmla="*/ 1228607 h 1302232"/>
                              <a:gd name="connsiteX13" fmla="*/ 2733192 w 2944854"/>
                              <a:gd name="connsiteY13" fmla="*/ 1297630 h 1302232"/>
                              <a:gd name="connsiteX14" fmla="*/ 1486231 w 2944854"/>
                              <a:gd name="connsiteY14" fmla="*/ 727041 h 1302232"/>
                              <a:gd name="connsiteX0" fmla="*/ 1486231 w 2944854"/>
                              <a:gd name="connsiteY0" fmla="*/ 727041 h 1316375"/>
                              <a:gd name="connsiteX1" fmla="*/ 257675 w 2944854"/>
                              <a:gd name="connsiteY1" fmla="*/ 1302232 h 1316375"/>
                              <a:gd name="connsiteX2" fmla="*/ 0 w 2944854"/>
                              <a:gd name="connsiteY2" fmla="*/ 1228607 h 1316375"/>
                              <a:gd name="connsiteX3" fmla="*/ 911064 w 2944854"/>
                              <a:gd name="connsiteY3" fmla="*/ 837478 h 1316375"/>
                              <a:gd name="connsiteX4" fmla="*/ 883456 w 2944854"/>
                              <a:gd name="connsiteY4" fmla="*/ 450949 h 1316375"/>
                              <a:gd name="connsiteX5" fmla="*/ 161047 w 2944854"/>
                              <a:gd name="connsiteY5" fmla="*/ 119640 h 1316375"/>
                              <a:gd name="connsiteX6" fmla="*/ 404917 w 2944854"/>
                              <a:gd name="connsiteY6" fmla="*/ 50617 h 1316375"/>
                              <a:gd name="connsiteX7" fmla="*/ 1477028 w 2944854"/>
                              <a:gd name="connsiteY7" fmla="*/ 501566 h 1316375"/>
                              <a:gd name="connsiteX8" fmla="*/ 2572146 w 2944854"/>
                              <a:gd name="connsiteY8" fmla="*/ 0 h 1316375"/>
                              <a:gd name="connsiteX9" fmla="*/ 2875834 w 2944854"/>
                              <a:gd name="connsiteY9" fmla="*/ 96632 h 1316375"/>
                              <a:gd name="connsiteX10" fmla="*/ 2079803 w 2944854"/>
                              <a:gd name="connsiteY10" fmla="*/ 432543 h 1316375"/>
                              <a:gd name="connsiteX11" fmla="*/ 2240850 w 2944854"/>
                              <a:gd name="connsiteY11" fmla="*/ 920305 h 1316375"/>
                              <a:gd name="connsiteX12" fmla="*/ 2944854 w 2944854"/>
                              <a:gd name="connsiteY12" fmla="*/ 1228607 h 1316375"/>
                              <a:gd name="connsiteX13" fmla="*/ 2756623 w 2944854"/>
                              <a:gd name="connsiteY13" fmla="*/ 1316375 h 1316375"/>
                              <a:gd name="connsiteX14" fmla="*/ 1486231 w 2944854"/>
                              <a:gd name="connsiteY14" fmla="*/ 727041 h 1316375"/>
                              <a:gd name="connsiteX0" fmla="*/ 1486231 w 3024520"/>
                              <a:gd name="connsiteY0" fmla="*/ 727041 h 1316375"/>
                              <a:gd name="connsiteX1" fmla="*/ 257675 w 3024520"/>
                              <a:gd name="connsiteY1" fmla="*/ 1302232 h 1316375"/>
                              <a:gd name="connsiteX2" fmla="*/ 0 w 3024520"/>
                              <a:gd name="connsiteY2" fmla="*/ 1228607 h 1316375"/>
                              <a:gd name="connsiteX3" fmla="*/ 911064 w 3024520"/>
                              <a:gd name="connsiteY3" fmla="*/ 837478 h 1316375"/>
                              <a:gd name="connsiteX4" fmla="*/ 883456 w 3024520"/>
                              <a:gd name="connsiteY4" fmla="*/ 450949 h 1316375"/>
                              <a:gd name="connsiteX5" fmla="*/ 161047 w 3024520"/>
                              <a:gd name="connsiteY5" fmla="*/ 119640 h 1316375"/>
                              <a:gd name="connsiteX6" fmla="*/ 404917 w 3024520"/>
                              <a:gd name="connsiteY6" fmla="*/ 50617 h 1316375"/>
                              <a:gd name="connsiteX7" fmla="*/ 1477028 w 3024520"/>
                              <a:gd name="connsiteY7" fmla="*/ 501566 h 1316375"/>
                              <a:gd name="connsiteX8" fmla="*/ 2572146 w 3024520"/>
                              <a:gd name="connsiteY8" fmla="*/ 0 h 1316375"/>
                              <a:gd name="connsiteX9" fmla="*/ 2875834 w 3024520"/>
                              <a:gd name="connsiteY9" fmla="*/ 96632 h 1316375"/>
                              <a:gd name="connsiteX10" fmla="*/ 2079803 w 3024520"/>
                              <a:gd name="connsiteY10" fmla="*/ 432543 h 1316375"/>
                              <a:gd name="connsiteX11" fmla="*/ 2240850 w 3024520"/>
                              <a:gd name="connsiteY11" fmla="*/ 920305 h 1316375"/>
                              <a:gd name="connsiteX12" fmla="*/ 3024520 w 3024520"/>
                              <a:gd name="connsiteY12" fmla="*/ 1228607 h 1316375"/>
                              <a:gd name="connsiteX13" fmla="*/ 2756623 w 3024520"/>
                              <a:gd name="connsiteY13" fmla="*/ 1316375 h 1316375"/>
                              <a:gd name="connsiteX14" fmla="*/ 1486231 w 3024520"/>
                              <a:gd name="connsiteY14" fmla="*/ 727041 h 1316375"/>
                              <a:gd name="connsiteX0" fmla="*/ 1537780 w 3076069"/>
                              <a:gd name="connsiteY0" fmla="*/ 727041 h 1316375"/>
                              <a:gd name="connsiteX1" fmla="*/ 309224 w 3076069"/>
                              <a:gd name="connsiteY1" fmla="*/ 1302232 h 1316375"/>
                              <a:gd name="connsiteX2" fmla="*/ 0 w 3076069"/>
                              <a:gd name="connsiteY2" fmla="*/ 1228607 h 1316375"/>
                              <a:gd name="connsiteX3" fmla="*/ 962613 w 3076069"/>
                              <a:gd name="connsiteY3" fmla="*/ 837478 h 1316375"/>
                              <a:gd name="connsiteX4" fmla="*/ 935005 w 3076069"/>
                              <a:gd name="connsiteY4" fmla="*/ 450949 h 1316375"/>
                              <a:gd name="connsiteX5" fmla="*/ 212596 w 3076069"/>
                              <a:gd name="connsiteY5" fmla="*/ 119640 h 1316375"/>
                              <a:gd name="connsiteX6" fmla="*/ 456466 w 3076069"/>
                              <a:gd name="connsiteY6" fmla="*/ 50617 h 1316375"/>
                              <a:gd name="connsiteX7" fmla="*/ 1528577 w 3076069"/>
                              <a:gd name="connsiteY7" fmla="*/ 501566 h 1316375"/>
                              <a:gd name="connsiteX8" fmla="*/ 2623695 w 3076069"/>
                              <a:gd name="connsiteY8" fmla="*/ 0 h 1316375"/>
                              <a:gd name="connsiteX9" fmla="*/ 2927383 w 3076069"/>
                              <a:gd name="connsiteY9" fmla="*/ 96632 h 1316375"/>
                              <a:gd name="connsiteX10" fmla="*/ 2131352 w 3076069"/>
                              <a:gd name="connsiteY10" fmla="*/ 432543 h 1316375"/>
                              <a:gd name="connsiteX11" fmla="*/ 2292399 w 3076069"/>
                              <a:gd name="connsiteY11" fmla="*/ 920305 h 1316375"/>
                              <a:gd name="connsiteX12" fmla="*/ 3076069 w 3076069"/>
                              <a:gd name="connsiteY12" fmla="*/ 1228607 h 1316375"/>
                              <a:gd name="connsiteX13" fmla="*/ 2808172 w 3076069"/>
                              <a:gd name="connsiteY13" fmla="*/ 1316375 h 1316375"/>
                              <a:gd name="connsiteX14" fmla="*/ 1537780 w 3076069"/>
                              <a:gd name="connsiteY14" fmla="*/ 727041 h 1316375"/>
                              <a:gd name="connsiteX0" fmla="*/ 1537780 w 3076069"/>
                              <a:gd name="connsiteY0" fmla="*/ 727041 h 1321259"/>
                              <a:gd name="connsiteX1" fmla="*/ 313981 w 3076069"/>
                              <a:gd name="connsiteY1" fmla="*/ 1321259 h 1321259"/>
                              <a:gd name="connsiteX2" fmla="*/ 0 w 3076069"/>
                              <a:gd name="connsiteY2" fmla="*/ 1228607 h 1321259"/>
                              <a:gd name="connsiteX3" fmla="*/ 962613 w 3076069"/>
                              <a:gd name="connsiteY3" fmla="*/ 837478 h 1321259"/>
                              <a:gd name="connsiteX4" fmla="*/ 935005 w 3076069"/>
                              <a:gd name="connsiteY4" fmla="*/ 450949 h 1321259"/>
                              <a:gd name="connsiteX5" fmla="*/ 212596 w 3076069"/>
                              <a:gd name="connsiteY5" fmla="*/ 119640 h 1321259"/>
                              <a:gd name="connsiteX6" fmla="*/ 456466 w 3076069"/>
                              <a:gd name="connsiteY6" fmla="*/ 50617 h 1321259"/>
                              <a:gd name="connsiteX7" fmla="*/ 1528577 w 3076069"/>
                              <a:gd name="connsiteY7" fmla="*/ 501566 h 1321259"/>
                              <a:gd name="connsiteX8" fmla="*/ 2623695 w 3076069"/>
                              <a:gd name="connsiteY8" fmla="*/ 0 h 1321259"/>
                              <a:gd name="connsiteX9" fmla="*/ 2927383 w 3076069"/>
                              <a:gd name="connsiteY9" fmla="*/ 96632 h 1321259"/>
                              <a:gd name="connsiteX10" fmla="*/ 2131352 w 3076069"/>
                              <a:gd name="connsiteY10" fmla="*/ 432543 h 1321259"/>
                              <a:gd name="connsiteX11" fmla="*/ 2292399 w 3076069"/>
                              <a:gd name="connsiteY11" fmla="*/ 920305 h 1321259"/>
                              <a:gd name="connsiteX12" fmla="*/ 3076069 w 3076069"/>
                              <a:gd name="connsiteY12" fmla="*/ 1228607 h 1321259"/>
                              <a:gd name="connsiteX13" fmla="*/ 2808172 w 3076069"/>
                              <a:gd name="connsiteY13" fmla="*/ 1316375 h 1321259"/>
                              <a:gd name="connsiteX14" fmla="*/ 1537780 w 3076069"/>
                              <a:gd name="connsiteY14" fmla="*/ 727041 h 1321259"/>
                              <a:gd name="connsiteX0" fmla="*/ 1537780 w 3076069"/>
                              <a:gd name="connsiteY0" fmla="*/ 750825 h 1321259"/>
                              <a:gd name="connsiteX1" fmla="*/ 313981 w 3076069"/>
                              <a:gd name="connsiteY1" fmla="*/ 1321259 h 1321259"/>
                              <a:gd name="connsiteX2" fmla="*/ 0 w 3076069"/>
                              <a:gd name="connsiteY2" fmla="*/ 1228607 h 1321259"/>
                              <a:gd name="connsiteX3" fmla="*/ 962613 w 3076069"/>
                              <a:gd name="connsiteY3" fmla="*/ 837478 h 1321259"/>
                              <a:gd name="connsiteX4" fmla="*/ 935005 w 3076069"/>
                              <a:gd name="connsiteY4" fmla="*/ 450949 h 1321259"/>
                              <a:gd name="connsiteX5" fmla="*/ 212596 w 3076069"/>
                              <a:gd name="connsiteY5" fmla="*/ 119640 h 1321259"/>
                              <a:gd name="connsiteX6" fmla="*/ 456466 w 3076069"/>
                              <a:gd name="connsiteY6" fmla="*/ 50617 h 1321259"/>
                              <a:gd name="connsiteX7" fmla="*/ 1528577 w 3076069"/>
                              <a:gd name="connsiteY7" fmla="*/ 501566 h 1321259"/>
                              <a:gd name="connsiteX8" fmla="*/ 2623695 w 3076069"/>
                              <a:gd name="connsiteY8" fmla="*/ 0 h 1321259"/>
                              <a:gd name="connsiteX9" fmla="*/ 2927383 w 3076069"/>
                              <a:gd name="connsiteY9" fmla="*/ 96632 h 1321259"/>
                              <a:gd name="connsiteX10" fmla="*/ 2131352 w 3076069"/>
                              <a:gd name="connsiteY10" fmla="*/ 432543 h 1321259"/>
                              <a:gd name="connsiteX11" fmla="*/ 2292399 w 3076069"/>
                              <a:gd name="connsiteY11" fmla="*/ 920305 h 1321259"/>
                              <a:gd name="connsiteX12" fmla="*/ 3076069 w 3076069"/>
                              <a:gd name="connsiteY12" fmla="*/ 1228607 h 1321259"/>
                              <a:gd name="connsiteX13" fmla="*/ 2808172 w 3076069"/>
                              <a:gd name="connsiteY13" fmla="*/ 1316375 h 1321259"/>
                              <a:gd name="connsiteX14" fmla="*/ 1537780 w 3076069"/>
                              <a:gd name="connsiteY14" fmla="*/ 750825 h 1321259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  <a:cxn ang="0">
                                <a:pos x="connsiteX5" y="connsiteY5"/>
                              </a:cxn>
                              <a:cxn ang="0">
                                <a:pos x="connsiteX6" y="connsiteY6"/>
                              </a:cxn>
                              <a:cxn ang="0">
                                <a:pos x="connsiteX7" y="connsiteY7"/>
                              </a:cxn>
                              <a:cxn ang="0">
                                <a:pos x="connsiteX8" y="connsiteY8"/>
                              </a:cxn>
                              <a:cxn ang="0">
                                <a:pos x="connsiteX9" y="connsiteY9"/>
                              </a:cxn>
                              <a:cxn ang="0">
                                <a:pos x="connsiteX10" y="connsiteY10"/>
                              </a:cxn>
                              <a:cxn ang="0">
                                <a:pos x="connsiteX11" y="connsiteY11"/>
                              </a:cxn>
                              <a:cxn ang="0">
                                <a:pos x="connsiteX12" y="connsiteY12"/>
                              </a:cxn>
                              <a:cxn ang="0">
                                <a:pos x="connsiteX13" y="connsiteY13"/>
                              </a:cxn>
                              <a:cxn ang="0">
                                <a:pos x="connsiteX14" y="connsiteY14"/>
                              </a:cxn>
                            </a:cxnLst>
                            <a:rect l="l" t="t" r="r" b="b"/>
                            <a:pathLst>
                              <a:path w="3076069" h="1321259">
                                <a:moveTo>
                                  <a:pt x="1537780" y="750825"/>
                                </a:moveTo>
                                <a:lnTo>
                                  <a:pt x="313981" y="1321259"/>
                                </a:lnTo>
                                <a:lnTo>
                                  <a:pt x="0" y="1228607"/>
                                </a:lnTo>
                                <a:lnTo>
                                  <a:pt x="962613" y="837478"/>
                                </a:lnTo>
                                <a:lnTo>
                                  <a:pt x="935005" y="450949"/>
                                </a:lnTo>
                                <a:lnTo>
                                  <a:pt x="212596" y="119640"/>
                                </a:lnTo>
                                <a:lnTo>
                                  <a:pt x="456466" y="50617"/>
                                </a:lnTo>
                                <a:lnTo>
                                  <a:pt x="1528577" y="501566"/>
                                </a:lnTo>
                                <a:lnTo>
                                  <a:pt x="2623695" y="0"/>
                                </a:lnTo>
                                <a:lnTo>
                                  <a:pt x="2927383" y="96632"/>
                                </a:lnTo>
                                <a:lnTo>
                                  <a:pt x="2131352" y="432543"/>
                                </a:lnTo>
                                <a:lnTo>
                                  <a:pt x="2292399" y="920305"/>
                                </a:lnTo>
                                <a:lnTo>
                                  <a:pt x="3076069" y="1228607"/>
                                </a:lnTo>
                                <a:lnTo>
                                  <a:pt x="2808172" y="1316375"/>
                                </a:lnTo>
                                <a:lnTo>
                                  <a:pt x="1537780" y="750825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60000"/>
                              <a:lumOff val="40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768" name="Freeform 767">
                            <a:extLst>
                              <a:ext uri="{FF2B5EF4-FFF2-40B4-BE49-F238E27FC236}">
                                <a16:creationId xmlns:a16="http://schemas.microsoft.com/office/drawing/2014/main" id="{081E6F70-A250-DFED-5C28-43CCE40AE445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102655" y="1633412"/>
                            <a:ext cx="662444" cy="111846"/>
                          </a:xfrm>
                          <a:custGeom>
                            <a:avLst/>
                            <a:gdLst>
                              <a:gd name="connsiteX0" fmla="*/ 0 w 3645229"/>
                              <a:gd name="connsiteY0" fmla="*/ 214441 h 923747"/>
                              <a:gd name="connsiteX1" fmla="*/ 659770 w 3645229"/>
                              <a:gd name="connsiteY1" fmla="*/ 16495 h 923747"/>
                              <a:gd name="connsiteX2" fmla="*/ 1814367 w 3645229"/>
                              <a:gd name="connsiteY2" fmla="*/ 511360 h 923747"/>
                              <a:gd name="connsiteX3" fmla="*/ 2968965 w 3645229"/>
                              <a:gd name="connsiteY3" fmla="*/ 0 h 923747"/>
                              <a:gd name="connsiteX4" fmla="*/ 3645229 w 3645229"/>
                              <a:gd name="connsiteY4" fmla="*/ 197946 h 923747"/>
                              <a:gd name="connsiteX5" fmla="*/ 3199884 w 3645229"/>
                              <a:gd name="connsiteY5" fmla="*/ 461874 h 923747"/>
                              <a:gd name="connsiteX6" fmla="*/ 2985459 w 3645229"/>
                              <a:gd name="connsiteY6" fmla="*/ 379396 h 923747"/>
                              <a:gd name="connsiteX7" fmla="*/ 1830861 w 3645229"/>
                              <a:gd name="connsiteY7" fmla="*/ 923747 h 923747"/>
                              <a:gd name="connsiteX8" fmla="*/ 676264 w 3645229"/>
                              <a:gd name="connsiteY8" fmla="*/ 412387 h 923747"/>
                              <a:gd name="connsiteX9" fmla="*/ 527816 w 3645229"/>
                              <a:gd name="connsiteY9" fmla="*/ 478369 h 923747"/>
                              <a:gd name="connsiteX10" fmla="*/ 0 w 3645229"/>
                              <a:gd name="connsiteY10" fmla="*/ 21444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71662 w 3640627"/>
                              <a:gd name="connsiteY8" fmla="*/ 412387 h 923747"/>
                              <a:gd name="connsiteX9" fmla="*/ 523214 w 3640627"/>
                              <a:gd name="connsiteY9" fmla="*/ 478369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71662 w 3640627"/>
                              <a:gd name="connsiteY8" fmla="*/ 412387 h 923747"/>
                              <a:gd name="connsiteX9" fmla="*/ 523214 w 3640627"/>
                              <a:gd name="connsiteY9" fmla="*/ 482971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90067 w 3640627"/>
                              <a:gd name="connsiteY8" fmla="*/ 412387 h 923747"/>
                              <a:gd name="connsiteX9" fmla="*/ 523214 w 3640627"/>
                              <a:gd name="connsiteY9" fmla="*/ 482971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09765 w 3640627"/>
                              <a:gd name="connsiteY2" fmla="*/ 511360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2980857 w 3640627"/>
                              <a:gd name="connsiteY6" fmla="*/ 379396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55778 w 3640627"/>
                              <a:gd name="connsiteY2" fmla="*/ 534367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2980857 w 3640627"/>
                              <a:gd name="connsiteY6" fmla="*/ 379396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55778 w 3640627"/>
                              <a:gd name="connsiteY2" fmla="*/ 534367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3008465 w 3640627"/>
                              <a:gd name="connsiteY6" fmla="*/ 402404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723451"/>
                              <a:gd name="connsiteY0" fmla="*/ 242051 h 946755"/>
                              <a:gd name="connsiteX1" fmla="*/ 655168 w 3723451"/>
                              <a:gd name="connsiteY1" fmla="*/ 16495 h 946755"/>
                              <a:gd name="connsiteX2" fmla="*/ 1855778 w 3723451"/>
                              <a:gd name="connsiteY2" fmla="*/ 534367 h 946755"/>
                              <a:gd name="connsiteX3" fmla="*/ 2964363 w 3723451"/>
                              <a:gd name="connsiteY3" fmla="*/ 0 h 946755"/>
                              <a:gd name="connsiteX4" fmla="*/ 3723451 w 3723451"/>
                              <a:gd name="connsiteY4" fmla="*/ 220954 h 946755"/>
                              <a:gd name="connsiteX5" fmla="*/ 3195282 w 3723451"/>
                              <a:gd name="connsiteY5" fmla="*/ 461874 h 946755"/>
                              <a:gd name="connsiteX6" fmla="*/ 3008465 w 3723451"/>
                              <a:gd name="connsiteY6" fmla="*/ 402404 h 946755"/>
                              <a:gd name="connsiteX7" fmla="*/ 1876873 w 3723451"/>
                              <a:gd name="connsiteY7" fmla="*/ 946755 h 946755"/>
                              <a:gd name="connsiteX8" fmla="*/ 690067 w 3723451"/>
                              <a:gd name="connsiteY8" fmla="*/ 412387 h 946755"/>
                              <a:gd name="connsiteX9" fmla="*/ 523214 w 3723451"/>
                              <a:gd name="connsiteY9" fmla="*/ 482971 h 946755"/>
                              <a:gd name="connsiteX10" fmla="*/ 0 w 3723451"/>
                              <a:gd name="connsiteY10" fmla="*/ 242051 h 946755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95282 w 3723451"/>
                              <a:gd name="connsiteY5" fmla="*/ 448069 h 932950"/>
                              <a:gd name="connsiteX6" fmla="*/ 3008465 w 3723451"/>
                              <a:gd name="connsiteY6" fmla="*/ 388599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95282 w 3723451"/>
                              <a:gd name="connsiteY5" fmla="*/ 448069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86079 w 3723451"/>
                              <a:gd name="connsiteY5" fmla="*/ 461874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86079 w 3723451"/>
                              <a:gd name="connsiteY5" fmla="*/ 461874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711613 w 3723451"/>
                              <a:gd name="connsiteY8" fmla="*/ 413055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  <a:cxn ang="0">
                                <a:pos x="connsiteX5" y="connsiteY5"/>
                              </a:cxn>
                              <a:cxn ang="0">
                                <a:pos x="connsiteX6" y="connsiteY6"/>
                              </a:cxn>
                              <a:cxn ang="0">
                                <a:pos x="connsiteX7" y="connsiteY7"/>
                              </a:cxn>
                              <a:cxn ang="0">
                                <a:pos x="connsiteX8" y="connsiteY8"/>
                              </a:cxn>
                              <a:cxn ang="0">
                                <a:pos x="connsiteX9" y="connsiteY9"/>
                              </a:cxn>
                              <a:cxn ang="0">
                                <a:pos x="connsiteX10" y="connsiteY10"/>
                              </a:cxn>
                            </a:cxnLst>
                            <a:rect l="l" t="t" r="r" b="b"/>
                            <a:pathLst>
                              <a:path w="3723451" h="932950">
                                <a:moveTo>
                                  <a:pt x="0" y="228246"/>
                                </a:moveTo>
                                <a:lnTo>
                                  <a:pt x="655168" y="2690"/>
                                </a:lnTo>
                                <a:lnTo>
                                  <a:pt x="1855778" y="520562"/>
                                </a:lnTo>
                                <a:lnTo>
                                  <a:pt x="3001174" y="0"/>
                                </a:lnTo>
                                <a:lnTo>
                                  <a:pt x="3723451" y="207149"/>
                                </a:lnTo>
                                <a:lnTo>
                                  <a:pt x="3186079" y="461874"/>
                                </a:lnTo>
                                <a:lnTo>
                                  <a:pt x="3013067" y="393200"/>
                                </a:lnTo>
                                <a:lnTo>
                                  <a:pt x="1876873" y="932950"/>
                                </a:lnTo>
                                <a:lnTo>
                                  <a:pt x="711613" y="413055"/>
                                </a:lnTo>
                                <a:lnTo>
                                  <a:pt x="523214" y="469166"/>
                                </a:lnTo>
                                <a:lnTo>
                                  <a:pt x="0" y="228246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769" name="Freeform 768">
                            <a:extLst>
                              <a:ext uri="{FF2B5EF4-FFF2-40B4-BE49-F238E27FC236}">
                                <a16:creationId xmlns:a16="http://schemas.microsoft.com/office/drawing/2014/main" id="{B597E799-E88D-66FE-C95E-0F836BF66472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536889" y="1728599"/>
                            <a:ext cx="244057" cy="97568"/>
                          </a:xfrm>
                          <a:custGeom>
                            <a:avLst/>
                            <a:gdLst>
                              <a:gd name="connsiteX0" fmla="*/ 55216 w 1421812"/>
                              <a:gd name="connsiteY0" fmla="*/ 0 h 800665"/>
                              <a:gd name="connsiteX1" fmla="*/ 1421812 w 1421812"/>
                              <a:gd name="connsiteY1" fmla="*/ 625807 h 800665"/>
                              <a:gd name="connsiteX2" fmla="*/ 947874 w 1421812"/>
                              <a:gd name="connsiteY2" fmla="*/ 800665 h 800665"/>
                              <a:gd name="connsiteX3" fmla="*/ 50614 w 1421812"/>
                              <a:gd name="connsiteY3" fmla="*/ 404934 h 800665"/>
                              <a:gd name="connsiteX4" fmla="*/ 0 w 1421812"/>
                              <a:gd name="connsiteY4" fmla="*/ 404934 h 800665"/>
                              <a:gd name="connsiteX5" fmla="*/ 55216 w 1421812"/>
                              <a:gd name="connsiteY5" fmla="*/ 0 h 800665"/>
                              <a:gd name="connsiteX0" fmla="*/ 4602 w 1371198"/>
                              <a:gd name="connsiteY0" fmla="*/ 0 h 800665"/>
                              <a:gd name="connsiteX1" fmla="*/ 1371198 w 1371198"/>
                              <a:gd name="connsiteY1" fmla="*/ 625807 h 800665"/>
                              <a:gd name="connsiteX2" fmla="*/ 897260 w 1371198"/>
                              <a:gd name="connsiteY2" fmla="*/ 800665 h 800665"/>
                              <a:gd name="connsiteX3" fmla="*/ 0 w 1371198"/>
                              <a:gd name="connsiteY3" fmla="*/ 404934 h 800665"/>
                              <a:gd name="connsiteX4" fmla="*/ 4602 w 1371198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9868"/>
                              <a:gd name="connsiteX1" fmla="*/ 1366596 w 1366596"/>
                              <a:gd name="connsiteY1" fmla="*/ 625807 h 809868"/>
                              <a:gd name="connsiteX2" fmla="*/ 865050 w 1366596"/>
                              <a:gd name="connsiteY2" fmla="*/ 809868 h 809868"/>
                              <a:gd name="connsiteX3" fmla="*/ 4601 w 1366596"/>
                              <a:gd name="connsiteY3" fmla="*/ 427942 h 809868"/>
                              <a:gd name="connsiteX4" fmla="*/ 0 w 1366596"/>
                              <a:gd name="connsiteY4" fmla="*/ 0 h 809868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</a:cxnLst>
                            <a:rect l="l" t="t" r="r" b="b"/>
                            <a:pathLst>
                              <a:path w="1366596" h="809868">
                                <a:moveTo>
                                  <a:pt x="0" y="0"/>
                                </a:moveTo>
                                <a:lnTo>
                                  <a:pt x="1366596" y="625807"/>
                                </a:lnTo>
                                <a:lnTo>
                                  <a:pt x="865050" y="809868"/>
                                </a:lnTo>
                                <a:lnTo>
                                  <a:pt x="4601" y="427942"/>
                                </a:lnTo>
                                <a:cubicBezTo>
                                  <a:pt x="-1535" y="105836"/>
                                  <a:pt x="1534" y="142647"/>
                                  <a:pt x="0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770" name="Freeform 769">
                            <a:extLst>
                              <a:ext uri="{FF2B5EF4-FFF2-40B4-BE49-F238E27FC236}">
                                <a16:creationId xmlns:a16="http://schemas.microsoft.com/office/drawing/2014/main" id="{CC181EC4-D741-3E39-64F7-171C556217C1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089977" y="1730980"/>
                            <a:ext cx="240888" cy="95187"/>
                          </a:xfrm>
                          <a:custGeom>
                            <a:avLst/>
                            <a:gdLst>
                              <a:gd name="connsiteX0" fmla="*/ 1329786 w 1348191"/>
                              <a:gd name="connsiteY0" fmla="*/ 0 h 809869"/>
                              <a:gd name="connsiteX1" fmla="*/ 1348191 w 1348191"/>
                              <a:gd name="connsiteY1" fmla="*/ 400333 h 809869"/>
                              <a:gd name="connsiteX2" fmla="*/ 487742 w 1348191"/>
                              <a:gd name="connsiteY2" fmla="*/ 809869 h 809869"/>
                              <a:gd name="connsiteX3" fmla="*/ 0 w 1348191"/>
                              <a:gd name="connsiteY3" fmla="*/ 630409 h 809869"/>
                              <a:gd name="connsiteX4" fmla="*/ 1329786 w 1348191"/>
                              <a:gd name="connsiteY4" fmla="*/ 0 h 809869"/>
                              <a:gd name="connsiteX0" fmla="*/ 1329786 w 1348191"/>
                              <a:gd name="connsiteY0" fmla="*/ 0 h 791462"/>
                              <a:gd name="connsiteX1" fmla="*/ 1348191 w 1348191"/>
                              <a:gd name="connsiteY1" fmla="*/ 381926 h 791462"/>
                              <a:gd name="connsiteX2" fmla="*/ 487742 w 1348191"/>
                              <a:gd name="connsiteY2" fmla="*/ 791462 h 791462"/>
                              <a:gd name="connsiteX3" fmla="*/ 0 w 1348191"/>
                              <a:gd name="connsiteY3" fmla="*/ 612002 h 791462"/>
                              <a:gd name="connsiteX4" fmla="*/ 1329786 w 1348191"/>
                              <a:gd name="connsiteY4" fmla="*/ 0 h 791462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</a:cxnLst>
                            <a:rect l="l" t="t" r="r" b="b"/>
                            <a:pathLst>
                              <a:path w="1348191" h="791462">
                                <a:moveTo>
                                  <a:pt x="1329786" y="0"/>
                                </a:moveTo>
                                <a:lnTo>
                                  <a:pt x="1348191" y="381926"/>
                                </a:lnTo>
                                <a:lnTo>
                                  <a:pt x="487742" y="791462"/>
                                </a:lnTo>
                                <a:lnTo>
                                  <a:pt x="0" y="612002"/>
                                </a:lnTo>
                                <a:lnTo>
                                  <a:pt x="1329786" y="0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cxnSp>
                        <p:nvCxnSpPr>
                          <p:cNvPr id="771" name="Straight Connector 770">
                            <a:extLst>
                              <a:ext uri="{FF2B5EF4-FFF2-40B4-BE49-F238E27FC236}">
                                <a16:creationId xmlns:a16="http://schemas.microsoft.com/office/drawing/2014/main" id="{E8AF8185-5A31-FEE1-861E-0A096D4DFB8A}"/>
                              </a:ext>
                            </a:extLst>
                          </p:cNvPr>
                          <p:cNvCxnSpPr>
                            <a:endCxn id="766" idx="2"/>
                          </p:cNvCxnSpPr>
                          <p:nvPr/>
                        </p:nvCxnSpPr>
                        <p:spPr bwMode="auto">
                          <a:xfrm flipH="1" flipV="1">
                            <a:off x="1871277" y="1735739"/>
                            <a:ext cx="3169" cy="123743"/>
                          </a:xfrm>
                          <a:prstGeom prst="line">
                            <a:avLst/>
                          </a:prstGeom>
                          <a:noFill/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5" dist="19939" dir="5400000" algn="tl" rotWithShape="0">
                              <a:srgbClr val="000000">
                                <a:alpha val="38000"/>
                              </a:srgbClr>
                            </a:outerShdw>
                          </a:effectLst>
                        </p:spPr>
                      </p:cxnSp>
                      <p:cxnSp>
                        <p:nvCxnSpPr>
                          <p:cNvPr id="772" name="Straight Connector 771">
                            <a:extLst>
                              <a:ext uri="{FF2B5EF4-FFF2-40B4-BE49-F238E27FC236}">
                                <a16:creationId xmlns:a16="http://schemas.microsoft.com/office/drawing/2014/main" id="{CEB4EC03-630D-C35E-58BE-1AAF2A11D6D1}"/>
                              </a:ext>
                            </a:extLst>
                          </p:cNvPr>
                          <p:cNvCxnSpPr/>
                          <p:nvPr/>
                        </p:nvCxnSpPr>
                        <p:spPr bwMode="auto">
                          <a:xfrm flipH="1" flipV="1">
                            <a:off x="2996477" y="1733359"/>
                            <a:ext cx="3171" cy="123743"/>
                          </a:xfrm>
                          <a:prstGeom prst="line">
                            <a:avLst/>
                          </a:prstGeom>
                          <a:noFill/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5" dist="19939" dir="5400000" algn="tl" rotWithShape="0">
                              <a:srgbClr val="000000">
                                <a:alpha val="38000"/>
                              </a:srgbClr>
                            </a:outerShdw>
                          </a:effectLst>
                        </p:spPr>
                      </p:cxnSp>
                    </p:grpSp>
                    <p:grpSp>
                      <p:nvGrpSpPr>
                        <p:cNvPr id="761" name="Group 760">
                          <a:extLst>
                            <a:ext uri="{FF2B5EF4-FFF2-40B4-BE49-F238E27FC236}">
                              <a16:creationId xmlns:a16="http://schemas.microsoft.com/office/drawing/2014/main" id="{11650360-CCCC-C4BB-0FB2-A6D8CA28A72A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1770362" y="2873352"/>
                          <a:ext cx="428460" cy="369332"/>
                          <a:chOff x="667045" y="1708643"/>
                          <a:chExt cx="428460" cy="369332"/>
                        </a:xfrm>
                      </p:grpSpPr>
                      <p:sp>
                        <p:nvSpPr>
                          <p:cNvPr id="762" name="Oval 761">
                            <a:extLst>
                              <a:ext uri="{FF2B5EF4-FFF2-40B4-BE49-F238E27FC236}">
                                <a16:creationId xmlns:a16="http://schemas.microsoft.com/office/drawing/2014/main" id="{F6FE96FC-9A19-80F1-47E5-C23CE9AEF1E8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725417" y="1787240"/>
                            <a:ext cx="356365" cy="231962"/>
                          </a:xfrm>
                          <a:prstGeom prst="ellipse">
                            <a:avLst/>
                          </a:prstGeom>
                          <a:solidFill>
                            <a:srgbClr val="FFFFFF">
                              <a:alpha val="76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rtlCol="0"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763" name="TextBox 762">
                            <a:extLst>
                              <a:ext uri="{FF2B5EF4-FFF2-40B4-BE49-F238E27FC236}">
                                <a16:creationId xmlns:a16="http://schemas.microsoft.com/office/drawing/2014/main" id="{27A124D8-8CD2-D8C5-30B4-4177DEC6B17C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667045" y="1708643"/>
                            <a:ext cx="428460" cy="369332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none" rtlCol="0">
                            <a:spAutoFit/>
                          </a:bodyPr>
                          <a:lstStyle/>
                          <a:p>
                            <a:pPr marL="0" marR="0" lvl="0" indent="0" algn="l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en-US" sz="1800" b="0" i="0" u="none" strike="noStrike" kern="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0000"/>
                                </a:solidFill>
                                <a:effectLst/>
                                <a:uLnTx/>
                                <a:uFillTx/>
                                <a:latin typeface="Arial" charset="0"/>
                                <a:ea typeface="ＭＳ Ｐゴシック" charset="0"/>
                                <a:cs typeface="+mn-cs"/>
                              </a:rPr>
                              <a:t>1c</a:t>
                            </a:r>
                          </a:p>
                        </p:txBody>
                      </p:sp>
                    </p:grpSp>
                  </p:grpSp>
                  <p:grpSp>
                    <p:nvGrpSpPr>
                      <p:cNvPr id="742" name="Group 741">
                        <a:extLst>
                          <a:ext uri="{FF2B5EF4-FFF2-40B4-BE49-F238E27FC236}">
                            <a16:creationId xmlns:a16="http://schemas.microsoft.com/office/drawing/2014/main" id="{3FA24624-E902-17E1-48A4-F871CAB52850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833331" y="3478719"/>
                        <a:ext cx="565150" cy="369332"/>
                        <a:chOff x="1736090" y="2873352"/>
                        <a:chExt cx="565150" cy="369332"/>
                      </a:xfrm>
                    </p:grpSpPr>
                    <p:grpSp>
                      <p:nvGrpSpPr>
                        <p:cNvPr id="747" name="Group 327">
                          <a:extLst>
                            <a:ext uri="{FF2B5EF4-FFF2-40B4-BE49-F238E27FC236}">
                              <a16:creationId xmlns:a16="http://schemas.microsoft.com/office/drawing/2014/main" id="{C45D0A8B-1A3D-E72F-FBE6-7A96C754395F}"/>
                            </a:ext>
                          </a:extLst>
                        </p:cNvPr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1736090" y="2893762"/>
                          <a:ext cx="565150" cy="292100"/>
                          <a:chOff x="1871277" y="1576300"/>
                          <a:chExt cx="1128371" cy="437861"/>
                        </a:xfrm>
                      </p:grpSpPr>
                      <p:sp>
                        <p:nvSpPr>
                          <p:cNvPr id="751" name="Oval 750">
                            <a:extLst>
                              <a:ext uri="{FF2B5EF4-FFF2-40B4-BE49-F238E27FC236}">
                                <a16:creationId xmlns:a16="http://schemas.microsoft.com/office/drawing/2014/main" id="{24DB4FE2-89DE-3703-47F7-083543B6DB6D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 flipV="1">
                            <a:off x="1874446" y="1692905"/>
                            <a:ext cx="1125202" cy="321256"/>
                          </a:xfrm>
                          <a:prstGeom prst="ellipse">
                            <a:avLst/>
                          </a:prstGeom>
                          <a:gradFill flip="none" rotWithShape="1">
                            <a:gsLst>
                              <a:gs pos="0">
                                <a:srgbClr val="3333CC">
                                  <a:lumMod val="75000"/>
                                </a:srgbClr>
                              </a:gs>
                              <a:gs pos="53000">
                                <a:srgbClr val="3333CC">
                                  <a:lumMod val="60000"/>
                                  <a:lumOff val="40000"/>
                                </a:srgbClr>
                              </a:gs>
                              <a:gs pos="100000">
                                <a:srgbClr val="3333CC">
                                  <a:lumMod val="75000"/>
                                </a:srgbClr>
                              </a:gs>
                            </a:gsLst>
                            <a:lin ang="0" scaled="1"/>
                            <a:tileRect/>
                          </a:gradFill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solidFill>
                                  <a:srgbClr val="000000"/>
                                </a:solidFill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752" name="Rectangle 751">
                            <a:extLst>
                              <a:ext uri="{FF2B5EF4-FFF2-40B4-BE49-F238E27FC236}">
                                <a16:creationId xmlns:a16="http://schemas.microsoft.com/office/drawing/2014/main" id="{967284BD-0749-4ADC-F0B7-8BFF1BB79209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1871277" y="1740499"/>
                            <a:ext cx="1128371" cy="114225"/>
                          </a:xfrm>
                          <a:prstGeom prst="rect">
                            <a:avLst/>
                          </a:prstGeom>
                          <a:gradFill rotWithShape="1">
                            <a:gsLst>
                              <a:gs pos="0">
                                <a:srgbClr val="3333CC">
                                  <a:lumMod val="75000"/>
                                </a:srgbClr>
                              </a:gs>
                              <a:gs pos="53000">
                                <a:srgbClr val="3333CC">
                                  <a:lumMod val="60000"/>
                                  <a:lumOff val="40000"/>
                                </a:srgbClr>
                              </a:gs>
                              <a:gs pos="100000">
                                <a:srgbClr val="3333CC">
                                  <a:lumMod val="75000"/>
                                </a:srgbClr>
                              </a:gs>
                            </a:gsLst>
                            <a:lin ang="10800000" scaled="0"/>
                          </a:gradFill>
                          <a:ln w="25400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753" name="Oval 752">
                            <a:extLst>
                              <a:ext uri="{FF2B5EF4-FFF2-40B4-BE49-F238E27FC236}">
                                <a16:creationId xmlns:a16="http://schemas.microsoft.com/office/drawing/2014/main" id="{02200340-B49E-8FDF-F3F1-F7D05D422806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 flipV="1">
                            <a:off x="1871277" y="1576300"/>
                            <a:ext cx="1125200" cy="321257"/>
                          </a:xfrm>
                          <a:prstGeom prst="ellipse">
                            <a:avLst/>
                          </a:prstGeom>
                          <a:solidFill>
                            <a:srgbClr val="FFFFFF">
                              <a:lumMod val="75000"/>
                            </a:srgbClr>
                          </a:solidFill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solidFill>
                                  <a:srgbClr val="000000"/>
                                </a:solidFill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754" name="Freeform 753">
                            <a:extLst>
                              <a:ext uri="{FF2B5EF4-FFF2-40B4-BE49-F238E27FC236}">
                                <a16:creationId xmlns:a16="http://schemas.microsoft.com/office/drawing/2014/main" id="{33144400-6DF6-5CAD-895E-2BEA672D12BB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159708" y="1673868"/>
                            <a:ext cx="548339" cy="159438"/>
                          </a:xfrm>
                          <a:custGeom>
                            <a:avLst/>
                            <a:gdLst>
                              <a:gd name="connsiteX0" fmla="*/ 1486231 w 2944854"/>
                              <a:gd name="connsiteY0" fmla="*/ 727041 h 1302232"/>
                              <a:gd name="connsiteX1" fmla="*/ 257675 w 2944854"/>
                              <a:gd name="connsiteY1" fmla="*/ 1302232 h 1302232"/>
                              <a:gd name="connsiteX2" fmla="*/ 0 w 2944854"/>
                              <a:gd name="connsiteY2" fmla="*/ 1228607 h 1302232"/>
                              <a:gd name="connsiteX3" fmla="*/ 911064 w 2944854"/>
                              <a:gd name="connsiteY3" fmla="*/ 837478 h 1302232"/>
                              <a:gd name="connsiteX4" fmla="*/ 883456 w 2944854"/>
                              <a:gd name="connsiteY4" fmla="*/ 450949 h 1302232"/>
                              <a:gd name="connsiteX5" fmla="*/ 161047 w 2944854"/>
                              <a:gd name="connsiteY5" fmla="*/ 119640 h 1302232"/>
                              <a:gd name="connsiteX6" fmla="*/ 404917 w 2944854"/>
                              <a:gd name="connsiteY6" fmla="*/ 50617 h 1302232"/>
                              <a:gd name="connsiteX7" fmla="*/ 1477028 w 2944854"/>
                              <a:gd name="connsiteY7" fmla="*/ 501566 h 1302232"/>
                              <a:gd name="connsiteX8" fmla="*/ 2572146 w 2944854"/>
                              <a:gd name="connsiteY8" fmla="*/ 0 h 1302232"/>
                              <a:gd name="connsiteX9" fmla="*/ 2875834 w 2944854"/>
                              <a:gd name="connsiteY9" fmla="*/ 96632 h 1302232"/>
                              <a:gd name="connsiteX10" fmla="*/ 2079803 w 2944854"/>
                              <a:gd name="connsiteY10" fmla="*/ 432543 h 1302232"/>
                              <a:gd name="connsiteX11" fmla="*/ 2240850 w 2944854"/>
                              <a:gd name="connsiteY11" fmla="*/ 920305 h 1302232"/>
                              <a:gd name="connsiteX12" fmla="*/ 2944854 w 2944854"/>
                              <a:gd name="connsiteY12" fmla="*/ 1228607 h 1302232"/>
                              <a:gd name="connsiteX13" fmla="*/ 2733192 w 2944854"/>
                              <a:gd name="connsiteY13" fmla="*/ 1297630 h 1302232"/>
                              <a:gd name="connsiteX14" fmla="*/ 1486231 w 2944854"/>
                              <a:gd name="connsiteY14" fmla="*/ 727041 h 1302232"/>
                              <a:gd name="connsiteX0" fmla="*/ 1486231 w 2944854"/>
                              <a:gd name="connsiteY0" fmla="*/ 727041 h 1316375"/>
                              <a:gd name="connsiteX1" fmla="*/ 257675 w 2944854"/>
                              <a:gd name="connsiteY1" fmla="*/ 1302232 h 1316375"/>
                              <a:gd name="connsiteX2" fmla="*/ 0 w 2944854"/>
                              <a:gd name="connsiteY2" fmla="*/ 1228607 h 1316375"/>
                              <a:gd name="connsiteX3" fmla="*/ 911064 w 2944854"/>
                              <a:gd name="connsiteY3" fmla="*/ 837478 h 1316375"/>
                              <a:gd name="connsiteX4" fmla="*/ 883456 w 2944854"/>
                              <a:gd name="connsiteY4" fmla="*/ 450949 h 1316375"/>
                              <a:gd name="connsiteX5" fmla="*/ 161047 w 2944854"/>
                              <a:gd name="connsiteY5" fmla="*/ 119640 h 1316375"/>
                              <a:gd name="connsiteX6" fmla="*/ 404917 w 2944854"/>
                              <a:gd name="connsiteY6" fmla="*/ 50617 h 1316375"/>
                              <a:gd name="connsiteX7" fmla="*/ 1477028 w 2944854"/>
                              <a:gd name="connsiteY7" fmla="*/ 501566 h 1316375"/>
                              <a:gd name="connsiteX8" fmla="*/ 2572146 w 2944854"/>
                              <a:gd name="connsiteY8" fmla="*/ 0 h 1316375"/>
                              <a:gd name="connsiteX9" fmla="*/ 2875834 w 2944854"/>
                              <a:gd name="connsiteY9" fmla="*/ 96632 h 1316375"/>
                              <a:gd name="connsiteX10" fmla="*/ 2079803 w 2944854"/>
                              <a:gd name="connsiteY10" fmla="*/ 432543 h 1316375"/>
                              <a:gd name="connsiteX11" fmla="*/ 2240850 w 2944854"/>
                              <a:gd name="connsiteY11" fmla="*/ 920305 h 1316375"/>
                              <a:gd name="connsiteX12" fmla="*/ 2944854 w 2944854"/>
                              <a:gd name="connsiteY12" fmla="*/ 1228607 h 1316375"/>
                              <a:gd name="connsiteX13" fmla="*/ 2756623 w 2944854"/>
                              <a:gd name="connsiteY13" fmla="*/ 1316375 h 1316375"/>
                              <a:gd name="connsiteX14" fmla="*/ 1486231 w 2944854"/>
                              <a:gd name="connsiteY14" fmla="*/ 727041 h 1316375"/>
                              <a:gd name="connsiteX0" fmla="*/ 1486231 w 3024520"/>
                              <a:gd name="connsiteY0" fmla="*/ 727041 h 1316375"/>
                              <a:gd name="connsiteX1" fmla="*/ 257675 w 3024520"/>
                              <a:gd name="connsiteY1" fmla="*/ 1302232 h 1316375"/>
                              <a:gd name="connsiteX2" fmla="*/ 0 w 3024520"/>
                              <a:gd name="connsiteY2" fmla="*/ 1228607 h 1316375"/>
                              <a:gd name="connsiteX3" fmla="*/ 911064 w 3024520"/>
                              <a:gd name="connsiteY3" fmla="*/ 837478 h 1316375"/>
                              <a:gd name="connsiteX4" fmla="*/ 883456 w 3024520"/>
                              <a:gd name="connsiteY4" fmla="*/ 450949 h 1316375"/>
                              <a:gd name="connsiteX5" fmla="*/ 161047 w 3024520"/>
                              <a:gd name="connsiteY5" fmla="*/ 119640 h 1316375"/>
                              <a:gd name="connsiteX6" fmla="*/ 404917 w 3024520"/>
                              <a:gd name="connsiteY6" fmla="*/ 50617 h 1316375"/>
                              <a:gd name="connsiteX7" fmla="*/ 1477028 w 3024520"/>
                              <a:gd name="connsiteY7" fmla="*/ 501566 h 1316375"/>
                              <a:gd name="connsiteX8" fmla="*/ 2572146 w 3024520"/>
                              <a:gd name="connsiteY8" fmla="*/ 0 h 1316375"/>
                              <a:gd name="connsiteX9" fmla="*/ 2875834 w 3024520"/>
                              <a:gd name="connsiteY9" fmla="*/ 96632 h 1316375"/>
                              <a:gd name="connsiteX10" fmla="*/ 2079803 w 3024520"/>
                              <a:gd name="connsiteY10" fmla="*/ 432543 h 1316375"/>
                              <a:gd name="connsiteX11" fmla="*/ 2240850 w 3024520"/>
                              <a:gd name="connsiteY11" fmla="*/ 920305 h 1316375"/>
                              <a:gd name="connsiteX12" fmla="*/ 3024520 w 3024520"/>
                              <a:gd name="connsiteY12" fmla="*/ 1228607 h 1316375"/>
                              <a:gd name="connsiteX13" fmla="*/ 2756623 w 3024520"/>
                              <a:gd name="connsiteY13" fmla="*/ 1316375 h 1316375"/>
                              <a:gd name="connsiteX14" fmla="*/ 1486231 w 3024520"/>
                              <a:gd name="connsiteY14" fmla="*/ 727041 h 1316375"/>
                              <a:gd name="connsiteX0" fmla="*/ 1537780 w 3076069"/>
                              <a:gd name="connsiteY0" fmla="*/ 727041 h 1316375"/>
                              <a:gd name="connsiteX1" fmla="*/ 309224 w 3076069"/>
                              <a:gd name="connsiteY1" fmla="*/ 1302232 h 1316375"/>
                              <a:gd name="connsiteX2" fmla="*/ 0 w 3076069"/>
                              <a:gd name="connsiteY2" fmla="*/ 1228607 h 1316375"/>
                              <a:gd name="connsiteX3" fmla="*/ 962613 w 3076069"/>
                              <a:gd name="connsiteY3" fmla="*/ 837478 h 1316375"/>
                              <a:gd name="connsiteX4" fmla="*/ 935005 w 3076069"/>
                              <a:gd name="connsiteY4" fmla="*/ 450949 h 1316375"/>
                              <a:gd name="connsiteX5" fmla="*/ 212596 w 3076069"/>
                              <a:gd name="connsiteY5" fmla="*/ 119640 h 1316375"/>
                              <a:gd name="connsiteX6" fmla="*/ 456466 w 3076069"/>
                              <a:gd name="connsiteY6" fmla="*/ 50617 h 1316375"/>
                              <a:gd name="connsiteX7" fmla="*/ 1528577 w 3076069"/>
                              <a:gd name="connsiteY7" fmla="*/ 501566 h 1316375"/>
                              <a:gd name="connsiteX8" fmla="*/ 2623695 w 3076069"/>
                              <a:gd name="connsiteY8" fmla="*/ 0 h 1316375"/>
                              <a:gd name="connsiteX9" fmla="*/ 2927383 w 3076069"/>
                              <a:gd name="connsiteY9" fmla="*/ 96632 h 1316375"/>
                              <a:gd name="connsiteX10" fmla="*/ 2131352 w 3076069"/>
                              <a:gd name="connsiteY10" fmla="*/ 432543 h 1316375"/>
                              <a:gd name="connsiteX11" fmla="*/ 2292399 w 3076069"/>
                              <a:gd name="connsiteY11" fmla="*/ 920305 h 1316375"/>
                              <a:gd name="connsiteX12" fmla="*/ 3076069 w 3076069"/>
                              <a:gd name="connsiteY12" fmla="*/ 1228607 h 1316375"/>
                              <a:gd name="connsiteX13" fmla="*/ 2808172 w 3076069"/>
                              <a:gd name="connsiteY13" fmla="*/ 1316375 h 1316375"/>
                              <a:gd name="connsiteX14" fmla="*/ 1537780 w 3076069"/>
                              <a:gd name="connsiteY14" fmla="*/ 727041 h 1316375"/>
                              <a:gd name="connsiteX0" fmla="*/ 1537780 w 3076069"/>
                              <a:gd name="connsiteY0" fmla="*/ 727041 h 1321259"/>
                              <a:gd name="connsiteX1" fmla="*/ 313981 w 3076069"/>
                              <a:gd name="connsiteY1" fmla="*/ 1321259 h 1321259"/>
                              <a:gd name="connsiteX2" fmla="*/ 0 w 3076069"/>
                              <a:gd name="connsiteY2" fmla="*/ 1228607 h 1321259"/>
                              <a:gd name="connsiteX3" fmla="*/ 962613 w 3076069"/>
                              <a:gd name="connsiteY3" fmla="*/ 837478 h 1321259"/>
                              <a:gd name="connsiteX4" fmla="*/ 935005 w 3076069"/>
                              <a:gd name="connsiteY4" fmla="*/ 450949 h 1321259"/>
                              <a:gd name="connsiteX5" fmla="*/ 212596 w 3076069"/>
                              <a:gd name="connsiteY5" fmla="*/ 119640 h 1321259"/>
                              <a:gd name="connsiteX6" fmla="*/ 456466 w 3076069"/>
                              <a:gd name="connsiteY6" fmla="*/ 50617 h 1321259"/>
                              <a:gd name="connsiteX7" fmla="*/ 1528577 w 3076069"/>
                              <a:gd name="connsiteY7" fmla="*/ 501566 h 1321259"/>
                              <a:gd name="connsiteX8" fmla="*/ 2623695 w 3076069"/>
                              <a:gd name="connsiteY8" fmla="*/ 0 h 1321259"/>
                              <a:gd name="connsiteX9" fmla="*/ 2927383 w 3076069"/>
                              <a:gd name="connsiteY9" fmla="*/ 96632 h 1321259"/>
                              <a:gd name="connsiteX10" fmla="*/ 2131352 w 3076069"/>
                              <a:gd name="connsiteY10" fmla="*/ 432543 h 1321259"/>
                              <a:gd name="connsiteX11" fmla="*/ 2292399 w 3076069"/>
                              <a:gd name="connsiteY11" fmla="*/ 920305 h 1321259"/>
                              <a:gd name="connsiteX12" fmla="*/ 3076069 w 3076069"/>
                              <a:gd name="connsiteY12" fmla="*/ 1228607 h 1321259"/>
                              <a:gd name="connsiteX13" fmla="*/ 2808172 w 3076069"/>
                              <a:gd name="connsiteY13" fmla="*/ 1316375 h 1321259"/>
                              <a:gd name="connsiteX14" fmla="*/ 1537780 w 3076069"/>
                              <a:gd name="connsiteY14" fmla="*/ 727041 h 1321259"/>
                              <a:gd name="connsiteX0" fmla="*/ 1537780 w 3076069"/>
                              <a:gd name="connsiteY0" fmla="*/ 750825 h 1321259"/>
                              <a:gd name="connsiteX1" fmla="*/ 313981 w 3076069"/>
                              <a:gd name="connsiteY1" fmla="*/ 1321259 h 1321259"/>
                              <a:gd name="connsiteX2" fmla="*/ 0 w 3076069"/>
                              <a:gd name="connsiteY2" fmla="*/ 1228607 h 1321259"/>
                              <a:gd name="connsiteX3" fmla="*/ 962613 w 3076069"/>
                              <a:gd name="connsiteY3" fmla="*/ 837478 h 1321259"/>
                              <a:gd name="connsiteX4" fmla="*/ 935005 w 3076069"/>
                              <a:gd name="connsiteY4" fmla="*/ 450949 h 1321259"/>
                              <a:gd name="connsiteX5" fmla="*/ 212596 w 3076069"/>
                              <a:gd name="connsiteY5" fmla="*/ 119640 h 1321259"/>
                              <a:gd name="connsiteX6" fmla="*/ 456466 w 3076069"/>
                              <a:gd name="connsiteY6" fmla="*/ 50617 h 1321259"/>
                              <a:gd name="connsiteX7" fmla="*/ 1528577 w 3076069"/>
                              <a:gd name="connsiteY7" fmla="*/ 501566 h 1321259"/>
                              <a:gd name="connsiteX8" fmla="*/ 2623695 w 3076069"/>
                              <a:gd name="connsiteY8" fmla="*/ 0 h 1321259"/>
                              <a:gd name="connsiteX9" fmla="*/ 2927383 w 3076069"/>
                              <a:gd name="connsiteY9" fmla="*/ 96632 h 1321259"/>
                              <a:gd name="connsiteX10" fmla="*/ 2131352 w 3076069"/>
                              <a:gd name="connsiteY10" fmla="*/ 432543 h 1321259"/>
                              <a:gd name="connsiteX11" fmla="*/ 2292399 w 3076069"/>
                              <a:gd name="connsiteY11" fmla="*/ 920305 h 1321259"/>
                              <a:gd name="connsiteX12" fmla="*/ 3076069 w 3076069"/>
                              <a:gd name="connsiteY12" fmla="*/ 1228607 h 1321259"/>
                              <a:gd name="connsiteX13" fmla="*/ 2808172 w 3076069"/>
                              <a:gd name="connsiteY13" fmla="*/ 1316375 h 1321259"/>
                              <a:gd name="connsiteX14" fmla="*/ 1537780 w 3076069"/>
                              <a:gd name="connsiteY14" fmla="*/ 750825 h 1321259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  <a:cxn ang="0">
                                <a:pos x="connsiteX5" y="connsiteY5"/>
                              </a:cxn>
                              <a:cxn ang="0">
                                <a:pos x="connsiteX6" y="connsiteY6"/>
                              </a:cxn>
                              <a:cxn ang="0">
                                <a:pos x="connsiteX7" y="connsiteY7"/>
                              </a:cxn>
                              <a:cxn ang="0">
                                <a:pos x="connsiteX8" y="connsiteY8"/>
                              </a:cxn>
                              <a:cxn ang="0">
                                <a:pos x="connsiteX9" y="connsiteY9"/>
                              </a:cxn>
                              <a:cxn ang="0">
                                <a:pos x="connsiteX10" y="connsiteY10"/>
                              </a:cxn>
                              <a:cxn ang="0">
                                <a:pos x="connsiteX11" y="connsiteY11"/>
                              </a:cxn>
                              <a:cxn ang="0">
                                <a:pos x="connsiteX12" y="connsiteY12"/>
                              </a:cxn>
                              <a:cxn ang="0">
                                <a:pos x="connsiteX13" y="connsiteY13"/>
                              </a:cxn>
                              <a:cxn ang="0">
                                <a:pos x="connsiteX14" y="connsiteY14"/>
                              </a:cxn>
                            </a:cxnLst>
                            <a:rect l="l" t="t" r="r" b="b"/>
                            <a:pathLst>
                              <a:path w="3076069" h="1321259">
                                <a:moveTo>
                                  <a:pt x="1537780" y="750825"/>
                                </a:moveTo>
                                <a:lnTo>
                                  <a:pt x="313981" y="1321259"/>
                                </a:lnTo>
                                <a:lnTo>
                                  <a:pt x="0" y="1228607"/>
                                </a:lnTo>
                                <a:lnTo>
                                  <a:pt x="962613" y="837478"/>
                                </a:lnTo>
                                <a:lnTo>
                                  <a:pt x="935005" y="450949"/>
                                </a:lnTo>
                                <a:lnTo>
                                  <a:pt x="212596" y="119640"/>
                                </a:lnTo>
                                <a:lnTo>
                                  <a:pt x="456466" y="50617"/>
                                </a:lnTo>
                                <a:lnTo>
                                  <a:pt x="1528577" y="501566"/>
                                </a:lnTo>
                                <a:lnTo>
                                  <a:pt x="2623695" y="0"/>
                                </a:lnTo>
                                <a:lnTo>
                                  <a:pt x="2927383" y="96632"/>
                                </a:lnTo>
                                <a:lnTo>
                                  <a:pt x="2131352" y="432543"/>
                                </a:lnTo>
                                <a:lnTo>
                                  <a:pt x="2292399" y="920305"/>
                                </a:lnTo>
                                <a:lnTo>
                                  <a:pt x="3076069" y="1228607"/>
                                </a:lnTo>
                                <a:lnTo>
                                  <a:pt x="2808172" y="1316375"/>
                                </a:lnTo>
                                <a:lnTo>
                                  <a:pt x="1537780" y="750825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60000"/>
                              <a:lumOff val="40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755" name="Freeform 754">
                            <a:extLst>
                              <a:ext uri="{FF2B5EF4-FFF2-40B4-BE49-F238E27FC236}">
                                <a16:creationId xmlns:a16="http://schemas.microsoft.com/office/drawing/2014/main" id="{B6F2A296-0301-4B3D-86B1-97EC4EB4FA2A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102655" y="1633412"/>
                            <a:ext cx="662444" cy="111846"/>
                          </a:xfrm>
                          <a:custGeom>
                            <a:avLst/>
                            <a:gdLst>
                              <a:gd name="connsiteX0" fmla="*/ 0 w 3645229"/>
                              <a:gd name="connsiteY0" fmla="*/ 214441 h 923747"/>
                              <a:gd name="connsiteX1" fmla="*/ 659770 w 3645229"/>
                              <a:gd name="connsiteY1" fmla="*/ 16495 h 923747"/>
                              <a:gd name="connsiteX2" fmla="*/ 1814367 w 3645229"/>
                              <a:gd name="connsiteY2" fmla="*/ 511360 h 923747"/>
                              <a:gd name="connsiteX3" fmla="*/ 2968965 w 3645229"/>
                              <a:gd name="connsiteY3" fmla="*/ 0 h 923747"/>
                              <a:gd name="connsiteX4" fmla="*/ 3645229 w 3645229"/>
                              <a:gd name="connsiteY4" fmla="*/ 197946 h 923747"/>
                              <a:gd name="connsiteX5" fmla="*/ 3199884 w 3645229"/>
                              <a:gd name="connsiteY5" fmla="*/ 461874 h 923747"/>
                              <a:gd name="connsiteX6" fmla="*/ 2985459 w 3645229"/>
                              <a:gd name="connsiteY6" fmla="*/ 379396 h 923747"/>
                              <a:gd name="connsiteX7" fmla="*/ 1830861 w 3645229"/>
                              <a:gd name="connsiteY7" fmla="*/ 923747 h 923747"/>
                              <a:gd name="connsiteX8" fmla="*/ 676264 w 3645229"/>
                              <a:gd name="connsiteY8" fmla="*/ 412387 h 923747"/>
                              <a:gd name="connsiteX9" fmla="*/ 527816 w 3645229"/>
                              <a:gd name="connsiteY9" fmla="*/ 478369 h 923747"/>
                              <a:gd name="connsiteX10" fmla="*/ 0 w 3645229"/>
                              <a:gd name="connsiteY10" fmla="*/ 21444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71662 w 3640627"/>
                              <a:gd name="connsiteY8" fmla="*/ 412387 h 923747"/>
                              <a:gd name="connsiteX9" fmla="*/ 523214 w 3640627"/>
                              <a:gd name="connsiteY9" fmla="*/ 478369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71662 w 3640627"/>
                              <a:gd name="connsiteY8" fmla="*/ 412387 h 923747"/>
                              <a:gd name="connsiteX9" fmla="*/ 523214 w 3640627"/>
                              <a:gd name="connsiteY9" fmla="*/ 482971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90067 w 3640627"/>
                              <a:gd name="connsiteY8" fmla="*/ 412387 h 923747"/>
                              <a:gd name="connsiteX9" fmla="*/ 523214 w 3640627"/>
                              <a:gd name="connsiteY9" fmla="*/ 482971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09765 w 3640627"/>
                              <a:gd name="connsiteY2" fmla="*/ 511360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2980857 w 3640627"/>
                              <a:gd name="connsiteY6" fmla="*/ 379396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55778 w 3640627"/>
                              <a:gd name="connsiteY2" fmla="*/ 534367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2980857 w 3640627"/>
                              <a:gd name="connsiteY6" fmla="*/ 379396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55778 w 3640627"/>
                              <a:gd name="connsiteY2" fmla="*/ 534367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3008465 w 3640627"/>
                              <a:gd name="connsiteY6" fmla="*/ 402404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723451"/>
                              <a:gd name="connsiteY0" fmla="*/ 242051 h 946755"/>
                              <a:gd name="connsiteX1" fmla="*/ 655168 w 3723451"/>
                              <a:gd name="connsiteY1" fmla="*/ 16495 h 946755"/>
                              <a:gd name="connsiteX2" fmla="*/ 1855778 w 3723451"/>
                              <a:gd name="connsiteY2" fmla="*/ 534367 h 946755"/>
                              <a:gd name="connsiteX3" fmla="*/ 2964363 w 3723451"/>
                              <a:gd name="connsiteY3" fmla="*/ 0 h 946755"/>
                              <a:gd name="connsiteX4" fmla="*/ 3723451 w 3723451"/>
                              <a:gd name="connsiteY4" fmla="*/ 220954 h 946755"/>
                              <a:gd name="connsiteX5" fmla="*/ 3195282 w 3723451"/>
                              <a:gd name="connsiteY5" fmla="*/ 461874 h 946755"/>
                              <a:gd name="connsiteX6" fmla="*/ 3008465 w 3723451"/>
                              <a:gd name="connsiteY6" fmla="*/ 402404 h 946755"/>
                              <a:gd name="connsiteX7" fmla="*/ 1876873 w 3723451"/>
                              <a:gd name="connsiteY7" fmla="*/ 946755 h 946755"/>
                              <a:gd name="connsiteX8" fmla="*/ 690067 w 3723451"/>
                              <a:gd name="connsiteY8" fmla="*/ 412387 h 946755"/>
                              <a:gd name="connsiteX9" fmla="*/ 523214 w 3723451"/>
                              <a:gd name="connsiteY9" fmla="*/ 482971 h 946755"/>
                              <a:gd name="connsiteX10" fmla="*/ 0 w 3723451"/>
                              <a:gd name="connsiteY10" fmla="*/ 242051 h 946755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95282 w 3723451"/>
                              <a:gd name="connsiteY5" fmla="*/ 448069 h 932950"/>
                              <a:gd name="connsiteX6" fmla="*/ 3008465 w 3723451"/>
                              <a:gd name="connsiteY6" fmla="*/ 388599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95282 w 3723451"/>
                              <a:gd name="connsiteY5" fmla="*/ 448069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86079 w 3723451"/>
                              <a:gd name="connsiteY5" fmla="*/ 461874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86079 w 3723451"/>
                              <a:gd name="connsiteY5" fmla="*/ 461874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711613 w 3723451"/>
                              <a:gd name="connsiteY8" fmla="*/ 413055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  <a:cxn ang="0">
                                <a:pos x="connsiteX5" y="connsiteY5"/>
                              </a:cxn>
                              <a:cxn ang="0">
                                <a:pos x="connsiteX6" y="connsiteY6"/>
                              </a:cxn>
                              <a:cxn ang="0">
                                <a:pos x="connsiteX7" y="connsiteY7"/>
                              </a:cxn>
                              <a:cxn ang="0">
                                <a:pos x="connsiteX8" y="connsiteY8"/>
                              </a:cxn>
                              <a:cxn ang="0">
                                <a:pos x="connsiteX9" y="connsiteY9"/>
                              </a:cxn>
                              <a:cxn ang="0">
                                <a:pos x="connsiteX10" y="connsiteY10"/>
                              </a:cxn>
                            </a:cxnLst>
                            <a:rect l="l" t="t" r="r" b="b"/>
                            <a:pathLst>
                              <a:path w="3723451" h="932950">
                                <a:moveTo>
                                  <a:pt x="0" y="228246"/>
                                </a:moveTo>
                                <a:lnTo>
                                  <a:pt x="655168" y="2690"/>
                                </a:lnTo>
                                <a:lnTo>
                                  <a:pt x="1855778" y="520562"/>
                                </a:lnTo>
                                <a:lnTo>
                                  <a:pt x="3001174" y="0"/>
                                </a:lnTo>
                                <a:lnTo>
                                  <a:pt x="3723451" y="207149"/>
                                </a:lnTo>
                                <a:lnTo>
                                  <a:pt x="3186079" y="461874"/>
                                </a:lnTo>
                                <a:lnTo>
                                  <a:pt x="3013067" y="393200"/>
                                </a:lnTo>
                                <a:lnTo>
                                  <a:pt x="1876873" y="932950"/>
                                </a:lnTo>
                                <a:lnTo>
                                  <a:pt x="711613" y="413055"/>
                                </a:lnTo>
                                <a:lnTo>
                                  <a:pt x="523214" y="469166"/>
                                </a:lnTo>
                                <a:lnTo>
                                  <a:pt x="0" y="228246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756" name="Freeform 755">
                            <a:extLst>
                              <a:ext uri="{FF2B5EF4-FFF2-40B4-BE49-F238E27FC236}">
                                <a16:creationId xmlns:a16="http://schemas.microsoft.com/office/drawing/2014/main" id="{E3E78E16-7F47-D7D2-3D18-285289975476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536889" y="1728599"/>
                            <a:ext cx="244057" cy="97568"/>
                          </a:xfrm>
                          <a:custGeom>
                            <a:avLst/>
                            <a:gdLst>
                              <a:gd name="connsiteX0" fmla="*/ 55216 w 1421812"/>
                              <a:gd name="connsiteY0" fmla="*/ 0 h 800665"/>
                              <a:gd name="connsiteX1" fmla="*/ 1421812 w 1421812"/>
                              <a:gd name="connsiteY1" fmla="*/ 625807 h 800665"/>
                              <a:gd name="connsiteX2" fmla="*/ 947874 w 1421812"/>
                              <a:gd name="connsiteY2" fmla="*/ 800665 h 800665"/>
                              <a:gd name="connsiteX3" fmla="*/ 50614 w 1421812"/>
                              <a:gd name="connsiteY3" fmla="*/ 404934 h 800665"/>
                              <a:gd name="connsiteX4" fmla="*/ 0 w 1421812"/>
                              <a:gd name="connsiteY4" fmla="*/ 404934 h 800665"/>
                              <a:gd name="connsiteX5" fmla="*/ 55216 w 1421812"/>
                              <a:gd name="connsiteY5" fmla="*/ 0 h 800665"/>
                              <a:gd name="connsiteX0" fmla="*/ 4602 w 1371198"/>
                              <a:gd name="connsiteY0" fmla="*/ 0 h 800665"/>
                              <a:gd name="connsiteX1" fmla="*/ 1371198 w 1371198"/>
                              <a:gd name="connsiteY1" fmla="*/ 625807 h 800665"/>
                              <a:gd name="connsiteX2" fmla="*/ 897260 w 1371198"/>
                              <a:gd name="connsiteY2" fmla="*/ 800665 h 800665"/>
                              <a:gd name="connsiteX3" fmla="*/ 0 w 1371198"/>
                              <a:gd name="connsiteY3" fmla="*/ 404934 h 800665"/>
                              <a:gd name="connsiteX4" fmla="*/ 4602 w 1371198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9868"/>
                              <a:gd name="connsiteX1" fmla="*/ 1366596 w 1366596"/>
                              <a:gd name="connsiteY1" fmla="*/ 625807 h 809868"/>
                              <a:gd name="connsiteX2" fmla="*/ 865050 w 1366596"/>
                              <a:gd name="connsiteY2" fmla="*/ 809868 h 809868"/>
                              <a:gd name="connsiteX3" fmla="*/ 4601 w 1366596"/>
                              <a:gd name="connsiteY3" fmla="*/ 427942 h 809868"/>
                              <a:gd name="connsiteX4" fmla="*/ 0 w 1366596"/>
                              <a:gd name="connsiteY4" fmla="*/ 0 h 809868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</a:cxnLst>
                            <a:rect l="l" t="t" r="r" b="b"/>
                            <a:pathLst>
                              <a:path w="1366596" h="809868">
                                <a:moveTo>
                                  <a:pt x="0" y="0"/>
                                </a:moveTo>
                                <a:lnTo>
                                  <a:pt x="1366596" y="625807"/>
                                </a:lnTo>
                                <a:lnTo>
                                  <a:pt x="865050" y="809868"/>
                                </a:lnTo>
                                <a:lnTo>
                                  <a:pt x="4601" y="427942"/>
                                </a:lnTo>
                                <a:cubicBezTo>
                                  <a:pt x="-1535" y="105836"/>
                                  <a:pt x="1534" y="142647"/>
                                  <a:pt x="0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757" name="Freeform 756">
                            <a:extLst>
                              <a:ext uri="{FF2B5EF4-FFF2-40B4-BE49-F238E27FC236}">
                                <a16:creationId xmlns:a16="http://schemas.microsoft.com/office/drawing/2014/main" id="{FB40F11E-BE8E-7B91-C3CB-CEADA17D5F1C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089977" y="1730980"/>
                            <a:ext cx="240888" cy="95187"/>
                          </a:xfrm>
                          <a:custGeom>
                            <a:avLst/>
                            <a:gdLst>
                              <a:gd name="connsiteX0" fmla="*/ 1329786 w 1348191"/>
                              <a:gd name="connsiteY0" fmla="*/ 0 h 809869"/>
                              <a:gd name="connsiteX1" fmla="*/ 1348191 w 1348191"/>
                              <a:gd name="connsiteY1" fmla="*/ 400333 h 809869"/>
                              <a:gd name="connsiteX2" fmla="*/ 487742 w 1348191"/>
                              <a:gd name="connsiteY2" fmla="*/ 809869 h 809869"/>
                              <a:gd name="connsiteX3" fmla="*/ 0 w 1348191"/>
                              <a:gd name="connsiteY3" fmla="*/ 630409 h 809869"/>
                              <a:gd name="connsiteX4" fmla="*/ 1329786 w 1348191"/>
                              <a:gd name="connsiteY4" fmla="*/ 0 h 809869"/>
                              <a:gd name="connsiteX0" fmla="*/ 1329786 w 1348191"/>
                              <a:gd name="connsiteY0" fmla="*/ 0 h 791462"/>
                              <a:gd name="connsiteX1" fmla="*/ 1348191 w 1348191"/>
                              <a:gd name="connsiteY1" fmla="*/ 381926 h 791462"/>
                              <a:gd name="connsiteX2" fmla="*/ 487742 w 1348191"/>
                              <a:gd name="connsiteY2" fmla="*/ 791462 h 791462"/>
                              <a:gd name="connsiteX3" fmla="*/ 0 w 1348191"/>
                              <a:gd name="connsiteY3" fmla="*/ 612002 h 791462"/>
                              <a:gd name="connsiteX4" fmla="*/ 1329786 w 1348191"/>
                              <a:gd name="connsiteY4" fmla="*/ 0 h 791462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</a:cxnLst>
                            <a:rect l="l" t="t" r="r" b="b"/>
                            <a:pathLst>
                              <a:path w="1348191" h="791462">
                                <a:moveTo>
                                  <a:pt x="1329786" y="0"/>
                                </a:moveTo>
                                <a:lnTo>
                                  <a:pt x="1348191" y="381926"/>
                                </a:lnTo>
                                <a:lnTo>
                                  <a:pt x="487742" y="791462"/>
                                </a:lnTo>
                                <a:lnTo>
                                  <a:pt x="0" y="612002"/>
                                </a:lnTo>
                                <a:lnTo>
                                  <a:pt x="1329786" y="0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cxnSp>
                        <p:nvCxnSpPr>
                          <p:cNvPr id="758" name="Straight Connector 757">
                            <a:extLst>
                              <a:ext uri="{FF2B5EF4-FFF2-40B4-BE49-F238E27FC236}">
                                <a16:creationId xmlns:a16="http://schemas.microsoft.com/office/drawing/2014/main" id="{7E14C876-8716-482B-6767-35923606142E}"/>
                              </a:ext>
                            </a:extLst>
                          </p:cNvPr>
                          <p:cNvCxnSpPr>
                            <a:endCxn id="753" idx="2"/>
                          </p:cNvCxnSpPr>
                          <p:nvPr/>
                        </p:nvCxnSpPr>
                        <p:spPr bwMode="auto">
                          <a:xfrm flipH="1" flipV="1">
                            <a:off x="1871277" y="1735739"/>
                            <a:ext cx="3169" cy="123743"/>
                          </a:xfrm>
                          <a:prstGeom prst="line">
                            <a:avLst/>
                          </a:prstGeom>
                          <a:noFill/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5" dist="19939" dir="5400000" algn="tl" rotWithShape="0">
                              <a:srgbClr val="000000">
                                <a:alpha val="38000"/>
                              </a:srgbClr>
                            </a:outerShdw>
                          </a:effectLst>
                        </p:spPr>
                      </p:cxnSp>
                      <p:cxnSp>
                        <p:nvCxnSpPr>
                          <p:cNvPr id="759" name="Straight Connector 758">
                            <a:extLst>
                              <a:ext uri="{FF2B5EF4-FFF2-40B4-BE49-F238E27FC236}">
                                <a16:creationId xmlns:a16="http://schemas.microsoft.com/office/drawing/2014/main" id="{2FC11B75-39EC-75AE-6311-FF0719EB5CF7}"/>
                              </a:ext>
                            </a:extLst>
                          </p:cNvPr>
                          <p:cNvCxnSpPr/>
                          <p:nvPr/>
                        </p:nvCxnSpPr>
                        <p:spPr bwMode="auto">
                          <a:xfrm flipH="1" flipV="1">
                            <a:off x="2996477" y="1733359"/>
                            <a:ext cx="3171" cy="123743"/>
                          </a:xfrm>
                          <a:prstGeom prst="line">
                            <a:avLst/>
                          </a:prstGeom>
                          <a:noFill/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5" dist="19939" dir="5400000" algn="tl" rotWithShape="0">
                              <a:srgbClr val="000000">
                                <a:alpha val="38000"/>
                              </a:srgbClr>
                            </a:outerShdw>
                          </a:effectLst>
                        </p:spPr>
                      </p:cxnSp>
                    </p:grpSp>
                    <p:grpSp>
                      <p:nvGrpSpPr>
                        <p:cNvPr id="748" name="Group 747">
                          <a:extLst>
                            <a:ext uri="{FF2B5EF4-FFF2-40B4-BE49-F238E27FC236}">
                              <a16:creationId xmlns:a16="http://schemas.microsoft.com/office/drawing/2014/main" id="{025910C6-C8F0-B3ED-D991-2BA72EF33B21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1770362" y="2873352"/>
                          <a:ext cx="441422" cy="369332"/>
                          <a:chOff x="667045" y="1708643"/>
                          <a:chExt cx="441422" cy="369332"/>
                        </a:xfrm>
                      </p:grpSpPr>
                      <p:sp>
                        <p:nvSpPr>
                          <p:cNvPr id="749" name="Oval 748">
                            <a:extLst>
                              <a:ext uri="{FF2B5EF4-FFF2-40B4-BE49-F238E27FC236}">
                                <a16:creationId xmlns:a16="http://schemas.microsoft.com/office/drawing/2014/main" id="{350C51A7-C868-0EC3-AF9C-4F737ADA5991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725417" y="1787240"/>
                            <a:ext cx="356365" cy="231962"/>
                          </a:xfrm>
                          <a:prstGeom prst="ellipse">
                            <a:avLst/>
                          </a:prstGeom>
                          <a:solidFill>
                            <a:srgbClr val="FFFFFF">
                              <a:alpha val="76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rtlCol="0" anchor="ctr"/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750" name="TextBox 749">
                            <a:extLst>
                              <a:ext uri="{FF2B5EF4-FFF2-40B4-BE49-F238E27FC236}">
                                <a16:creationId xmlns:a16="http://schemas.microsoft.com/office/drawing/2014/main" id="{4A7D721E-16C5-04BE-AF51-7C6796DBF862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667045" y="1708643"/>
                            <a:ext cx="441422" cy="369332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none" rtlCol="0">
                            <a:spAutoFit/>
                          </a:bodyPr>
                          <a:lstStyle/>
                          <a:p>
                            <a:pPr marL="0" marR="0" lvl="0" indent="0" algn="l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en-US" sz="1800" b="0" i="0" u="none" strike="noStrike" kern="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0000"/>
                                </a:solidFill>
                                <a:effectLst/>
                                <a:uLnTx/>
                                <a:uFillTx/>
                                <a:latin typeface="Arial" charset="0"/>
                                <a:ea typeface="ＭＳ Ｐゴシック" charset="0"/>
                                <a:cs typeface="+mn-cs"/>
                              </a:rPr>
                              <a:t>1a</a:t>
                            </a:r>
                          </a:p>
                        </p:txBody>
                      </p:sp>
                    </p:grpSp>
                  </p:grpSp>
                  <p:cxnSp>
                    <p:nvCxnSpPr>
                      <p:cNvPr id="743" name="Straight Connector 742">
                        <a:extLst>
                          <a:ext uri="{FF2B5EF4-FFF2-40B4-BE49-F238E27FC236}">
                            <a16:creationId xmlns:a16="http://schemas.microsoft.com/office/drawing/2014/main" id="{BFD59286-1388-AE65-39BF-36784BD5F7AD}"/>
                          </a:ext>
                        </a:extLst>
                      </p:cNvPr>
                      <p:cNvCxnSpPr>
                        <a:stCxn id="790" idx="7"/>
                      </p:cNvCxnSpPr>
                      <p:nvPr/>
                    </p:nvCxnSpPr>
                    <p:spPr bwMode="auto">
                      <a:xfrm>
                        <a:off x="2218708" y="3154477"/>
                        <a:ext cx="480042" cy="369773"/>
                      </a:xfrm>
                      <a:prstGeom prst="line">
                        <a:avLst/>
                      </a:prstGeom>
                      <a:solidFill>
                        <a:srgbClr val="00CC99"/>
                      </a:solidFill>
                      <a:ln w="190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  <a:extLs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cxnSp>
                  <p:cxnSp>
                    <p:nvCxnSpPr>
                      <p:cNvPr id="744" name="Straight Connector 743">
                        <a:extLst>
                          <a:ext uri="{FF2B5EF4-FFF2-40B4-BE49-F238E27FC236}">
                            <a16:creationId xmlns:a16="http://schemas.microsoft.com/office/drawing/2014/main" id="{A5B6FD44-59D5-EA13-8B4F-4F5DCED35D78}"/>
                          </a:ext>
                        </a:extLst>
                      </p:cNvPr>
                      <p:cNvCxnSpPr/>
                      <p:nvPr/>
                    </p:nvCxnSpPr>
                    <p:spPr bwMode="auto">
                      <a:xfrm>
                        <a:off x="1300073" y="3786304"/>
                        <a:ext cx="477927" cy="357071"/>
                      </a:xfrm>
                      <a:prstGeom prst="line">
                        <a:avLst/>
                      </a:prstGeom>
                      <a:solidFill>
                        <a:srgbClr val="00CC99"/>
                      </a:solidFill>
                      <a:ln w="190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  <a:extLs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cxnSp>
                  <p:cxnSp>
                    <p:nvCxnSpPr>
                      <p:cNvPr id="745" name="Straight Connector 744">
                        <a:extLst>
                          <a:ext uri="{FF2B5EF4-FFF2-40B4-BE49-F238E27FC236}">
                            <a16:creationId xmlns:a16="http://schemas.microsoft.com/office/drawing/2014/main" id="{13D2224E-F659-84A6-AF61-ADD4154A4284}"/>
                          </a:ext>
                        </a:extLst>
                      </p:cNvPr>
                      <p:cNvCxnSpPr/>
                      <p:nvPr/>
                    </p:nvCxnSpPr>
                    <p:spPr bwMode="auto">
                      <a:xfrm flipH="1">
                        <a:off x="2196042" y="3783542"/>
                        <a:ext cx="508002" cy="349250"/>
                      </a:xfrm>
                      <a:prstGeom prst="line">
                        <a:avLst/>
                      </a:prstGeom>
                      <a:solidFill>
                        <a:srgbClr val="00CC99"/>
                      </a:solidFill>
                      <a:ln w="190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  <a:extLs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cxnSp>
                  <p:cxnSp>
                    <p:nvCxnSpPr>
                      <p:cNvPr id="746" name="Straight Connector 745">
                        <a:extLst>
                          <a:ext uri="{FF2B5EF4-FFF2-40B4-BE49-F238E27FC236}">
                            <a16:creationId xmlns:a16="http://schemas.microsoft.com/office/drawing/2014/main" id="{6627F557-590C-93D0-FF0E-2C9B938C2862}"/>
                          </a:ext>
                        </a:extLst>
                      </p:cNvPr>
                      <p:cNvCxnSpPr/>
                      <p:nvPr/>
                    </p:nvCxnSpPr>
                    <p:spPr bwMode="auto">
                      <a:xfrm flipH="1">
                        <a:off x="1287553" y="3166946"/>
                        <a:ext cx="508002" cy="349250"/>
                      </a:xfrm>
                      <a:prstGeom prst="line">
                        <a:avLst/>
                      </a:prstGeom>
                      <a:solidFill>
                        <a:srgbClr val="00CC99"/>
                      </a:solidFill>
                      <a:ln w="190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  <a:extLs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cxnSp>
                </p:grpSp>
              </p:grpSp>
              <p:sp>
                <p:nvSpPr>
                  <p:cNvPr id="735" name="TextBox 734">
                    <a:extLst>
                      <a:ext uri="{FF2B5EF4-FFF2-40B4-BE49-F238E27FC236}">
                        <a16:creationId xmlns:a16="http://schemas.microsoft.com/office/drawing/2014/main" id="{70725BB2-63A9-7616-75E9-51BA502AA27A}"/>
                      </a:ext>
                    </a:extLst>
                  </p:cNvPr>
                  <p:cNvSpPr txBox="1"/>
                  <p:nvPr/>
                </p:nvSpPr>
                <p:spPr>
                  <a:xfrm>
                    <a:off x="1430686" y="4247082"/>
                    <a:ext cx="753532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marL="0" marR="0" lvl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90"/>
                        </a:solidFill>
                        <a:effectLst/>
                        <a:uLnTx/>
                        <a:uFillTx/>
                        <a:latin typeface="Arial" charset="0"/>
                        <a:ea typeface="ＭＳ Ｐゴシック" charset="0"/>
                        <a:cs typeface="+mn-cs"/>
                      </a:rPr>
                      <a:t>AS 1</a:t>
                    </a:r>
                  </a:p>
                </p:txBody>
              </p:sp>
              <p:cxnSp>
                <p:nvCxnSpPr>
                  <p:cNvPr id="736" name="Straight Connector 735">
                    <a:extLst>
                      <a:ext uri="{FF2B5EF4-FFF2-40B4-BE49-F238E27FC236}">
                        <a16:creationId xmlns:a16="http://schemas.microsoft.com/office/drawing/2014/main" id="{17BBB76A-661E-7C7F-DA77-572CD0B9FADE}"/>
                      </a:ext>
                    </a:extLst>
                  </p:cNvPr>
                  <p:cNvCxnSpPr>
                    <a:cxnSpLocks/>
                    <a:stCxn id="878" idx="1"/>
                  </p:cNvCxnSpPr>
                  <p:nvPr/>
                </p:nvCxnSpPr>
                <p:spPr bwMode="auto">
                  <a:xfrm flipH="1" flipV="1">
                    <a:off x="3848374" y="5024787"/>
                    <a:ext cx="1030666" cy="698992"/>
                  </a:xfrm>
                  <a:prstGeom prst="line">
                    <a:avLst/>
                  </a:prstGeom>
                  <a:solidFill>
                    <a:srgbClr val="00CC99"/>
                  </a:solidFill>
                  <a:ln w="38100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=""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</p:cxnSp>
            </p:grpSp>
            <p:cxnSp>
              <p:nvCxnSpPr>
                <p:cNvPr id="733" name="Straight Connector 732">
                  <a:extLst>
                    <a:ext uri="{FF2B5EF4-FFF2-40B4-BE49-F238E27FC236}">
                      <a16:creationId xmlns:a16="http://schemas.microsoft.com/office/drawing/2014/main" id="{622EC63F-66DB-7F68-4D41-7E3B0E53E682}"/>
                    </a:ext>
                  </a:extLst>
                </p:cNvPr>
                <p:cNvCxnSpPr>
                  <a:cxnSpLocks/>
                  <a:stCxn id="894" idx="5"/>
                  <a:endCxn id="815" idx="1"/>
                </p:cNvCxnSpPr>
                <p:nvPr/>
              </p:nvCxnSpPr>
              <p:spPr bwMode="auto">
                <a:xfrm flipV="1">
                  <a:off x="6957825" y="4543468"/>
                  <a:ext cx="1398778" cy="1062884"/>
                </a:xfrm>
                <a:prstGeom prst="line">
                  <a:avLst/>
                </a:prstGeom>
                <a:solidFill>
                  <a:srgbClr val="00CC99"/>
                </a:solidFill>
                <a:ln w="381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</p:grpSp>
          <p:grpSp>
            <p:nvGrpSpPr>
              <p:cNvPr id="713" name="Group 712">
                <a:extLst>
                  <a:ext uri="{FF2B5EF4-FFF2-40B4-BE49-F238E27FC236}">
                    <a16:creationId xmlns:a16="http://schemas.microsoft.com/office/drawing/2014/main" id="{BE6AF78D-7CE1-6F84-9B7F-322ED4894A1C}"/>
                  </a:ext>
                </a:extLst>
              </p:cNvPr>
              <p:cNvGrpSpPr/>
              <p:nvPr/>
            </p:nvGrpSpPr>
            <p:grpSpPr>
              <a:xfrm>
                <a:off x="9525929" y="4809915"/>
                <a:ext cx="1701734" cy="616172"/>
                <a:chOff x="6935906" y="5482318"/>
                <a:chExt cx="1701734" cy="616172"/>
              </a:xfrm>
            </p:grpSpPr>
            <p:grpSp>
              <p:nvGrpSpPr>
                <p:cNvPr id="714" name="Group 713">
                  <a:extLst>
                    <a:ext uri="{FF2B5EF4-FFF2-40B4-BE49-F238E27FC236}">
                      <a16:creationId xmlns:a16="http://schemas.microsoft.com/office/drawing/2014/main" id="{30F4553A-EE37-204B-AA2E-954A58394963}"/>
                    </a:ext>
                  </a:extLst>
                </p:cNvPr>
                <p:cNvGrpSpPr/>
                <p:nvPr/>
              </p:nvGrpSpPr>
              <p:grpSpPr>
                <a:xfrm>
                  <a:off x="6935906" y="5482318"/>
                  <a:ext cx="1701734" cy="616172"/>
                  <a:chOff x="6808463" y="5108795"/>
                  <a:chExt cx="1701734" cy="616172"/>
                </a:xfrm>
              </p:grpSpPr>
              <p:sp>
                <p:nvSpPr>
                  <p:cNvPr id="716" name="Freeform 2">
                    <a:extLst>
                      <a:ext uri="{FF2B5EF4-FFF2-40B4-BE49-F238E27FC236}">
                        <a16:creationId xmlns:a16="http://schemas.microsoft.com/office/drawing/2014/main" id="{FC917699-0EC2-81B4-4172-826DAD8E4AA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808463" y="5108795"/>
                    <a:ext cx="1701734" cy="616172"/>
                  </a:xfrm>
                  <a:custGeom>
                    <a:avLst/>
                    <a:gdLst>
                      <a:gd name="T0" fmla="*/ 648763 w 10001"/>
                      <a:gd name="T1" fmla="*/ 34777612 h 10125"/>
                      <a:gd name="T2" fmla="*/ 115976403 w 10001"/>
                      <a:gd name="T3" fmla="*/ 13733703 h 10125"/>
                      <a:gd name="T4" fmla="*/ 507700960 w 10001"/>
                      <a:gd name="T5" fmla="*/ 8662125 h 10125"/>
                      <a:gd name="T6" fmla="*/ 810212713 w 10001"/>
                      <a:gd name="T7" fmla="*/ 0 h 10125"/>
                      <a:gd name="T8" fmla="*/ 1090015738 w 10001"/>
                      <a:gd name="T9" fmla="*/ 8687929 h 10125"/>
                      <a:gd name="T10" fmla="*/ 1310938763 w 10001"/>
                      <a:gd name="T11" fmla="*/ 4279362 h 10125"/>
                      <a:gd name="T12" fmla="*/ 1620263134 w 10001"/>
                      <a:gd name="T13" fmla="*/ 25736690 h 10125"/>
                      <a:gd name="T14" fmla="*/ 1394798364 w 10001"/>
                      <a:gd name="T15" fmla="*/ 58525268 h 10125"/>
                      <a:gd name="T16" fmla="*/ 1134622140 w 10001"/>
                      <a:gd name="T17" fmla="*/ 80266624 h 10125"/>
                      <a:gd name="T18" fmla="*/ 860820276 w 10001"/>
                      <a:gd name="T19" fmla="*/ 76142271 h 10125"/>
                      <a:gd name="T20" fmla="*/ 708996782 w 10001"/>
                      <a:gd name="T21" fmla="*/ 85346835 h 10125"/>
                      <a:gd name="T22" fmla="*/ 509322667 w 10001"/>
                      <a:gd name="T23" fmla="*/ 86268164 h 10125"/>
                      <a:gd name="T24" fmla="*/ 353443899 w 10001"/>
                      <a:gd name="T25" fmla="*/ 67979516 h 10125"/>
                      <a:gd name="T26" fmla="*/ 192536914 w 10001"/>
                      <a:gd name="T27" fmla="*/ 64535347 h 10125"/>
                      <a:gd name="T28" fmla="*/ 648763 w 10001"/>
                      <a:gd name="T29" fmla="*/ 34777612 h 10125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connsiteX0" fmla="*/ 4 w 10040"/>
                      <a:gd name="connsiteY0" fmla="*/ 4039 h 10125"/>
                      <a:gd name="connsiteX1" fmla="*/ 715 w 10040"/>
                      <a:gd name="connsiteY1" fmla="*/ 1595 h 10125"/>
                      <a:gd name="connsiteX2" fmla="*/ 3130 w 10040"/>
                      <a:gd name="connsiteY2" fmla="*/ 1006 h 10125"/>
                      <a:gd name="connsiteX3" fmla="*/ 4995 w 10040"/>
                      <a:gd name="connsiteY3" fmla="*/ 0 h 10125"/>
                      <a:gd name="connsiteX4" fmla="*/ 6720 w 10040"/>
                      <a:gd name="connsiteY4" fmla="*/ 1009 h 10125"/>
                      <a:gd name="connsiteX5" fmla="*/ 9989 w 10040"/>
                      <a:gd name="connsiteY5" fmla="*/ 2989 h 10125"/>
                      <a:gd name="connsiteX6" fmla="*/ 8599 w 10040"/>
                      <a:gd name="connsiteY6" fmla="*/ 6797 h 10125"/>
                      <a:gd name="connsiteX7" fmla="*/ 6995 w 10040"/>
                      <a:gd name="connsiteY7" fmla="*/ 9322 h 10125"/>
                      <a:gd name="connsiteX8" fmla="*/ 5307 w 10040"/>
                      <a:gd name="connsiteY8" fmla="*/ 8843 h 10125"/>
                      <a:gd name="connsiteX9" fmla="*/ 4371 w 10040"/>
                      <a:gd name="connsiteY9" fmla="*/ 9912 h 10125"/>
                      <a:gd name="connsiteX10" fmla="*/ 3140 w 10040"/>
                      <a:gd name="connsiteY10" fmla="*/ 10019 h 10125"/>
                      <a:gd name="connsiteX11" fmla="*/ 2179 w 10040"/>
                      <a:gd name="connsiteY11" fmla="*/ 7895 h 10125"/>
                      <a:gd name="connsiteX12" fmla="*/ 1187 w 10040"/>
                      <a:gd name="connsiteY12" fmla="*/ 7495 h 10125"/>
                      <a:gd name="connsiteX13" fmla="*/ 4 w 10040"/>
                      <a:gd name="connsiteY13" fmla="*/ 4039 h 10125"/>
                      <a:gd name="connsiteX0" fmla="*/ 4 w 8600"/>
                      <a:gd name="connsiteY0" fmla="*/ 4042 h 10128"/>
                      <a:gd name="connsiteX1" fmla="*/ 715 w 8600"/>
                      <a:gd name="connsiteY1" fmla="*/ 1598 h 10128"/>
                      <a:gd name="connsiteX2" fmla="*/ 3130 w 8600"/>
                      <a:gd name="connsiteY2" fmla="*/ 1009 h 10128"/>
                      <a:gd name="connsiteX3" fmla="*/ 4995 w 8600"/>
                      <a:gd name="connsiteY3" fmla="*/ 3 h 10128"/>
                      <a:gd name="connsiteX4" fmla="*/ 6720 w 8600"/>
                      <a:gd name="connsiteY4" fmla="*/ 1012 h 10128"/>
                      <a:gd name="connsiteX5" fmla="*/ 8599 w 8600"/>
                      <a:gd name="connsiteY5" fmla="*/ 6800 h 10128"/>
                      <a:gd name="connsiteX6" fmla="*/ 6995 w 8600"/>
                      <a:gd name="connsiteY6" fmla="*/ 9325 h 10128"/>
                      <a:gd name="connsiteX7" fmla="*/ 5307 w 8600"/>
                      <a:gd name="connsiteY7" fmla="*/ 8846 h 10128"/>
                      <a:gd name="connsiteX8" fmla="*/ 4371 w 8600"/>
                      <a:gd name="connsiteY8" fmla="*/ 9915 h 10128"/>
                      <a:gd name="connsiteX9" fmla="*/ 3140 w 8600"/>
                      <a:gd name="connsiteY9" fmla="*/ 10022 h 10128"/>
                      <a:gd name="connsiteX10" fmla="*/ 2179 w 8600"/>
                      <a:gd name="connsiteY10" fmla="*/ 7898 h 10128"/>
                      <a:gd name="connsiteX11" fmla="*/ 1187 w 8600"/>
                      <a:gd name="connsiteY11" fmla="*/ 7498 h 10128"/>
                      <a:gd name="connsiteX12" fmla="*/ 4 w 8600"/>
                      <a:gd name="connsiteY12" fmla="*/ 4042 h 10128"/>
                      <a:gd name="connsiteX0" fmla="*/ 4 w 9326"/>
                      <a:gd name="connsiteY0" fmla="*/ 3988 h 9997"/>
                      <a:gd name="connsiteX1" fmla="*/ 830 w 9326"/>
                      <a:gd name="connsiteY1" fmla="*/ 1575 h 9997"/>
                      <a:gd name="connsiteX2" fmla="*/ 3639 w 9326"/>
                      <a:gd name="connsiteY2" fmla="*/ 993 h 9997"/>
                      <a:gd name="connsiteX3" fmla="*/ 5807 w 9326"/>
                      <a:gd name="connsiteY3" fmla="*/ 0 h 9997"/>
                      <a:gd name="connsiteX4" fmla="*/ 7813 w 9326"/>
                      <a:gd name="connsiteY4" fmla="*/ 996 h 9997"/>
                      <a:gd name="connsiteX5" fmla="*/ 9324 w 9326"/>
                      <a:gd name="connsiteY5" fmla="*/ 5746 h 9997"/>
                      <a:gd name="connsiteX6" fmla="*/ 8133 w 9326"/>
                      <a:gd name="connsiteY6" fmla="*/ 9204 h 9997"/>
                      <a:gd name="connsiteX7" fmla="*/ 6170 w 9326"/>
                      <a:gd name="connsiteY7" fmla="*/ 8731 h 9997"/>
                      <a:gd name="connsiteX8" fmla="*/ 5082 w 9326"/>
                      <a:gd name="connsiteY8" fmla="*/ 9787 h 9997"/>
                      <a:gd name="connsiteX9" fmla="*/ 3650 w 9326"/>
                      <a:gd name="connsiteY9" fmla="*/ 9892 h 9997"/>
                      <a:gd name="connsiteX10" fmla="*/ 2533 w 9326"/>
                      <a:gd name="connsiteY10" fmla="*/ 7795 h 9997"/>
                      <a:gd name="connsiteX11" fmla="*/ 1379 w 9326"/>
                      <a:gd name="connsiteY11" fmla="*/ 7400 h 9997"/>
                      <a:gd name="connsiteX12" fmla="*/ 4 w 9326"/>
                      <a:gd name="connsiteY12" fmla="*/ 3988 h 9997"/>
                      <a:gd name="connsiteX0" fmla="*/ 4 w 10001"/>
                      <a:gd name="connsiteY0" fmla="*/ 3989 h 10041"/>
                      <a:gd name="connsiteX1" fmla="*/ 890 w 10001"/>
                      <a:gd name="connsiteY1" fmla="*/ 1575 h 10041"/>
                      <a:gd name="connsiteX2" fmla="*/ 3902 w 10001"/>
                      <a:gd name="connsiteY2" fmla="*/ 993 h 10041"/>
                      <a:gd name="connsiteX3" fmla="*/ 6227 w 10001"/>
                      <a:gd name="connsiteY3" fmla="*/ 0 h 10041"/>
                      <a:gd name="connsiteX4" fmla="*/ 8378 w 10001"/>
                      <a:gd name="connsiteY4" fmla="*/ 996 h 10041"/>
                      <a:gd name="connsiteX5" fmla="*/ 9998 w 10001"/>
                      <a:gd name="connsiteY5" fmla="*/ 5748 h 10041"/>
                      <a:gd name="connsiteX6" fmla="*/ 8721 w 10001"/>
                      <a:gd name="connsiteY6" fmla="*/ 9207 h 10041"/>
                      <a:gd name="connsiteX7" fmla="*/ 5449 w 10001"/>
                      <a:gd name="connsiteY7" fmla="*/ 9790 h 10041"/>
                      <a:gd name="connsiteX8" fmla="*/ 3914 w 10001"/>
                      <a:gd name="connsiteY8" fmla="*/ 9895 h 10041"/>
                      <a:gd name="connsiteX9" fmla="*/ 2716 w 10001"/>
                      <a:gd name="connsiteY9" fmla="*/ 7797 h 10041"/>
                      <a:gd name="connsiteX10" fmla="*/ 1479 w 10001"/>
                      <a:gd name="connsiteY10" fmla="*/ 7402 h 10041"/>
                      <a:gd name="connsiteX11" fmla="*/ 4 w 10001"/>
                      <a:gd name="connsiteY11" fmla="*/ 3989 h 10041"/>
                      <a:gd name="connsiteX0" fmla="*/ 4 w 10001"/>
                      <a:gd name="connsiteY0" fmla="*/ 3989 h 14825"/>
                      <a:gd name="connsiteX1" fmla="*/ 890 w 10001"/>
                      <a:gd name="connsiteY1" fmla="*/ 1575 h 14825"/>
                      <a:gd name="connsiteX2" fmla="*/ 3902 w 10001"/>
                      <a:gd name="connsiteY2" fmla="*/ 993 h 14825"/>
                      <a:gd name="connsiteX3" fmla="*/ 6227 w 10001"/>
                      <a:gd name="connsiteY3" fmla="*/ 0 h 14825"/>
                      <a:gd name="connsiteX4" fmla="*/ 8378 w 10001"/>
                      <a:gd name="connsiteY4" fmla="*/ 996 h 14825"/>
                      <a:gd name="connsiteX5" fmla="*/ 9998 w 10001"/>
                      <a:gd name="connsiteY5" fmla="*/ 5748 h 14825"/>
                      <a:gd name="connsiteX6" fmla="*/ 8721 w 10001"/>
                      <a:gd name="connsiteY6" fmla="*/ 9207 h 14825"/>
                      <a:gd name="connsiteX7" fmla="*/ 6011 w 10001"/>
                      <a:gd name="connsiteY7" fmla="*/ 14823 h 14825"/>
                      <a:gd name="connsiteX8" fmla="*/ 3914 w 10001"/>
                      <a:gd name="connsiteY8" fmla="*/ 9895 h 14825"/>
                      <a:gd name="connsiteX9" fmla="*/ 2716 w 10001"/>
                      <a:gd name="connsiteY9" fmla="*/ 7797 h 14825"/>
                      <a:gd name="connsiteX10" fmla="*/ 1479 w 10001"/>
                      <a:gd name="connsiteY10" fmla="*/ 7402 h 14825"/>
                      <a:gd name="connsiteX11" fmla="*/ 4 w 10001"/>
                      <a:gd name="connsiteY11" fmla="*/ 3989 h 14825"/>
                      <a:gd name="connsiteX0" fmla="*/ 4 w 10001"/>
                      <a:gd name="connsiteY0" fmla="*/ 7436 h 18272"/>
                      <a:gd name="connsiteX1" fmla="*/ 890 w 10001"/>
                      <a:gd name="connsiteY1" fmla="*/ 5022 h 18272"/>
                      <a:gd name="connsiteX2" fmla="*/ 3902 w 10001"/>
                      <a:gd name="connsiteY2" fmla="*/ 4440 h 18272"/>
                      <a:gd name="connsiteX3" fmla="*/ 6026 w 10001"/>
                      <a:gd name="connsiteY3" fmla="*/ 0 h 18272"/>
                      <a:gd name="connsiteX4" fmla="*/ 8378 w 10001"/>
                      <a:gd name="connsiteY4" fmla="*/ 4443 h 18272"/>
                      <a:gd name="connsiteX5" fmla="*/ 9998 w 10001"/>
                      <a:gd name="connsiteY5" fmla="*/ 9195 h 18272"/>
                      <a:gd name="connsiteX6" fmla="*/ 8721 w 10001"/>
                      <a:gd name="connsiteY6" fmla="*/ 12654 h 18272"/>
                      <a:gd name="connsiteX7" fmla="*/ 6011 w 10001"/>
                      <a:gd name="connsiteY7" fmla="*/ 18270 h 18272"/>
                      <a:gd name="connsiteX8" fmla="*/ 3914 w 10001"/>
                      <a:gd name="connsiteY8" fmla="*/ 13342 h 18272"/>
                      <a:gd name="connsiteX9" fmla="*/ 2716 w 10001"/>
                      <a:gd name="connsiteY9" fmla="*/ 11244 h 18272"/>
                      <a:gd name="connsiteX10" fmla="*/ 1479 w 10001"/>
                      <a:gd name="connsiteY10" fmla="*/ 10849 h 18272"/>
                      <a:gd name="connsiteX11" fmla="*/ 4 w 10001"/>
                      <a:gd name="connsiteY11" fmla="*/ 7436 h 18272"/>
                      <a:gd name="connsiteX0" fmla="*/ 1 w 9998"/>
                      <a:gd name="connsiteY0" fmla="*/ 7436 h 18272"/>
                      <a:gd name="connsiteX1" fmla="*/ 3899 w 9998"/>
                      <a:gd name="connsiteY1" fmla="*/ 4440 h 18272"/>
                      <a:gd name="connsiteX2" fmla="*/ 6023 w 9998"/>
                      <a:gd name="connsiteY2" fmla="*/ 0 h 18272"/>
                      <a:gd name="connsiteX3" fmla="*/ 8375 w 9998"/>
                      <a:gd name="connsiteY3" fmla="*/ 4443 h 18272"/>
                      <a:gd name="connsiteX4" fmla="*/ 9995 w 9998"/>
                      <a:gd name="connsiteY4" fmla="*/ 9195 h 18272"/>
                      <a:gd name="connsiteX5" fmla="*/ 8718 w 9998"/>
                      <a:gd name="connsiteY5" fmla="*/ 12654 h 18272"/>
                      <a:gd name="connsiteX6" fmla="*/ 6008 w 9998"/>
                      <a:gd name="connsiteY6" fmla="*/ 18270 h 18272"/>
                      <a:gd name="connsiteX7" fmla="*/ 3911 w 9998"/>
                      <a:gd name="connsiteY7" fmla="*/ 13342 h 18272"/>
                      <a:gd name="connsiteX8" fmla="*/ 2713 w 9998"/>
                      <a:gd name="connsiteY8" fmla="*/ 11244 h 18272"/>
                      <a:gd name="connsiteX9" fmla="*/ 1476 w 9998"/>
                      <a:gd name="connsiteY9" fmla="*/ 10849 h 18272"/>
                      <a:gd name="connsiteX10" fmla="*/ 1 w 9998"/>
                      <a:gd name="connsiteY10" fmla="*/ 7436 h 18272"/>
                      <a:gd name="connsiteX0" fmla="*/ 35 w 8559"/>
                      <a:gd name="connsiteY0" fmla="*/ 5938 h 10000"/>
                      <a:gd name="connsiteX1" fmla="*/ 2459 w 8559"/>
                      <a:gd name="connsiteY1" fmla="*/ 2430 h 10000"/>
                      <a:gd name="connsiteX2" fmla="*/ 4583 w 8559"/>
                      <a:gd name="connsiteY2" fmla="*/ 0 h 10000"/>
                      <a:gd name="connsiteX3" fmla="*/ 6936 w 8559"/>
                      <a:gd name="connsiteY3" fmla="*/ 2432 h 10000"/>
                      <a:gd name="connsiteX4" fmla="*/ 8556 w 8559"/>
                      <a:gd name="connsiteY4" fmla="*/ 5032 h 10000"/>
                      <a:gd name="connsiteX5" fmla="*/ 7279 w 8559"/>
                      <a:gd name="connsiteY5" fmla="*/ 6925 h 10000"/>
                      <a:gd name="connsiteX6" fmla="*/ 4568 w 8559"/>
                      <a:gd name="connsiteY6" fmla="*/ 9999 h 10000"/>
                      <a:gd name="connsiteX7" fmla="*/ 2471 w 8559"/>
                      <a:gd name="connsiteY7" fmla="*/ 7302 h 10000"/>
                      <a:gd name="connsiteX8" fmla="*/ 1273 w 8559"/>
                      <a:gd name="connsiteY8" fmla="*/ 6154 h 10000"/>
                      <a:gd name="connsiteX9" fmla="*/ 35 w 8559"/>
                      <a:gd name="connsiteY9" fmla="*/ 5938 h 10000"/>
                      <a:gd name="connsiteX0" fmla="*/ 49 w 9820"/>
                      <a:gd name="connsiteY0" fmla="*/ 4655 h 10000"/>
                      <a:gd name="connsiteX1" fmla="*/ 2693 w 9820"/>
                      <a:gd name="connsiteY1" fmla="*/ 2430 h 10000"/>
                      <a:gd name="connsiteX2" fmla="*/ 5175 w 9820"/>
                      <a:gd name="connsiteY2" fmla="*/ 0 h 10000"/>
                      <a:gd name="connsiteX3" fmla="*/ 7924 w 9820"/>
                      <a:gd name="connsiteY3" fmla="*/ 2432 h 10000"/>
                      <a:gd name="connsiteX4" fmla="*/ 9816 w 9820"/>
                      <a:gd name="connsiteY4" fmla="*/ 5032 h 10000"/>
                      <a:gd name="connsiteX5" fmla="*/ 8324 w 9820"/>
                      <a:gd name="connsiteY5" fmla="*/ 6925 h 10000"/>
                      <a:gd name="connsiteX6" fmla="*/ 5157 w 9820"/>
                      <a:gd name="connsiteY6" fmla="*/ 9999 h 10000"/>
                      <a:gd name="connsiteX7" fmla="*/ 2707 w 9820"/>
                      <a:gd name="connsiteY7" fmla="*/ 7302 h 10000"/>
                      <a:gd name="connsiteX8" fmla="*/ 1307 w 9820"/>
                      <a:gd name="connsiteY8" fmla="*/ 6154 h 10000"/>
                      <a:gd name="connsiteX9" fmla="*/ 49 w 9820"/>
                      <a:gd name="connsiteY9" fmla="*/ 4655 h 10000"/>
                      <a:gd name="connsiteX0" fmla="*/ 45 w 9995"/>
                      <a:gd name="connsiteY0" fmla="*/ 4655 h 10000"/>
                      <a:gd name="connsiteX1" fmla="*/ 2737 w 9995"/>
                      <a:gd name="connsiteY1" fmla="*/ 2430 h 10000"/>
                      <a:gd name="connsiteX2" fmla="*/ 5265 w 9995"/>
                      <a:gd name="connsiteY2" fmla="*/ 0 h 10000"/>
                      <a:gd name="connsiteX3" fmla="*/ 8064 w 9995"/>
                      <a:gd name="connsiteY3" fmla="*/ 2432 h 10000"/>
                      <a:gd name="connsiteX4" fmla="*/ 9991 w 9995"/>
                      <a:gd name="connsiteY4" fmla="*/ 5032 h 10000"/>
                      <a:gd name="connsiteX5" fmla="*/ 8472 w 9995"/>
                      <a:gd name="connsiteY5" fmla="*/ 6925 h 10000"/>
                      <a:gd name="connsiteX6" fmla="*/ 5247 w 9995"/>
                      <a:gd name="connsiteY6" fmla="*/ 9999 h 10000"/>
                      <a:gd name="connsiteX7" fmla="*/ 2752 w 9995"/>
                      <a:gd name="connsiteY7" fmla="*/ 7302 h 10000"/>
                      <a:gd name="connsiteX8" fmla="*/ 1374 w 9995"/>
                      <a:gd name="connsiteY8" fmla="*/ 6984 h 10000"/>
                      <a:gd name="connsiteX9" fmla="*/ 45 w 9995"/>
                      <a:gd name="connsiteY9" fmla="*/ 4655 h 10000"/>
                      <a:gd name="connsiteX0" fmla="*/ 45 w 10000"/>
                      <a:gd name="connsiteY0" fmla="*/ 5032 h 10377"/>
                      <a:gd name="connsiteX1" fmla="*/ 2738 w 10000"/>
                      <a:gd name="connsiteY1" fmla="*/ 2807 h 10377"/>
                      <a:gd name="connsiteX2" fmla="*/ 4886 w 10000"/>
                      <a:gd name="connsiteY2" fmla="*/ 0 h 10377"/>
                      <a:gd name="connsiteX3" fmla="*/ 8068 w 10000"/>
                      <a:gd name="connsiteY3" fmla="*/ 2809 h 10377"/>
                      <a:gd name="connsiteX4" fmla="*/ 9996 w 10000"/>
                      <a:gd name="connsiteY4" fmla="*/ 5409 h 10377"/>
                      <a:gd name="connsiteX5" fmla="*/ 8476 w 10000"/>
                      <a:gd name="connsiteY5" fmla="*/ 7302 h 10377"/>
                      <a:gd name="connsiteX6" fmla="*/ 5250 w 10000"/>
                      <a:gd name="connsiteY6" fmla="*/ 10376 h 10377"/>
                      <a:gd name="connsiteX7" fmla="*/ 2753 w 10000"/>
                      <a:gd name="connsiteY7" fmla="*/ 7679 h 10377"/>
                      <a:gd name="connsiteX8" fmla="*/ 1375 w 10000"/>
                      <a:gd name="connsiteY8" fmla="*/ 7361 h 10377"/>
                      <a:gd name="connsiteX9" fmla="*/ 45 w 10000"/>
                      <a:gd name="connsiteY9" fmla="*/ 5032 h 10377"/>
                      <a:gd name="connsiteX0" fmla="*/ 45 w 10000"/>
                      <a:gd name="connsiteY0" fmla="*/ 5036 h 10381"/>
                      <a:gd name="connsiteX1" fmla="*/ 2738 w 10000"/>
                      <a:gd name="connsiteY1" fmla="*/ 2811 h 10381"/>
                      <a:gd name="connsiteX2" fmla="*/ 4886 w 10000"/>
                      <a:gd name="connsiteY2" fmla="*/ 4 h 10381"/>
                      <a:gd name="connsiteX3" fmla="*/ 8068 w 10000"/>
                      <a:gd name="connsiteY3" fmla="*/ 2813 h 10381"/>
                      <a:gd name="connsiteX4" fmla="*/ 9996 w 10000"/>
                      <a:gd name="connsiteY4" fmla="*/ 5413 h 10381"/>
                      <a:gd name="connsiteX5" fmla="*/ 8476 w 10000"/>
                      <a:gd name="connsiteY5" fmla="*/ 7306 h 10381"/>
                      <a:gd name="connsiteX6" fmla="*/ 5250 w 10000"/>
                      <a:gd name="connsiteY6" fmla="*/ 10380 h 10381"/>
                      <a:gd name="connsiteX7" fmla="*/ 2753 w 10000"/>
                      <a:gd name="connsiteY7" fmla="*/ 7683 h 10381"/>
                      <a:gd name="connsiteX8" fmla="*/ 1375 w 10000"/>
                      <a:gd name="connsiteY8" fmla="*/ 7365 h 10381"/>
                      <a:gd name="connsiteX9" fmla="*/ 45 w 10000"/>
                      <a:gd name="connsiteY9" fmla="*/ 5036 h 10381"/>
                      <a:gd name="connsiteX0" fmla="*/ 45 w 10000"/>
                      <a:gd name="connsiteY0" fmla="*/ 5036 h 10796"/>
                      <a:gd name="connsiteX1" fmla="*/ 2738 w 10000"/>
                      <a:gd name="connsiteY1" fmla="*/ 2811 h 10796"/>
                      <a:gd name="connsiteX2" fmla="*/ 4886 w 10000"/>
                      <a:gd name="connsiteY2" fmla="*/ 4 h 10796"/>
                      <a:gd name="connsiteX3" fmla="*/ 8068 w 10000"/>
                      <a:gd name="connsiteY3" fmla="*/ 2813 h 10796"/>
                      <a:gd name="connsiteX4" fmla="*/ 9996 w 10000"/>
                      <a:gd name="connsiteY4" fmla="*/ 5413 h 10796"/>
                      <a:gd name="connsiteX5" fmla="*/ 8476 w 10000"/>
                      <a:gd name="connsiteY5" fmla="*/ 7306 h 10796"/>
                      <a:gd name="connsiteX6" fmla="*/ 5202 w 10000"/>
                      <a:gd name="connsiteY6" fmla="*/ 10795 h 10796"/>
                      <a:gd name="connsiteX7" fmla="*/ 2753 w 10000"/>
                      <a:gd name="connsiteY7" fmla="*/ 7683 h 10796"/>
                      <a:gd name="connsiteX8" fmla="*/ 1375 w 10000"/>
                      <a:gd name="connsiteY8" fmla="*/ 7365 h 10796"/>
                      <a:gd name="connsiteX9" fmla="*/ 45 w 10000"/>
                      <a:gd name="connsiteY9" fmla="*/ 5036 h 10796"/>
                      <a:gd name="connsiteX0" fmla="*/ 45 w 10000"/>
                      <a:gd name="connsiteY0" fmla="*/ 5036 h 10795"/>
                      <a:gd name="connsiteX1" fmla="*/ 2738 w 10000"/>
                      <a:gd name="connsiteY1" fmla="*/ 2811 h 10795"/>
                      <a:gd name="connsiteX2" fmla="*/ 4886 w 10000"/>
                      <a:gd name="connsiteY2" fmla="*/ 4 h 10795"/>
                      <a:gd name="connsiteX3" fmla="*/ 8068 w 10000"/>
                      <a:gd name="connsiteY3" fmla="*/ 2813 h 10795"/>
                      <a:gd name="connsiteX4" fmla="*/ 9996 w 10000"/>
                      <a:gd name="connsiteY4" fmla="*/ 5413 h 10795"/>
                      <a:gd name="connsiteX5" fmla="*/ 8476 w 10000"/>
                      <a:gd name="connsiteY5" fmla="*/ 7306 h 10795"/>
                      <a:gd name="connsiteX6" fmla="*/ 5202 w 10000"/>
                      <a:gd name="connsiteY6" fmla="*/ 10795 h 10795"/>
                      <a:gd name="connsiteX7" fmla="*/ 2753 w 10000"/>
                      <a:gd name="connsiteY7" fmla="*/ 7683 h 10795"/>
                      <a:gd name="connsiteX8" fmla="*/ 1375 w 10000"/>
                      <a:gd name="connsiteY8" fmla="*/ 7365 h 10795"/>
                      <a:gd name="connsiteX9" fmla="*/ 45 w 10000"/>
                      <a:gd name="connsiteY9" fmla="*/ 5036 h 10795"/>
                      <a:gd name="connsiteX0" fmla="*/ 45 w 10000"/>
                      <a:gd name="connsiteY0" fmla="*/ 5036 h 10795"/>
                      <a:gd name="connsiteX1" fmla="*/ 2738 w 10000"/>
                      <a:gd name="connsiteY1" fmla="*/ 2811 h 10795"/>
                      <a:gd name="connsiteX2" fmla="*/ 4886 w 10000"/>
                      <a:gd name="connsiteY2" fmla="*/ 4 h 10795"/>
                      <a:gd name="connsiteX3" fmla="*/ 8068 w 10000"/>
                      <a:gd name="connsiteY3" fmla="*/ 2813 h 10795"/>
                      <a:gd name="connsiteX4" fmla="*/ 9996 w 10000"/>
                      <a:gd name="connsiteY4" fmla="*/ 5413 h 10795"/>
                      <a:gd name="connsiteX5" fmla="*/ 8476 w 10000"/>
                      <a:gd name="connsiteY5" fmla="*/ 7306 h 10795"/>
                      <a:gd name="connsiteX6" fmla="*/ 5202 w 10000"/>
                      <a:gd name="connsiteY6" fmla="*/ 10795 h 10795"/>
                      <a:gd name="connsiteX7" fmla="*/ 2753 w 10000"/>
                      <a:gd name="connsiteY7" fmla="*/ 7683 h 10795"/>
                      <a:gd name="connsiteX8" fmla="*/ 1375 w 10000"/>
                      <a:gd name="connsiteY8" fmla="*/ 7365 h 10795"/>
                      <a:gd name="connsiteX9" fmla="*/ 45 w 10000"/>
                      <a:gd name="connsiteY9" fmla="*/ 5036 h 10795"/>
                      <a:gd name="connsiteX0" fmla="*/ 4 w 9959"/>
                      <a:gd name="connsiteY0" fmla="*/ 5593 h 11352"/>
                      <a:gd name="connsiteX1" fmla="*/ 1089 w 9959"/>
                      <a:gd name="connsiteY1" fmla="*/ 469 h 11352"/>
                      <a:gd name="connsiteX2" fmla="*/ 4845 w 9959"/>
                      <a:gd name="connsiteY2" fmla="*/ 561 h 11352"/>
                      <a:gd name="connsiteX3" fmla="*/ 8027 w 9959"/>
                      <a:gd name="connsiteY3" fmla="*/ 3370 h 11352"/>
                      <a:gd name="connsiteX4" fmla="*/ 9955 w 9959"/>
                      <a:gd name="connsiteY4" fmla="*/ 5970 h 11352"/>
                      <a:gd name="connsiteX5" fmla="*/ 8435 w 9959"/>
                      <a:gd name="connsiteY5" fmla="*/ 7863 h 11352"/>
                      <a:gd name="connsiteX6" fmla="*/ 5161 w 9959"/>
                      <a:gd name="connsiteY6" fmla="*/ 11352 h 11352"/>
                      <a:gd name="connsiteX7" fmla="*/ 2712 w 9959"/>
                      <a:gd name="connsiteY7" fmla="*/ 8240 h 11352"/>
                      <a:gd name="connsiteX8" fmla="*/ 1334 w 9959"/>
                      <a:gd name="connsiteY8" fmla="*/ 7922 h 11352"/>
                      <a:gd name="connsiteX9" fmla="*/ 4 w 9959"/>
                      <a:gd name="connsiteY9" fmla="*/ 5593 h 11352"/>
                      <a:gd name="connsiteX0" fmla="*/ 0 w 11223"/>
                      <a:gd name="connsiteY0" fmla="*/ 3835 h 9929"/>
                      <a:gd name="connsiteX1" fmla="*/ 2316 w 11223"/>
                      <a:gd name="connsiteY1" fmla="*/ 342 h 9929"/>
                      <a:gd name="connsiteX2" fmla="*/ 6088 w 11223"/>
                      <a:gd name="connsiteY2" fmla="*/ 423 h 9929"/>
                      <a:gd name="connsiteX3" fmla="*/ 9283 w 11223"/>
                      <a:gd name="connsiteY3" fmla="*/ 2898 h 9929"/>
                      <a:gd name="connsiteX4" fmla="*/ 11219 w 11223"/>
                      <a:gd name="connsiteY4" fmla="*/ 5188 h 9929"/>
                      <a:gd name="connsiteX5" fmla="*/ 9693 w 11223"/>
                      <a:gd name="connsiteY5" fmla="*/ 6856 h 9929"/>
                      <a:gd name="connsiteX6" fmla="*/ 6405 w 11223"/>
                      <a:gd name="connsiteY6" fmla="*/ 9929 h 9929"/>
                      <a:gd name="connsiteX7" fmla="*/ 3946 w 11223"/>
                      <a:gd name="connsiteY7" fmla="*/ 7188 h 9929"/>
                      <a:gd name="connsiteX8" fmla="*/ 2562 w 11223"/>
                      <a:gd name="connsiteY8" fmla="*/ 6908 h 9929"/>
                      <a:gd name="connsiteX9" fmla="*/ 0 w 11223"/>
                      <a:gd name="connsiteY9" fmla="*/ 3835 h 9929"/>
                      <a:gd name="connsiteX0" fmla="*/ 0 w 9999"/>
                      <a:gd name="connsiteY0" fmla="*/ 3862 h 10000"/>
                      <a:gd name="connsiteX1" fmla="*/ 2064 w 9999"/>
                      <a:gd name="connsiteY1" fmla="*/ 344 h 10000"/>
                      <a:gd name="connsiteX2" fmla="*/ 5425 w 9999"/>
                      <a:gd name="connsiteY2" fmla="*/ 426 h 10000"/>
                      <a:gd name="connsiteX3" fmla="*/ 8271 w 9999"/>
                      <a:gd name="connsiteY3" fmla="*/ 2919 h 10000"/>
                      <a:gd name="connsiteX4" fmla="*/ 9996 w 9999"/>
                      <a:gd name="connsiteY4" fmla="*/ 5225 h 10000"/>
                      <a:gd name="connsiteX5" fmla="*/ 8637 w 9999"/>
                      <a:gd name="connsiteY5" fmla="*/ 6905 h 10000"/>
                      <a:gd name="connsiteX6" fmla="*/ 5707 w 9999"/>
                      <a:gd name="connsiteY6" fmla="*/ 10000 h 10000"/>
                      <a:gd name="connsiteX7" fmla="*/ 2283 w 9999"/>
                      <a:gd name="connsiteY7" fmla="*/ 6957 h 10000"/>
                      <a:gd name="connsiteX8" fmla="*/ 0 w 9999"/>
                      <a:gd name="connsiteY8" fmla="*/ 3862 h 10000"/>
                      <a:gd name="connsiteX0" fmla="*/ 124 w 10124"/>
                      <a:gd name="connsiteY0" fmla="*/ 3862 h 10000"/>
                      <a:gd name="connsiteX1" fmla="*/ 2188 w 10124"/>
                      <a:gd name="connsiteY1" fmla="*/ 344 h 10000"/>
                      <a:gd name="connsiteX2" fmla="*/ 5550 w 10124"/>
                      <a:gd name="connsiteY2" fmla="*/ 426 h 10000"/>
                      <a:gd name="connsiteX3" fmla="*/ 8396 w 10124"/>
                      <a:gd name="connsiteY3" fmla="*/ 2919 h 10000"/>
                      <a:gd name="connsiteX4" fmla="*/ 10121 w 10124"/>
                      <a:gd name="connsiteY4" fmla="*/ 5225 h 10000"/>
                      <a:gd name="connsiteX5" fmla="*/ 8762 w 10124"/>
                      <a:gd name="connsiteY5" fmla="*/ 6905 h 10000"/>
                      <a:gd name="connsiteX6" fmla="*/ 5832 w 10124"/>
                      <a:gd name="connsiteY6" fmla="*/ 10000 h 10000"/>
                      <a:gd name="connsiteX7" fmla="*/ 124 w 10124"/>
                      <a:gd name="connsiteY7" fmla="*/ 3862 h 10000"/>
                      <a:gd name="connsiteX0" fmla="*/ 43 w 10045"/>
                      <a:gd name="connsiteY0" fmla="*/ 3862 h 6912"/>
                      <a:gd name="connsiteX1" fmla="*/ 2107 w 10045"/>
                      <a:gd name="connsiteY1" fmla="*/ 344 h 6912"/>
                      <a:gd name="connsiteX2" fmla="*/ 5469 w 10045"/>
                      <a:gd name="connsiteY2" fmla="*/ 426 h 6912"/>
                      <a:gd name="connsiteX3" fmla="*/ 8315 w 10045"/>
                      <a:gd name="connsiteY3" fmla="*/ 2919 h 6912"/>
                      <a:gd name="connsiteX4" fmla="*/ 10040 w 10045"/>
                      <a:gd name="connsiteY4" fmla="*/ 5225 h 6912"/>
                      <a:gd name="connsiteX5" fmla="*/ 8681 w 10045"/>
                      <a:gd name="connsiteY5" fmla="*/ 6905 h 6912"/>
                      <a:gd name="connsiteX6" fmla="*/ 3967 w 10045"/>
                      <a:gd name="connsiteY6" fmla="*/ 5885 h 6912"/>
                      <a:gd name="connsiteX7" fmla="*/ 43 w 10045"/>
                      <a:gd name="connsiteY7" fmla="*/ 3862 h 6912"/>
                      <a:gd name="connsiteX0" fmla="*/ 47 w 10004"/>
                      <a:gd name="connsiteY0" fmla="*/ 5106 h 9519"/>
                      <a:gd name="connsiteX1" fmla="*/ 2102 w 10004"/>
                      <a:gd name="connsiteY1" fmla="*/ 17 h 9519"/>
                      <a:gd name="connsiteX2" fmla="*/ 6651 w 10004"/>
                      <a:gd name="connsiteY2" fmla="*/ 3484 h 9519"/>
                      <a:gd name="connsiteX3" fmla="*/ 8282 w 10004"/>
                      <a:gd name="connsiteY3" fmla="*/ 3742 h 9519"/>
                      <a:gd name="connsiteX4" fmla="*/ 9999 w 10004"/>
                      <a:gd name="connsiteY4" fmla="*/ 7078 h 9519"/>
                      <a:gd name="connsiteX5" fmla="*/ 8646 w 10004"/>
                      <a:gd name="connsiteY5" fmla="*/ 9509 h 9519"/>
                      <a:gd name="connsiteX6" fmla="*/ 3953 w 10004"/>
                      <a:gd name="connsiteY6" fmla="*/ 8033 h 9519"/>
                      <a:gd name="connsiteX7" fmla="*/ 47 w 10004"/>
                      <a:gd name="connsiteY7" fmla="*/ 5106 h 9519"/>
                      <a:gd name="connsiteX0" fmla="*/ 43 w 9996"/>
                      <a:gd name="connsiteY0" fmla="*/ 6232 h 10868"/>
                      <a:gd name="connsiteX1" fmla="*/ 2097 w 9996"/>
                      <a:gd name="connsiteY1" fmla="*/ 886 h 10868"/>
                      <a:gd name="connsiteX2" fmla="*/ 5642 w 9996"/>
                      <a:gd name="connsiteY2" fmla="*/ 385 h 10868"/>
                      <a:gd name="connsiteX3" fmla="*/ 8275 w 9996"/>
                      <a:gd name="connsiteY3" fmla="*/ 4799 h 10868"/>
                      <a:gd name="connsiteX4" fmla="*/ 9991 w 9996"/>
                      <a:gd name="connsiteY4" fmla="*/ 8304 h 10868"/>
                      <a:gd name="connsiteX5" fmla="*/ 8639 w 9996"/>
                      <a:gd name="connsiteY5" fmla="*/ 10857 h 10868"/>
                      <a:gd name="connsiteX6" fmla="*/ 3947 w 9996"/>
                      <a:gd name="connsiteY6" fmla="*/ 9307 h 10868"/>
                      <a:gd name="connsiteX7" fmla="*/ 43 w 9996"/>
                      <a:gd name="connsiteY7" fmla="*/ 6232 h 10868"/>
                      <a:gd name="connsiteX0" fmla="*/ 43 w 10004"/>
                      <a:gd name="connsiteY0" fmla="*/ 5543 h 9809"/>
                      <a:gd name="connsiteX1" fmla="*/ 2098 w 10004"/>
                      <a:gd name="connsiteY1" fmla="*/ 624 h 9809"/>
                      <a:gd name="connsiteX2" fmla="*/ 5644 w 10004"/>
                      <a:gd name="connsiteY2" fmla="*/ 163 h 9809"/>
                      <a:gd name="connsiteX3" fmla="*/ 8163 w 10004"/>
                      <a:gd name="connsiteY3" fmla="*/ 1492 h 9809"/>
                      <a:gd name="connsiteX4" fmla="*/ 9995 w 10004"/>
                      <a:gd name="connsiteY4" fmla="*/ 7450 h 9809"/>
                      <a:gd name="connsiteX5" fmla="*/ 8642 w 10004"/>
                      <a:gd name="connsiteY5" fmla="*/ 9799 h 9809"/>
                      <a:gd name="connsiteX6" fmla="*/ 3949 w 10004"/>
                      <a:gd name="connsiteY6" fmla="*/ 8373 h 9809"/>
                      <a:gd name="connsiteX7" fmla="*/ 43 w 10004"/>
                      <a:gd name="connsiteY7" fmla="*/ 5543 h 9809"/>
                      <a:gd name="connsiteX0" fmla="*/ 43 w 8950"/>
                      <a:gd name="connsiteY0" fmla="*/ 5651 h 10081"/>
                      <a:gd name="connsiteX1" fmla="*/ 2097 w 8950"/>
                      <a:gd name="connsiteY1" fmla="*/ 636 h 10081"/>
                      <a:gd name="connsiteX2" fmla="*/ 5642 w 8950"/>
                      <a:gd name="connsiteY2" fmla="*/ 166 h 10081"/>
                      <a:gd name="connsiteX3" fmla="*/ 8160 w 8950"/>
                      <a:gd name="connsiteY3" fmla="*/ 1521 h 10081"/>
                      <a:gd name="connsiteX4" fmla="*/ 8473 w 8950"/>
                      <a:gd name="connsiteY4" fmla="*/ 5322 h 10081"/>
                      <a:gd name="connsiteX5" fmla="*/ 8639 w 8950"/>
                      <a:gd name="connsiteY5" fmla="*/ 9990 h 10081"/>
                      <a:gd name="connsiteX6" fmla="*/ 3947 w 8950"/>
                      <a:gd name="connsiteY6" fmla="*/ 8536 h 10081"/>
                      <a:gd name="connsiteX7" fmla="*/ 43 w 8950"/>
                      <a:gd name="connsiteY7" fmla="*/ 5651 h 10081"/>
                      <a:gd name="connsiteX0" fmla="*/ 48 w 9651"/>
                      <a:gd name="connsiteY0" fmla="*/ 5606 h 8648"/>
                      <a:gd name="connsiteX1" fmla="*/ 2343 w 9651"/>
                      <a:gd name="connsiteY1" fmla="*/ 631 h 8648"/>
                      <a:gd name="connsiteX2" fmla="*/ 6304 w 9651"/>
                      <a:gd name="connsiteY2" fmla="*/ 165 h 8648"/>
                      <a:gd name="connsiteX3" fmla="*/ 9117 w 9651"/>
                      <a:gd name="connsiteY3" fmla="*/ 1509 h 8648"/>
                      <a:gd name="connsiteX4" fmla="*/ 9467 w 9651"/>
                      <a:gd name="connsiteY4" fmla="*/ 5279 h 8648"/>
                      <a:gd name="connsiteX5" fmla="*/ 6997 w 9651"/>
                      <a:gd name="connsiteY5" fmla="*/ 8019 h 8648"/>
                      <a:gd name="connsiteX6" fmla="*/ 4410 w 9651"/>
                      <a:gd name="connsiteY6" fmla="*/ 8467 h 8648"/>
                      <a:gd name="connsiteX7" fmla="*/ 48 w 9651"/>
                      <a:gd name="connsiteY7" fmla="*/ 5606 h 8648"/>
                      <a:gd name="connsiteX0" fmla="*/ 41 w 9991"/>
                      <a:gd name="connsiteY0" fmla="*/ 6482 h 9316"/>
                      <a:gd name="connsiteX1" fmla="*/ 2419 w 9991"/>
                      <a:gd name="connsiteY1" fmla="*/ 730 h 9316"/>
                      <a:gd name="connsiteX2" fmla="*/ 6523 w 9991"/>
                      <a:gd name="connsiteY2" fmla="*/ 191 h 9316"/>
                      <a:gd name="connsiteX3" fmla="*/ 9438 w 9991"/>
                      <a:gd name="connsiteY3" fmla="*/ 1745 h 9316"/>
                      <a:gd name="connsiteX4" fmla="*/ 9800 w 9991"/>
                      <a:gd name="connsiteY4" fmla="*/ 6104 h 9316"/>
                      <a:gd name="connsiteX5" fmla="*/ 7241 w 9991"/>
                      <a:gd name="connsiteY5" fmla="*/ 9273 h 9316"/>
                      <a:gd name="connsiteX6" fmla="*/ 1411 w 9991"/>
                      <a:gd name="connsiteY6" fmla="*/ 7856 h 9316"/>
                      <a:gd name="connsiteX7" fmla="*/ 41 w 9991"/>
                      <a:gd name="connsiteY7" fmla="*/ 6482 h 9316"/>
                      <a:gd name="connsiteX0" fmla="*/ 19 w 10708"/>
                      <a:gd name="connsiteY0" fmla="*/ 7721 h 10038"/>
                      <a:gd name="connsiteX1" fmla="*/ 3129 w 10708"/>
                      <a:gd name="connsiteY1" fmla="*/ 825 h 10038"/>
                      <a:gd name="connsiteX2" fmla="*/ 7237 w 10708"/>
                      <a:gd name="connsiteY2" fmla="*/ 246 h 10038"/>
                      <a:gd name="connsiteX3" fmla="*/ 10155 w 10708"/>
                      <a:gd name="connsiteY3" fmla="*/ 1914 h 10038"/>
                      <a:gd name="connsiteX4" fmla="*/ 10517 w 10708"/>
                      <a:gd name="connsiteY4" fmla="*/ 6593 h 10038"/>
                      <a:gd name="connsiteX5" fmla="*/ 7956 w 10708"/>
                      <a:gd name="connsiteY5" fmla="*/ 9995 h 10038"/>
                      <a:gd name="connsiteX6" fmla="*/ 2120 w 10708"/>
                      <a:gd name="connsiteY6" fmla="*/ 8474 h 10038"/>
                      <a:gd name="connsiteX7" fmla="*/ 19 w 10708"/>
                      <a:gd name="connsiteY7" fmla="*/ 7721 h 10038"/>
                      <a:gd name="connsiteX0" fmla="*/ 359 w 11048"/>
                      <a:gd name="connsiteY0" fmla="*/ 7721 h 10038"/>
                      <a:gd name="connsiteX1" fmla="*/ 3469 w 11048"/>
                      <a:gd name="connsiteY1" fmla="*/ 825 h 10038"/>
                      <a:gd name="connsiteX2" fmla="*/ 7577 w 11048"/>
                      <a:gd name="connsiteY2" fmla="*/ 246 h 10038"/>
                      <a:gd name="connsiteX3" fmla="*/ 10495 w 11048"/>
                      <a:gd name="connsiteY3" fmla="*/ 1914 h 10038"/>
                      <a:gd name="connsiteX4" fmla="*/ 10857 w 11048"/>
                      <a:gd name="connsiteY4" fmla="*/ 6593 h 10038"/>
                      <a:gd name="connsiteX5" fmla="*/ 8296 w 11048"/>
                      <a:gd name="connsiteY5" fmla="*/ 9995 h 10038"/>
                      <a:gd name="connsiteX6" fmla="*/ 2460 w 11048"/>
                      <a:gd name="connsiteY6" fmla="*/ 8474 h 10038"/>
                      <a:gd name="connsiteX7" fmla="*/ 359 w 11048"/>
                      <a:gd name="connsiteY7" fmla="*/ 7721 h 10038"/>
                      <a:gd name="connsiteX0" fmla="*/ 359 w 11048"/>
                      <a:gd name="connsiteY0" fmla="*/ 8392 h 10075"/>
                      <a:gd name="connsiteX1" fmla="*/ 3469 w 11048"/>
                      <a:gd name="connsiteY1" fmla="*/ 864 h 10075"/>
                      <a:gd name="connsiteX2" fmla="*/ 7577 w 11048"/>
                      <a:gd name="connsiteY2" fmla="*/ 285 h 10075"/>
                      <a:gd name="connsiteX3" fmla="*/ 10495 w 11048"/>
                      <a:gd name="connsiteY3" fmla="*/ 1953 h 10075"/>
                      <a:gd name="connsiteX4" fmla="*/ 10857 w 11048"/>
                      <a:gd name="connsiteY4" fmla="*/ 6632 h 10075"/>
                      <a:gd name="connsiteX5" fmla="*/ 8296 w 11048"/>
                      <a:gd name="connsiteY5" fmla="*/ 10034 h 10075"/>
                      <a:gd name="connsiteX6" fmla="*/ 2460 w 11048"/>
                      <a:gd name="connsiteY6" fmla="*/ 8513 h 10075"/>
                      <a:gd name="connsiteX7" fmla="*/ 359 w 11048"/>
                      <a:gd name="connsiteY7" fmla="*/ 8392 h 10075"/>
                      <a:gd name="connsiteX0" fmla="*/ 371 w 11060"/>
                      <a:gd name="connsiteY0" fmla="*/ 8392 h 10075"/>
                      <a:gd name="connsiteX1" fmla="*/ 3481 w 11060"/>
                      <a:gd name="connsiteY1" fmla="*/ 864 h 10075"/>
                      <a:gd name="connsiteX2" fmla="*/ 7589 w 11060"/>
                      <a:gd name="connsiteY2" fmla="*/ 285 h 10075"/>
                      <a:gd name="connsiteX3" fmla="*/ 10507 w 11060"/>
                      <a:gd name="connsiteY3" fmla="*/ 1953 h 10075"/>
                      <a:gd name="connsiteX4" fmla="*/ 10869 w 11060"/>
                      <a:gd name="connsiteY4" fmla="*/ 6632 h 10075"/>
                      <a:gd name="connsiteX5" fmla="*/ 8308 w 11060"/>
                      <a:gd name="connsiteY5" fmla="*/ 10034 h 10075"/>
                      <a:gd name="connsiteX6" fmla="*/ 2472 w 11060"/>
                      <a:gd name="connsiteY6" fmla="*/ 8513 h 10075"/>
                      <a:gd name="connsiteX7" fmla="*/ 371 w 11060"/>
                      <a:gd name="connsiteY7" fmla="*/ 8392 h 10075"/>
                      <a:gd name="connsiteX0" fmla="*/ 54 w 10743"/>
                      <a:gd name="connsiteY0" fmla="*/ 9468 h 11151"/>
                      <a:gd name="connsiteX1" fmla="*/ 4027 w 10743"/>
                      <a:gd name="connsiteY1" fmla="*/ 495 h 11151"/>
                      <a:gd name="connsiteX2" fmla="*/ 7272 w 10743"/>
                      <a:gd name="connsiteY2" fmla="*/ 1361 h 11151"/>
                      <a:gd name="connsiteX3" fmla="*/ 10190 w 10743"/>
                      <a:gd name="connsiteY3" fmla="*/ 3029 h 11151"/>
                      <a:gd name="connsiteX4" fmla="*/ 10552 w 10743"/>
                      <a:gd name="connsiteY4" fmla="*/ 7708 h 11151"/>
                      <a:gd name="connsiteX5" fmla="*/ 7991 w 10743"/>
                      <a:gd name="connsiteY5" fmla="*/ 11110 h 11151"/>
                      <a:gd name="connsiteX6" fmla="*/ 2155 w 10743"/>
                      <a:gd name="connsiteY6" fmla="*/ 9589 h 11151"/>
                      <a:gd name="connsiteX7" fmla="*/ 54 w 10743"/>
                      <a:gd name="connsiteY7" fmla="*/ 9468 h 11151"/>
                      <a:gd name="connsiteX0" fmla="*/ 54 w 10743"/>
                      <a:gd name="connsiteY0" fmla="*/ 9506 h 11189"/>
                      <a:gd name="connsiteX1" fmla="*/ 4027 w 10743"/>
                      <a:gd name="connsiteY1" fmla="*/ 533 h 11189"/>
                      <a:gd name="connsiteX2" fmla="*/ 7272 w 10743"/>
                      <a:gd name="connsiteY2" fmla="*/ 1399 h 11189"/>
                      <a:gd name="connsiteX3" fmla="*/ 10190 w 10743"/>
                      <a:gd name="connsiteY3" fmla="*/ 3067 h 11189"/>
                      <a:gd name="connsiteX4" fmla="*/ 10552 w 10743"/>
                      <a:gd name="connsiteY4" fmla="*/ 7746 h 11189"/>
                      <a:gd name="connsiteX5" fmla="*/ 7991 w 10743"/>
                      <a:gd name="connsiteY5" fmla="*/ 11148 h 11189"/>
                      <a:gd name="connsiteX6" fmla="*/ 2155 w 10743"/>
                      <a:gd name="connsiteY6" fmla="*/ 9627 h 11189"/>
                      <a:gd name="connsiteX7" fmla="*/ 54 w 10743"/>
                      <a:gd name="connsiteY7" fmla="*/ 9506 h 11189"/>
                      <a:gd name="connsiteX0" fmla="*/ 40 w 11293"/>
                      <a:gd name="connsiteY0" fmla="*/ 9082 h 11127"/>
                      <a:gd name="connsiteX1" fmla="*/ 4577 w 11293"/>
                      <a:gd name="connsiteY1" fmla="*/ 470 h 11127"/>
                      <a:gd name="connsiteX2" fmla="*/ 7822 w 11293"/>
                      <a:gd name="connsiteY2" fmla="*/ 1336 h 11127"/>
                      <a:gd name="connsiteX3" fmla="*/ 10740 w 11293"/>
                      <a:gd name="connsiteY3" fmla="*/ 3004 h 11127"/>
                      <a:gd name="connsiteX4" fmla="*/ 11102 w 11293"/>
                      <a:gd name="connsiteY4" fmla="*/ 7683 h 11127"/>
                      <a:gd name="connsiteX5" fmla="*/ 8541 w 11293"/>
                      <a:gd name="connsiteY5" fmla="*/ 11085 h 11127"/>
                      <a:gd name="connsiteX6" fmla="*/ 2705 w 11293"/>
                      <a:gd name="connsiteY6" fmla="*/ 9564 h 11127"/>
                      <a:gd name="connsiteX7" fmla="*/ 40 w 11293"/>
                      <a:gd name="connsiteY7" fmla="*/ 9082 h 1112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1293" h="11127">
                        <a:moveTo>
                          <a:pt x="40" y="9082"/>
                        </a:moveTo>
                        <a:cubicBezTo>
                          <a:pt x="352" y="7566"/>
                          <a:pt x="3280" y="1761"/>
                          <a:pt x="4577" y="470"/>
                        </a:cubicBezTo>
                        <a:cubicBezTo>
                          <a:pt x="5874" y="-821"/>
                          <a:pt x="6795" y="914"/>
                          <a:pt x="7822" y="1336"/>
                        </a:cubicBezTo>
                        <a:cubicBezTo>
                          <a:pt x="8849" y="1758"/>
                          <a:pt x="10193" y="1947"/>
                          <a:pt x="10740" y="3004"/>
                        </a:cubicBezTo>
                        <a:cubicBezTo>
                          <a:pt x="11287" y="4061"/>
                          <a:pt x="11468" y="6337"/>
                          <a:pt x="11102" y="7683"/>
                        </a:cubicBezTo>
                        <a:cubicBezTo>
                          <a:pt x="10736" y="9030"/>
                          <a:pt x="9940" y="10771"/>
                          <a:pt x="8541" y="11085"/>
                        </a:cubicBezTo>
                        <a:cubicBezTo>
                          <a:pt x="7141" y="11398"/>
                          <a:pt x="4122" y="9898"/>
                          <a:pt x="2705" y="9564"/>
                        </a:cubicBezTo>
                        <a:cubicBezTo>
                          <a:pt x="1288" y="9230"/>
                          <a:pt x="-272" y="10598"/>
                          <a:pt x="40" y="9082"/>
                        </a:cubicBezTo>
                        <a:close/>
                      </a:path>
                    </a:pathLst>
                  </a:custGeom>
                  <a:solidFill>
                    <a:srgbClr val="9CE0FA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marL="0" marR="0" lvl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  <a:cs typeface="+mn-cs"/>
                    </a:endParaRPr>
                  </a:p>
                </p:txBody>
              </p:sp>
              <p:grpSp>
                <p:nvGrpSpPr>
                  <p:cNvPr id="717" name="Group 327">
                    <a:extLst>
                      <a:ext uri="{FF2B5EF4-FFF2-40B4-BE49-F238E27FC236}">
                        <a16:creationId xmlns:a16="http://schemas.microsoft.com/office/drawing/2014/main" id="{47009FB1-B7F4-EE87-B111-6D35A0400F6C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7908175" y="5241780"/>
                    <a:ext cx="536554" cy="263548"/>
                    <a:chOff x="1871277" y="1576300"/>
                    <a:chExt cx="1128371" cy="437861"/>
                  </a:xfrm>
                </p:grpSpPr>
                <p:sp>
                  <p:nvSpPr>
                    <p:cNvPr id="721" name="Oval 720">
                      <a:extLst>
                        <a:ext uri="{FF2B5EF4-FFF2-40B4-BE49-F238E27FC236}">
                          <a16:creationId xmlns:a16="http://schemas.microsoft.com/office/drawing/2014/main" id="{60F29466-0129-3F13-1D11-F501CFA1B9C4}"/>
                        </a:ext>
                      </a:extLst>
                    </p:cNvPr>
                    <p:cNvSpPr/>
                    <p:nvPr/>
                  </p:nvSpPr>
                  <p:spPr bwMode="auto">
                    <a:xfrm flipV="1">
                      <a:off x="1874446" y="1692905"/>
                      <a:ext cx="1125202" cy="321256"/>
                    </a:xfrm>
                    <a:prstGeom prst="ellipse">
                      <a:avLst/>
                    </a:prstGeom>
                    <a:gradFill flip="none" rotWithShape="1">
                      <a:gsLst>
                        <a:gs pos="0">
                          <a:srgbClr val="3333CC">
                            <a:lumMod val="75000"/>
                          </a:srgbClr>
                        </a:gs>
                        <a:gs pos="53000">
                          <a:srgbClr val="3333CC">
                            <a:lumMod val="60000"/>
                            <a:lumOff val="40000"/>
                          </a:srgbClr>
                        </a:gs>
                        <a:gs pos="100000">
                          <a:srgbClr val="3333CC">
                            <a:lumMod val="75000"/>
                          </a:srgbClr>
                        </a:gs>
                      </a:gsLst>
                      <a:lin ang="0" scaled="1"/>
                      <a:tileRect/>
                    </a:gradFill>
                    <a:ln w="6350" cap="flat" cmpd="sng" algn="ctr">
                      <a:solidFill>
                        <a:srgbClr val="000000"/>
                      </a:solidFill>
                      <a:prstDash val="solid"/>
                    </a:ln>
                    <a:effectLst>
                      <a:outerShdw blurRad="40000" dist="23000" dir="5400000" rotWithShape="0">
                        <a:srgbClr val="000000">
                          <a:alpha val="35000"/>
                        </a:srgbClr>
                      </a:outerShdw>
                    </a:effectLst>
                  </p:spPr>
                  <p:txBody>
                    <a:bodyPr anchor="ctr"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0" cap="none" spc="0" normalizeH="0" baseline="0" noProof="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Gill Sans M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722" name="Rectangle 721">
                      <a:extLst>
                        <a:ext uri="{FF2B5EF4-FFF2-40B4-BE49-F238E27FC236}">
                          <a16:creationId xmlns:a16="http://schemas.microsoft.com/office/drawing/2014/main" id="{40A8F2B3-8239-F41A-905B-880C88EC4F0C}"/>
                        </a:ext>
                      </a:extLst>
                    </p:cNvPr>
                    <p:cNvSpPr/>
                    <p:nvPr/>
                  </p:nvSpPr>
                  <p:spPr bwMode="auto">
                    <a:xfrm>
                      <a:off x="1871277" y="1740499"/>
                      <a:ext cx="1128371" cy="114225"/>
                    </a:xfrm>
                    <a:prstGeom prst="rect">
                      <a:avLst/>
                    </a:prstGeom>
                    <a:gradFill rotWithShape="1">
                      <a:gsLst>
                        <a:gs pos="0">
                          <a:srgbClr val="3333CC">
                            <a:lumMod val="75000"/>
                          </a:srgbClr>
                        </a:gs>
                        <a:gs pos="53000">
                          <a:srgbClr val="3333CC">
                            <a:lumMod val="60000"/>
                            <a:lumOff val="40000"/>
                          </a:srgbClr>
                        </a:gs>
                        <a:gs pos="100000">
                          <a:srgbClr val="3333CC">
                            <a:lumMod val="75000"/>
                          </a:srgbClr>
                        </a:gs>
                      </a:gsLst>
                      <a:lin ang="10800000" scaled="0"/>
                    </a:gradFill>
                    <a:ln w="25400" cap="flat" cmpd="sng" algn="ctr">
                      <a:noFill/>
                      <a:prstDash val="solid"/>
                    </a:ln>
                    <a:effectLst/>
                  </p:spPr>
                  <p:txBody>
                    <a:bodyPr anchor="ctr"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Gill Sans M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723" name="Oval 722">
                      <a:extLst>
                        <a:ext uri="{FF2B5EF4-FFF2-40B4-BE49-F238E27FC236}">
                          <a16:creationId xmlns:a16="http://schemas.microsoft.com/office/drawing/2014/main" id="{2DCA8105-C74D-F542-4456-458100E28840}"/>
                        </a:ext>
                      </a:extLst>
                    </p:cNvPr>
                    <p:cNvSpPr/>
                    <p:nvPr/>
                  </p:nvSpPr>
                  <p:spPr bwMode="auto">
                    <a:xfrm flipV="1">
                      <a:off x="1871277" y="1576300"/>
                      <a:ext cx="1125200" cy="321257"/>
                    </a:xfrm>
                    <a:prstGeom prst="ellipse">
                      <a:avLst/>
                    </a:prstGeom>
                    <a:solidFill>
                      <a:srgbClr val="FFFFFF">
                        <a:lumMod val="75000"/>
                      </a:srgbClr>
                    </a:solidFill>
                    <a:ln w="6350" cap="flat" cmpd="sng" algn="ctr">
                      <a:solidFill>
                        <a:srgbClr val="000000"/>
                      </a:solidFill>
                      <a:prstDash val="solid"/>
                    </a:ln>
                    <a:effectLst>
                      <a:outerShdw blurRad="40000" dist="23000" dir="5400000" rotWithShape="0">
                        <a:srgbClr val="000000">
                          <a:alpha val="35000"/>
                        </a:srgbClr>
                      </a:outerShdw>
                    </a:effectLst>
                  </p:spPr>
                  <p:txBody>
                    <a:bodyPr anchor="ctr"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0" cap="none" spc="0" normalizeH="0" baseline="0" noProof="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Gill Sans M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724" name="Freeform 723">
                      <a:extLst>
                        <a:ext uri="{FF2B5EF4-FFF2-40B4-BE49-F238E27FC236}">
                          <a16:creationId xmlns:a16="http://schemas.microsoft.com/office/drawing/2014/main" id="{7E828CCC-6C82-A255-DB11-D49D1F2B23BB}"/>
                        </a:ext>
                      </a:extLst>
                    </p:cNvPr>
                    <p:cNvSpPr/>
                    <p:nvPr/>
                  </p:nvSpPr>
                  <p:spPr bwMode="auto">
                    <a:xfrm>
                      <a:off x="2159708" y="1673868"/>
                      <a:ext cx="548339" cy="159438"/>
                    </a:xfrm>
                    <a:custGeom>
                      <a:avLst/>
                      <a:gdLst>
                        <a:gd name="connsiteX0" fmla="*/ 1486231 w 2944854"/>
                        <a:gd name="connsiteY0" fmla="*/ 727041 h 1302232"/>
                        <a:gd name="connsiteX1" fmla="*/ 257675 w 2944854"/>
                        <a:gd name="connsiteY1" fmla="*/ 1302232 h 1302232"/>
                        <a:gd name="connsiteX2" fmla="*/ 0 w 2944854"/>
                        <a:gd name="connsiteY2" fmla="*/ 1228607 h 1302232"/>
                        <a:gd name="connsiteX3" fmla="*/ 911064 w 2944854"/>
                        <a:gd name="connsiteY3" fmla="*/ 837478 h 1302232"/>
                        <a:gd name="connsiteX4" fmla="*/ 883456 w 2944854"/>
                        <a:gd name="connsiteY4" fmla="*/ 450949 h 1302232"/>
                        <a:gd name="connsiteX5" fmla="*/ 161047 w 2944854"/>
                        <a:gd name="connsiteY5" fmla="*/ 119640 h 1302232"/>
                        <a:gd name="connsiteX6" fmla="*/ 404917 w 2944854"/>
                        <a:gd name="connsiteY6" fmla="*/ 50617 h 1302232"/>
                        <a:gd name="connsiteX7" fmla="*/ 1477028 w 2944854"/>
                        <a:gd name="connsiteY7" fmla="*/ 501566 h 1302232"/>
                        <a:gd name="connsiteX8" fmla="*/ 2572146 w 2944854"/>
                        <a:gd name="connsiteY8" fmla="*/ 0 h 1302232"/>
                        <a:gd name="connsiteX9" fmla="*/ 2875834 w 2944854"/>
                        <a:gd name="connsiteY9" fmla="*/ 96632 h 1302232"/>
                        <a:gd name="connsiteX10" fmla="*/ 2079803 w 2944854"/>
                        <a:gd name="connsiteY10" fmla="*/ 432543 h 1302232"/>
                        <a:gd name="connsiteX11" fmla="*/ 2240850 w 2944854"/>
                        <a:gd name="connsiteY11" fmla="*/ 920305 h 1302232"/>
                        <a:gd name="connsiteX12" fmla="*/ 2944854 w 2944854"/>
                        <a:gd name="connsiteY12" fmla="*/ 1228607 h 1302232"/>
                        <a:gd name="connsiteX13" fmla="*/ 2733192 w 2944854"/>
                        <a:gd name="connsiteY13" fmla="*/ 1297630 h 1302232"/>
                        <a:gd name="connsiteX14" fmla="*/ 1486231 w 2944854"/>
                        <a:gd name="connsiteY14" fmla="*/ 727041 h 1302232"/>
                        <a:gd name="connsiteX0" fmla="*/ 1486231 w 2944854"/>
                        <a:gd name="connsiteY0" fmla="*/ 727041 h 1316375"/>
                        <a:gd name="connsiteX1" fmla="*/ 257675 w 2944854"/>
                        <a:gd name="connsiteY1" fmla="*/ 1302232 h 1316375"/>
                        <a:gd name="connsiteX2" fmla="*/ 0 w 2944854"/>
                        <a:gd name="connsiteY2" fmla="*/ 1228607 h 1316375"/>
                        <a:gd name="connsiteX3" fmla="*/ 911064 w 2944854"/>
                        <a:gd name="connsiteY3" fmla="*/ 837478 h 1316375"/>
                        <a:gd name="connsiteX4" fmla="*/ 883456 w 2944854"/>
                        <a:gd name="connsiteY4" fmla="*/ 450949 h 1316375"/>
                        <a:gd name="connsiteX5" fmla="*/ 161047 w 2944854"/>
                        <a:gd name="connsiteY5" fmla="*/ 119640 h 1316375"/>
                        <a:gd name="connsiteX6" fmla="*/ 404917 w 2944854"/>
                        <a:gd name="connsiteY6" fmla="*/ 50617 h 1316375"/>
                        <a:gd name="connsiteX7" fmla="*/ 1477028 w 2944854"/>
                        <a:gd name="connsiteY7" fmla="*/ 501566 h 1316375"/>
                        <a:gd name="connsiteX8" fmla="*/ 2572146 w 2944854"/>
                        <a:gd name="connsiteY8" fmla="*/ 0 h 1316375"/>
                        <a:gd name="connsiteX9" fmla="*/ 2875834 w 2944854"/>
                        <a:gd name="connsiteY9" fmla="*/ 96632 h 1316375"/>
                        <a:gd name="connsiteX10" fmla="*/ 2079803 w 2944854"/>
                        <a:gd name="connsiteY10" fmla="*/ 432543 h 1316375"/>
                        <a:gd name="connsiteX11" fmla="*/ 2240850 w 2944854"/>
                        <a:gd name="connsiteY11" fmla="*/ 920305 h 1316375"/>
                        <a:gd name="connsiteX12" fmla="*/ 2944854 w 2944854"/>
                        <a:gd name="connsiteY12" fmla="*/ 1228607 h 1316375"/>
                        <a:gd name="connsiteX13" fmla="*/ 2756623 w 2944854"/>
                        <a:gd name="connsiteY13" fmla="*/ 1316375 h 1316375"/>
                        <a:gd name="connsiteX14" fmla="*/ 1486231 w 2944854"/>
                        <a:gd name="connsiteY14" fmla="*/ 727041 h 1316375"/>
                        <a:gd name="connsiteX0" fmla="*/ 1486231 w 3024520"/>
                        <a:gd name="connsiteY0" fmla="*/ 727041 h 1316375"/>
                        <a:gd name="connsiteX1" fmla="*/ 257675 w 3024520"/>
                        <a:gd name="connsiteY1" fmla="*/ 1302232 h 1316375"/>
                        <a:gd name="connsiteX2" fmla="*/ 0 w 3024520"/>
                        <a:gd name="connsiteY2" fmla="*/ 1228607 h 1316375"/>
                        <a:gd name="connsiteX3" fmla="*/ 911064 w 3024520"/>
                        <a:gd name="connsiteY3" fmla="*/ 837478 h 1316375"/>
                        <a:gd name="connsiteX4" fmla="*/ 883456 w 3024520"/>
                        <a:gd name="connsiteY4" fmla="*/ 450949 h 1316375"/>
                        <a:gd name="connsiteX5" fmla="*/ 161047 w 3024520"/>
                        <a:gd name="connsiteY5" fmla="*/ 119640 h 1316375"/>
                        <a:gd name="connsiteX6" fmla="*/ 404917 w 3024520"/>
                        <a:gd name="connsiteY6" fmla="*/ 50617 h 1316375"/>
                        <a:gd name="connsiteX7" fmla="*/ 1477028 w 3024520"/>
                        <a:gd name="connsiteY7" fmla="*/ 501566 h 1316375"/>
                        <a:gd name="connsiteX8" fmla="*/ 2572146 w 3024520"/>
                        <a:gd name="connsiteY8" fmla="*/ 0 h 1316375"/>
                        <a:gd name="connsiteX9" fmla="*/ 2875834 w 3024520"/>
                        <a:gd name="connsiteY9" fmla="*/ 96632 h 1316375"/>
                        <a:gd name="connsiteX10" fmla="*/ 2079803 w 3024520"/>
                        <a:gd name="connsiteY10" fmla="*/ 432543 h 1316375"/>
                        <a:gd name="connsiteX11" fmla="*/ 2240850 w 3024520"/>
                        <a:gd name="connsiteY11" fmla="*/ 920305 h 1316375"/>
                        <a:gd name="connsiteX12" fmla="*/ 3024520 w 3024520"/>
                        <a:gd name="connsiteY12" fmla="*/ 1228607 h 1316375"/>
                        <a:gd name="connsiteX13" fmla="*/ 2756623 w 3024520"/>
                        <a:gd name="connsiteY13" fmla="*/ 1316375 h 1316375"/>
                        <a:gd name="connsiteX14" fmla="*/ 1486231 w 3024520"/>
                        <a:gd name="connsiteY14" fmla="*/ 727041 h 1316375"/>
                        <a:gd name="connsiteX0" fmla="*/ 1537780 w 3076069"/>
                        <a:gd name="connsiteY0" fmla="*/ 727041 h 1316375"/>
                        <a:gd name="connsiteX1" fmla="*/ 309224 w 3076069"/>
                        <a:gd name="connsiteY1" fmla="*/ 1302232 h 1316375"/>
                        <a:gd name="connsiteX2" fmla="*/ 0 w 3076069"/>
                        <a:gd name="connsiteY2" fmla="*/ 1228607 h 1316375"/>
                        <a:gd name="connsiteX3" fmla="*/ 962613 w 3076069"/>
                        <a:gd name="connsiteY3" fmla="*/ 837478 h 1316375"/>
                        <a:gd name="connsiteX4" fmla="*/ 935005 w 3076069"/>
                        <a:gd name="connsiteY4" fmla="*/ 450949 h 1316375"/>
                        <a:gd name="connsiteX5" fmla="*/ 212596 w 3076069"/>
                        <a:gd name="connsiteY5" fmla="*/ 119640 h 1316375"/>
                        <a:gd name="connsiteX6" fmla="*/ 456466 w 3076069"/>
                        <a:gd name="connsiteY6" fmla="*/ 50617 h 1316375"/>
                        <a:gd name="connsiteX7" fmla="*/ 1528577 w 3076069"/>
                        <a:gd name="connsiteY7" fmla="*/ 501566 h 1316375"/>
                        <a:gd name="connsiteX8" fmla="*/ 2623695 w 3076069"/>
                        <a:gd name="connsiteY8" fmla="*/ 0 h 1316375"/>
                        <a:gd name="connsiteX9" fmla="*/ 2927383 w 3076069"/>
                        <a:gd name="connsiteY9" fmla="*/ 96632 h 1316375"/>
                        <a:gd name="connsiteX10" fmla="*/ 2131352 w 3076069"/>
                        <a:gd name="connsiteY10" fmla="*/ 432543 h 1316375"/>
                        <a:gd name="connsiteX11" fmla="*/ 2292399 w 3076069"/>
                        <a:gd name="connsiteY11" fmla="*/ 920305 h 1316375"/>
                        <a:gd name="connsiteX12" fmla="*/ 3076069 w 3076069"/>
                        <a:gd name="connsiteY12" fmla="*/ 1228607 h 1316375"/>
                        <a:gd name="connsiteX13" fmla="*/ 2808172 w 3076069"/>
                        <a:gd name="connsiteY13" fmla="*/ 1316375 h 1316375"/>
                        <a:gd name="connsiteX14" fmla="*/ 1537780 w 3076069"/>
                        <a:gd name="connsiteY14" fmla="*/ 727041 h 1316375"/>
                        <a:gd name="connsiteX0" fmla="*/ 1537780 w 3076069"/>
                        <a:gd name="connsiteY0" fmla="*/ 727041 h 1321259"/>
                        <a:gd name="connsiteX1" fmla="*/ 313981 w 3076069"/>
                        <a:gd name="connsiteY1" fmla="*/ 1321259 h 1321259"/>
                        <a:gd name="connsiteX2" fmla="*/ 0 w 3076069"/>
                        <a:gd name="connsiteY2" fmla="*/ 1228607 h 1321259"/>
                        <a:gd name="connsiteX3" fmla="*/ 962613 w 3076069"/>
                        <a:gd name="connsiteY3" fmla="*/ 837478 h 1321259"/>
                        <a:gd name="connsiteX4" fmla="*/ 935005 w 3076069"/>
                        <a:gd name="connsiteY4" fmla="*/ 450949 h 1321259"/>
                        <a:gd name="connsiteX5" fmla="*/ 212596 w 3076069"/>
                        <a:gd name="connsiteY5" fmla="*/ 119640 h 1321259"/>
                        <a:gd name="connsiteX6" fmla="*/ 456466 w 3076069"/>
                        <a:gd name="connsiteY6" fmla="*/ 50617 h 1321259"/>
                        <a:gd name="connsiteX7" fmla="*/ 1528577 w 3076069"/>
                        <a:gd name="connsiteY7" fmla="*/ 501566 h 1321259"/>
                        <a:gd name="connsiteX8" fmla="*/ 2623695 w 3076069"/>
                        <a:gd name="connsiteY8" fmla="*/ 0 h 1321259"/>
                        <a:gd name="connsiteX9" fmla="*/ 2927383 w 3076069"/>
                        <a:gd name="connsiteY9" fmla="*/ 96632 h 1321259"/>
                        <a:gd name="connsiteX10" fmla="*/ 2131352 w 3076069"/>
                        <a:gd name="connsiteY10" fmla="*/ 432543 h 1321259"/>
                        <a:gd name="connsiteX11" fmla="*/ 2292399 w 3076069"/>
                        <a:gd name="connsiteY11" fmla="*/ 920305 h 1321259"/>
                        <a:gd name="connsiteX12" fmla="*/ 3076069 w 3076069"/>
                        <a:gd name="connsiteY12" fmla="*/ 1228607 h 1321259"/>
                        <a:gd name="connsiteX13" fmla="*/ 2808172 w 3076069"/>
                        <a:gd name="connsiteY13" fmla="*/ 1316375 h 1321259"/>
                        <a:gd name="connsiteX14" fmla="*/ 1537780 w 3076069"/>
                        <a:gd name="connsiteY14" fmla="*/ 727041 h 1321259"/>
                        <a:gd name="connsiteX0" fmla="*/ 1537780 w 3076069"/>
                        <a:gd name="connsiteY0" fmla="*/ 750825 h 1321259"/>
                        <a:gd name="connsiteX1" fmla="*/ 313981 w 3076069"/>
                        <a:gd name="connsiteY1" fmla="*/ 1321259 h 1321259"/>
                        <a:gd name="connsiteX2" fmla="*/ 0 w 3076069"/>
                        <a:gd name="connsiteY2" fmla="*/ 1228607 h 1321259"/>
                        <a:gd name="connsiteX3" fmla="*/ 962613 w 3076069"/>
                        <a:gd name="connsiteY3" fmla="*/ 837478 h 1321259"/>
                        <a:gd name="connsiteX4" fmla="*/ 935005 w 3076069"/>
                        <a:gd name="connsiteY4" fmla="*/ 450949 h 1321259"/>
                        <a:gd name="connsiteX5" fmla="*/ 212596 w 3076069"/>
                        <a:gd name="connsiteY5" fmla="*/ 119640 h 1321259"/>
                        <a:gd name="connsiteX6" fmla="*/ 456466 w 3076069"/>
                        <a:gd name="connsiteY6" fmla="*/ 50617 h 1321259"/>
                        <a:gd name="connsiteX7" fmla="*/ 1528577 w 3076069"/>
                        <a:gd name="connsiteY7" fmla="*/ 501566 h 1321259"/>
                        <a:gd name="connsiteX8" fmla="*/ 2623695 w 3076069"/>
                        <a:gd name="connsiteY8" fmla="*/ 0 h 1321259"/>
                        <a:gd name="connsiteX9" fmla="*/ 2927383 w 3076069"/>
                        <a:gd name="connsiteY9" fmla="*/ 96632 h 1321259"/>
                        <a:gd name="connsiteX10" fmla="*/ 2131352 w 3076069"/>
                        <a:gd name="connsiteY10" fmla="*/ 432543 h 1321259"/>
                        <a:gd name="connsiteX11" fmla="*/ 2292399 w 3076069"/>
                        <a:gd name="connsiteY11" fmla="*/ 920305 h 1321259"/>
                        <a:gd name="connsiteX12" fmla="*/ 3076069 w 3076069"/>
                        <a:gd name="connsiteY12" fmla="*/ 1228607 h 1321259"/>
                        <a:gd name="connsiteX13" fmla="*/ 2808172 w 3076069"/>
                        <a:gd name="connsiteY13" fmla="*/ 1316375 h 1321259"/>
                        <a:gd name="connsiteX14" fmla="*/ 1537780 w 3076069"/>
                        <a:gd name="connsiteY14" fmla="*/ 750825 h 1321259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</a:cxnLst>
                      <a:rect l="l" t="t" r="r" b="b"/>
                      <a:pathLst>
                        <a:path w="3076069" h="1321259">
                          <a:moveTo>
                            <a:pt x="1537780" y="750825"/>
                          </a:moveTo>
                          <a:lnTo>
                            <a:pt x="313981" y="1321259"/>
                          </a:lnTo>
                          <a:lnTo>
                            <a:pt x="0" y="1228607"/>
                          </a:lnTo>
                          <a:lnTo>
                            <a:pt x="962613" y="837478"/>
                          </a:lnTo>
                          <a:lnTo>
                            <a:pt x="935005" y="450949"/>
                          </a:lnTo>
                          <a:lnTo>
                            <a:pt x="212596" y="119640"/>
                          </a:lnTo>
                          <a:lnTo>
                            <a:pt x="456466" y="50617"/>
                          </a:lnTo>
                          <a:lnTo>
                            <a:pt x="1528577" y="501566"/>
                          </a:lnTo>
                          <a:lnTo>
                            <a:pt x="2623695" y="0"/>
                          </a:lnTo>
                          <a:lnTo>
                            <a:pt x="2927383" y="96632"/>
                          </a:lnTo>
                          <a:lnTo>
                            <a:pt x="2131352" y="432543"/>
                          </a:lnTo>
                          <a:lnTo>
                            <a:pt x="2292399" y="920305"/>
                          </a:lnTo>
                          <a:lnTo>
                            <a:pt x="3076069" y="1228607"/>
                          </a:lnTo>
                          <a:lnTo>
                            <a:pt x="2808172" y="1316375"/>
                          </a:lnTo>
                          <a:lnTo>
                            <a:pt x="1537780" y="750825"/>
                          </a:lnTo>
                          <a:close/>
                        </a:path>
                      </a:pathLst>
                    </a:custGeom>
                    <a:solidFill>
                      <a:srgbClr val="3333CC">
                        <a:lumMod val="60000"/>
                        <a:lumOff val="40000"/>
                      </a:srgbClr>
                    </a:solidFill>
                    <a:ln w="9525" cap="flat" cmpd="sng" algn="ctr">
                      <a:noFill/>
                      <a:prstDash val="solid"/>
                    </a:ln>
                    <a:effectLst/>
                  </p:spPr>
                  <p:txBody>
                    <a:bodyPr anchor="ctr"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Gill Sans M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725" name="Freeform 724">
                      <a:extLst>
                        <a:ext uri="{FF2B5EF4-FFF2-40B4-BE49-F238E27FC236}">
                          <a16:creationId xmlns:a16="http://schemas.microsoft.com/office/drawing/2014/main" id="{2675C742-B201-C781-3FBA-CCADF941B329}"/>
                        </a:ext>
                      </a:extLst>
                    </p:cNvPr>
                    <p:cNvSpPr/>
                    <p:nvPr/>
                  </p:nvSpPr>
                  <p:spPr bwMode="auto">
                    <a:xfrm>
                      <a:off x="2102655" y="1633412"/>
                      <a:ext cx="662444" cy="111846"/>
                    </a:xfrm>
                    <a:custGeom>
                      <a:avLst/>
                      <a:gdLst>
                        <a:gd name="connsiteX0" fmla="*/ 0 w 3645229"/>
                        <a:gd name="connsiteY0" fmla="*/ 214441 h 923747"/>
                        <a:gd name="connsiteX1" fmla="*/ 659770 w 3645229"/>
                        <a:gd name="connsiteY1" fmla="*/ 16495 h 923747"/>
                        <a:gd name="connsiteX2" fmla="*/ 1814367 w 3645229"/>
                        <a:gd name="connsiteY2" fmla="*/ 511360 h 923747"/>
                        <a:gd name="connsiteX3" fmla="*/ 2968965 w 3645229"/>
                        <a:gd name="connsiteY3" fmla="*/ 0 h 923747"/>
                        <a:gd name="connsiteX4" fmla="*/ 3645229 w 3645229"/>
                        <a:gd name="connsiteY4" fmla="*/ 197946 h 923747"/>
                        <a:gd name="connsiteX5" fmla="*/ 3199884 w 3645229"/>
                        <a:gd name="connsiteY5" fmla="*/ 461874 h 923747"/>
                        <a:gd name="connsiteX6" fmla="*/ 2985459 w 3645229"/>
                        <a:gd name="connsiteY6" fmla="*/ 379396 h 923747"/>
                        <a:gd name="connsiteX7" fmla="*/ 1830861 w 3645229"/>
                        <a:gd name="connsiteY7" fmla="*/ 923747 h 923747"/>
                        <a:gd name="connsiteX8" fmla="*/ 676264 w 3645229"/>
                        <a:gd name="connsiteY8" fmla="*/ 412387 h 923747"/>
                        <a:gd name="connsiteX9" fmla="*/ 527816 w 3645229"/>
                        <a:gd name="connsiteY9" fmla="*/ 478369 h 923747"/>
                        <a:gd name="connsiteX10" fmla="*/ 0 w 3645229"/>
                        <a:gd name="connsiteY10" fmla="*/ 214441 h 923747"/>
                        <a:gd name="connsiteX0" fmla="*/ 0 w 3640627"/>
                        <a:gd name="connsiteY0" fmla="*/ 242051 h 923747"/>
                        <a:gd name="connsiteX1" fmla="*/ 655168 w 3640627"/>
                        <a:gd name="connsiteY1" fmla="*/ 16495 h 923747"/>
                        <a:gd name="connsiteX2" fmla="*/ 1809765 w 3640627"/>
                        <a:gd name="connsiteY2" fmla="*/ 511360 h 923747"/>
                        <a:gd name="connsiteX3" fmla="*/ 2964363 w 3640627"/>
                        <a:gd name="connsiteY3" fmla="*/ 0 h 923747"/>
                        <a:gd name="connsiteX4" fmla="*/ 3640627 w 3640627"/>
                        <a:gd name="connsiteY4" fmla="*/ 197946 h 923747"/>
                        <a:gd name="connsiteX5" fmla="*/ 3195282 w 3640627"/>
                        <a:gd name="connsiteY5" fmla="*/ 461874 h 923747"/>
                        <a:gd name="connsiteX6" fmla="*/ 2980857 w 3640627"/>
                        <a:gd name="connsiteY6" fmla="*/ 379396 h 923747"/>
                        <a:gd name="connsiteX7" fmla="*/ 1826259 w 3640627"/>
                        <a:gd name="connsiteY7" fmla="*/ 923747 h 923747"/>
                        <a:gd name="connsiteX8" fmla="*/ 671662 w 3640627"/>
                        <a:gd name="connsiteY8" fmla="*/ 412387 h 923747"/>
                        <a:gd name="connsiteX9" fmla="*/ 523214 w 3640627"/>
                        <a:gd name="connsiteY9" fmla="*/ 478369 h 923747"/>
                        <a:gd name="connsiteX10" fmla="*/ 0 w 3640627"/>
                        <a:gd name="connsiteY10" fmla="*/ 242051 h 923747"/>
                        <a:gd name="connsiteX0" fmla="*/ 0 w 3640627"/>
                        <a:gd name="connsiteY0" fmla="*/ 242051 h 923747"/>
                        <a:gd name="connsiteX1" fmla="*/ 655168 w 3640627"/>
                        <a:gd name="connsiteY1" fmla="*/ 16495 h 923747"/>
                        <a:gd name="connsiteX2" fmla="*/ 1809765 w 3640627"/>
                        <a:gd name="connsiteY2" fmla="*/ 511360 h 923747"/>
                        <a:gd name="connsiteX3" fmla="*/ 2964363 w 3640627"/>
                        <a:gd name="connsiteY3" fmla="*/ 0 h 923747"/>
                        <a:gd name="connsiteX4" fmla="*/ 3640627 w 3640627"/>
                        <a:gd name="connsiteY4" fmla="*/ 197946 h 923747"/>
                        <a:gd name="connsiteX5" fmla="*/ 3195282 w 3640627"/>
                        <a:gd name="connsiteY5" fmla="*/ 461874 h 923747"/>
                        <a:gd name="connsiteX6" fmla="*/ 2980857 w 3640627"/>
                        <a:gd name="connsiteY6" fmla="*/ 379396 h 923747"/>
                        <a:gd name="connsiteX7" fmla="*/ 1826259 w 3640627"/>
                        <a:gd name="connsiteY7" fmla="*/ 923747 h 923747"/>
                        <a:gd name="connsiteX8" fmla="*/ 671662 w 3640627"/>
                        <a:gd name="connsiteY8" fmla="*/ 412387 h 923747"/>
                        <a:gd name="connsiteX9" fmla="*/ 523214 w 3640627"/>
                        <a:gd name="connsiteY9" fmla="*/ 482971 h 923747"/>
                        <a:gd name="connsiteX10" fmla="*/ 0 w 3640627"/>
                        <a:gd name="connsiteY10" fmla="*/ 242051 h 923747"/>
                        <a:gd name="connsiteX0" fmla="*/ 0 w 3640627"/>
                        <a:gd name="connsiteY0" fmla="*/ 242051 h 923747"/>
                        <a:gd name="connsiteX1" fmla="*/ 655168 w 3640627"/>
                        <a:gd name="connsiteY1" fmla="*/ 16495 h 923747"/>
                        <a:gd name="connsiteX2" fmla="*/ 1809765 w 3640627"/>
                        <a:gd name="connsiteY2" fmla="*/ 511360 h 923747"/>
                        <a:gd name="connsiteX3" fmla="*/ 2964363 w 3640627"/>
                        <a:gd name="connsiteY3" fmla="*/ 0 h 923747"/>
                        <a:gd name="connsiteX4" fmla="*/ 3640627 w 3640627"/>
                        <a:gd name="connsiteY4" fmla="*/ 197946 h 923747"/>
                        <a:gd name="connsiteX5" fmla="*/ 3195282 w 3640627"/>
                        <a:gd name="connsiteY5" fmla="*/ 461874 h 923747"/>
                        <a:gd name="connsiteX6" fmla="*/ 2980857 w 3640627"/>
                        <a:gd name="connsiteY6" fmla="*/ 379396 h 923747"/>
                        <a:gd name="connsiteX7" fmla="*/ 1826259 w 3640627"/>
                        <a:gd name="connsiteY7" fmla="*/ 923747 h 923747"/>
                        <a:gd name="connsiteX8" fmla="*/ 690067 w 3640627"/>
                        <a:gd name="connsiteY8" fmla="*/ 412387 h 923747"/>
                        <a:gd name="connsiteX9" fmla="*/ 523214 w 3640627"/>
                        <a:gd name="connsiteY9" fmla="*/ 482971 h 923747"/>
                        <a:gd name="connsiteX10" fmla="*/ 0 w 3640627"/>
                        <a:gd name="connsiteY10" fmla="*/ 242051 h 923747"/>
                        <a:gd name="connsiteX0" fmla="*/ 0 w 3640627"/>
                        <a:gd name="connsiteY0" fmla="*/ 242051 h 946755"/>
                        <a:gd name="connsiteX1" fmla="*/ 655168 w 3640627"/>
                        <a:gd name="connsiteY1" fmla="*/ 16495 h 946755"/>
                        <a:gd name="connsiteX2" fmla="*/ 1809765 w 3640627"/>
                        <a:gd name="connsiteY2" fmla="*/ 511360 h 946755"/>
                        <a:gd name="connsiteX3" fmla="*/ 2964363 w 3640627"/>
                        <a:gd name="connsiteY3" fmla="*/ 0 h 946755"/>
                        <a:gd name="connsiteX4" fmla="*/ 3640627 w 3640627"/>
                        <a:gd name="connsiteY4" fmla="*/ 197946 h 946755"/>
                        <a:gd name="connsiteX5" fmla="*/ 3195282 w 3640627"/>
                        <a:gd name="connsiteY5" fmla="*/ 461874 h 946755"/>
                        <a:gd name="connsiteX6" fmla="*/ 2980857 w 3640627"/>
                        <a:gd name="connsiteY6" fmla="*/ 379396 h 946755"/>
                        <a:gd name="connsiteX7" fmla="*/ 1876873 w 3640627"/>
                        <a:gd name="connsiteY7" fmla="*/ 946755 h 946755"/>
                        <a:gd name="connsiteX8" fmla="*/ 690067 w 3640627"/>
                        <a:gd name="connsiteY8" fmla="*/ 412387 h 946755"/>
                        <a:gd name="connsiteX9" fmla="*/ 523214 w 3640627"/>
                        <a:gd name="connsiteY9" fmla="*/ 482971 h 946755"/>
                        <a:gd name="connsiteX10" fmla="*/ 0 w 3640627"/>
                        <a:gd name="connsiteY10" fmla="*/ 242051 h 946755"/>
                        <a:gd name="connsiteX0" fmla="*/ 0 w 3640627"/>
                        <a:gd name="connsiteY0" fmla="*/ 242051 h 946755"/>
                        <a:gd name="connsiteX1" fmla="*/ 655168 w 3640627"/>
                        <a:gd name="connsiteY1" fmla="*/ 16495 h 946755"/>
                        <a:gd name="connsiteX2" fmla="*/ 1855778 w 3640627"/>
                        <a:gd name="connsiteY2" fmla="*/ 534367 h 946755"/>
                        <a:gd name="connsiteX3" fmla="*/ 2964363 w 3640627"/>
                        <a:gd name="connsiteY3" fmla="*/ 0 h 946755"/>
                        <a:gd name="connsiteX4" fmla="*/ 3640627 w 3640627"/>
                        <a:gd name="connsiteY4" fmla="*/ 197946 h 946755"/>
                        <a:gd name="connsiteX5" fmla="*/ 3195282 w 3640627"/>
                        <a:gd name="connsiteY5" fmla="*/ 461874 h 946755"/>
                        <a:gd name="connsiteX6" fmla="*/ 2980857 w 3640627"/>
                        <a:gd name="connsiteY6" fmla="*/ 379396 h 946755"/>
                        <a:gd name="connsiteX7" fmla="*/ 1876873 w 3640627"/>
                        <a:gd name="connsiteY7" fmla="*/ 946755 h 946755"/>
                        <a:gd name="connsiteX8" fmla="*/ 690067 w 3640627"/>
                        <a:gd name="connsiteY8" fmla="*/ 412387 h 946755"/>
                        <a:gd name="connsiteX9" fmla="*/ 523214 w 3640627"/>
                        <a:gd name="connsiteY9" fmla="*/ 482971 h 946755"/>
                        <a:gd name="connsiteX10" fmla="*/ 0 w 3640627"/>
                        <a:gd name="connsiteY10" fmla="*/ 242051 h 946755"/>
                        <a:gd name="connsiteX0" fmla="*/ 0 w 3640627"/>
                        <a:gd name="connsiteY0" fmla="*/ 242051 h 946755"/>
                        <a:gd name="connsiteX1" fmla="*/ 655168 w 3640627"/>
                        <a:gd name="connsiteY1" fmla="*/ 16495 h 946755"/>
                        <a:gd name="connsiteX2" fmla="*/ 1855778 w 3640627"/>
                        <a:gd name="connsiteY2" fmla="*/ 534367 h 946755"/>
                        <a:gd name="connsiteX3" fmla="*/ 2964363 w 3640627"/>
                        <a:gd name="connsiteY3" fmla="*/ 0 h 946755"/>
                        <a:gd name="connsiteX4" fmla="*/ 3640627 w 3640627"/>
                        <a:gd name="connsiteY4" fmla="*/ 197946 h 946755"/>
                        <a:gd name="connsiteX5" fmla="*/ 3195282 w 3640627"/>
                        <a:gd name="connsiteY5" fmla="*/ 461874 h 946755"/>
                        <a:gd name="connsiteX6" fmla="*/ 3008465 w 3640627"/>
                        <a:gd name="connsiteY6" fmla="*/ 402404 h 946755"/>
                        <a:gd name="connsiteX7" fmla="*/ 1876873 w 3640627"/>
                        <a:gd name="connsiteY7" fmla="*/ 946755 h 946755"/>
                        <a:gd name="connsiteX8" fmla="*/ 690067 w 3640627"/>
                        <a:gd name="connsiteY8" fmla="*/ 412387 h 946755"/>
                        <a:gd name="connsiteX9" fmla="*/ 523214 w 3640627"/>
                        <a:gd name="connsiteY9" fmla="*/ 482971 h 946755"/>
                        <a:gd name="connsiteX10" fmla="*/ 0 w 3640627"/>
                        <a:gd name="connsiteY10" fmla="*/ 242051 h 946755"/>
                        <a:gd name="connsiteX0" fmla="*/ 0 w 3723451"/>
                        <a:gd name="connsiteY0" fmla="*/ 242051 h 946755"/>
                        <a:gd name="connsiteX1" fmla="*/ 655168 w 3723451"/>
                        <a:gd name="connsiteY1" fmla="*/ 16495 h 946755"/>
                        <a:gd name="connsiteX2" fmla="*/ 1855778 w 3723451"/>
                        <a:gd name="connsiteY2" fmla="*/ 534367 h 946755"/>
                        <a:gd name="connsiteX3" fmla="*/ 2964363 w 3723451"/>
                        <a:gd name="connsiteY3" fmla="*/ 0 h 946755"/>
                        <a:gd name="connsiteX4" fmla="*/ 3723451 w 3723451"/>
                        <a:gd name="connsiteY4" fmla="*/ 220954 h 946755"/>
                        <a:gd name="connsiteX5" fmla="*/ 3195282 w 3723451"/>
                        <a:gd name="connsiteY5" fmla="*/ 461874 h 946755"/>
                        <a:gd name="connsiteX6" fmla="*/ 3008465 w 3723451"/>
                        <a:gd name="connsiteY6" fmla="*/ 402404 h 946755"/>
                        <a:gd name="connsiteX7" fmla="*/ 1876873 w 3723451"/>
                        <a:gd name="connsiteY7" fmla="*/ 946755 h 946755"/>
                        <a:gd name="connsiteX8" fmla="*/ 690067 w 3723451"/>
                        <a:gd name="connsiteY8" fmla="*/ 412387 h 946755"/>
                        <a:gd name="connsiteX9" fmla="*/ 523214 w 3723451"/>
                        <a:gd name="connsiteY9" fmla="*/ 482971 h 946755"/>
                        <a:gd name="connsiteX10" fmla="*/ 0 w 3723451"/>
                        <a:gd name="connsiteY10" fmla="*/ 242051 h 946755"/>
                        <a:gd name="connsiteX0" fmla="*/ 0 w 3723451"/>
                        <a:gd name="connsiteY0" fmla="*/ 228246 h 932950"/>
                        <a:gd name="connsiteX1" fmla="*/ 655168 w 3723451"/>
                        <a:gd name="connsiteY1" fmla="*/ 2690 h 932950"/>
                        <a:gd name="connsiteX2" fmla="*/ 1855778 w 3723451"/>
                        <a:gd name="connsiteY2" fmla="*/ 520562 h 932950"/>
                        <a:gd name="connsiteX3" fmla="*/ 3001174 w 3723451"/>
                        <a:gd name="connsiteY3" fmla="*/ 0 h 932950"/>
                        <a:gd name="connsiteX4" fmla="*/ 3723451 w 3723451"/>
                        <a:gd name="connsiteY4" fmla="*/ 207149 h 932950"/>
                        <a:gd name="connsiteX5" fmla="*/ 3195282 w 3723451"/>
                        <a:gd name="connsiteY5" fmla="*/ 448069 h 932950"/>
                        <a:gd name="connsiteX6" fmla="*/ 3008465 w 3723451"/>
                        <a:gd name="connsiteY6" fmla="*/ 388599 h 932950"/>
                        <a:gd name="connsiteX7" fmla="*/ 1876873 w 3723451"/>
                        <a:gd name="connsiteY7" fmla="*/ 932950 h 932950"/>
                        <a:gd name="connsiteX8" fmla="*/ 690067 w 3723451"/>
                        <a:gd name="connsiteY8" fmla="*/ 398582 h 932950"/>
                        <a:gd name="connsiteX9" fmla="*/ 523214 w 3723451"/>
                        <a:gd name="connsiteY9" fmla="*/ 469166 h 932950"/>
                        <a:gd name="connsiteX10" fmla="*/ 0 w 3723451"/>
                        <a:gd name="connsiteY10" fmla="*/ 228246 h 932950"/>
                        <a:gd name="connsiteX0" fmla="*/ 0 w 3723451"/>
                        <a:gd name="connsiteY0" fmla="*/ 228246 h 932950"/>
                        <a:gd name="connsiteX1" fmla="*/ 655168 w 3723451"/>
                        <a:gd name="connsiteY1" fmla="*/ 2690 h 932950"/>
                        <a:gd name="connsiteX2" fmla="*/ 1855778 w 3723451"/>
                        <a:gd name="connsiteY2" fmla="*/ 520562 h 932950"/>
                        <a:gd name="connsiteX3" fmla="*/ 3001174 w 3723451"/>
                        <a:gd name="connsiteY3" fmla="*/ 0 h 932950"/>
                        <a:gd name="connsiteX4" fmla="*/ 3723451 w 3723451"/>
                        <a:gd name="connsiteY4" fmla="*/ 207149 h 932950"/>
                        <a:gd name="connsiteX5" fmla="*/ 3195282 w 3723451"/>
                        <a:gd name="connsiteY5" fmla="*/ 448069 h 932950"/>
                        <a:gd name="connsiteX6" fmla="*/ 3013067 w 3723451"/>
                        <a:gd name="connsiteY6" fmla="*/ 393200 h 932950"/>
                        <a:gd name="connsiteX7" fmla="*/ 1876873 w 3723451"/>
                        <a:gd name="connsiteY7" fmla="*/ 932950 h 932950"/>
                        <a:gd name="connsiteX8" fmla="*/ 690067 w 3723451"/>
                        <a:gd name="connsiteY8" fmla="*/ 398582 h 932950"/>
                        <a:gd name="connsiteX9" fmla="*/ 523214 w 3723451"/>
                        <a:gd name="connsiteY9" fmla="*/ 469166 h 932950"/>
                        <a:gd name="connsiteX10" fmla="*/ 0 w 3723451"/>
                        <a:gd name="connsiteY10" fmla="*/ 228246 h 932950"/>
                        <a:gd name="connsiteX0" fmla="*/ 0 w 3723451"/>
                        <a:gd name="connsiteY0" fmla="*/ 228246 h 932950"/>
                        <a:gd name="connsiteX1" fmla="*/ 655168 w 3723451"/>
                        <a:gd name="connsiteY1" fmla="*/ 2690 h 932950"/>
                        <a:gd name="connsiteX2" fmla="*/ 1855778 w 3723451"/>
                        <a:gd name="connsiteY2" fmla="*/ 520562 h 932950"/>
                        <a:gd name="connsiteX3" fmla="*/ 3001174 w 3723451"/>
                        <a:gd name="connsiteY3" fmla="*/ 0 h 932950"/>
                        <a:gd name="connsiteX4" fmla="*/ 3723451 w 3723451"/>
                        <a:gd name="connsiteY4" fmla="*/ 207149 h 932950"/>
                        <a:gd name="connsiteX5" fmla="*/ 3186079 w 3723451"/>
                        <a:gd name="connsiteY5" fmla="*/ 461874 h 932950"/>
                        <a:gd name="connsiteX6" fmla="*/ 3013067 w 3723451"/>
                        <a:gd name="connsiteY6" fmla="*/ 393200 h 932950"/>
                        <a:gd name="connsiteX7" fmla="*/ 1876873 w 3723451"/>
                        <a:gd name="connsiteY7" fmla="*/ 932950 h 932950"/>
                        <a:gd name="connsiteX8" fmla="*/ 690067 w 3723451"/>
                        <a:gd name="connsiteY8" fmla="*/ 398582 h 932950"/>
                        <a:gd name="connsiteX9" fmla="*/ 523214 w 3723451"/>
                        <a:gd name="connsiteY9" fmla="*/ 469166 h 932950"/>
                        <a:gd name="connsiteX10" fmla="*/ 0 w 3723451"/>
                        <a:gd name="connsiteY10" fmla="*/ 228246 h 932950"/>
                        <a:gd name="connsiteX0" fmla="*/ 0 w 3723451"/>
                        <a:gd name="connsiteY0" fmla="*/ 228246 h 932950"/>
                        <a:gd name="connsiteX1" fmla="*/ 655168 w 3723451"/>
                        <a:gd name="connsiteY1" fmla="*/ 2690 h 932950"/>
                        <a:gd name="connsiteX2" fmla="*/ 1855778 w 3723451"/>
                        <a:gd name="connsiteY2" fmla="*/ 520562 h 932950"/>
                        <a:gd name="connsiteX3" fmla="*/ 3001174 w 3723451"/>
                        <a:gd name="connsiteY3" fmla="*/ 0 h 932950"/>
                        <a:gd name="connsiteX4" fmla="*/ 3723451 w 3723451"/>
                        <a:gd name="connsiteY4" fmla="*/ 207149 h 932950"/>
                        <a:gd name="connsiteX5" fmla="*/ 3186079 w 3723451"/>
                        <a:gd name="connsiteY5" fmla="*/ 461874 h 932950"/>
                        <a:gd name="connsiteX6" fmla="*/ 3013067 w 3723451"/>
                        <a:gd name="connsiteY6" fmla="*/ 393200 h 932950"/>
                        <a:gd name="connsiteX7" fmla="*/ 1876873 w 3723451"/>
                        <a:gd name="connsiteY7" fmla="*/ 932950 h 932950"/>
                        <a:gd name="connsiteX8" fmla="*/ 711613 w 3723451"/>
                        <a:gd name="connsiteY8" fmla="*/ 413055 h 932950"/>
                        <a:gd name="connsiteX9" fmla="*/ 523214 w 3723451"/>
                        <a:gd name="connsiteY9" fmla="*/ 469166 h 932950"/>
                        <a:gd name="connsiteX10" fmla="*/ 0 w 3723451"/>
                        <a:gd name="connsiteY10" fmla="*/ 228246 h 932950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</a:cxnLst>
                      <a:rect l="l" t="t" r="r" b="b"/>
                      <a:pathLst>
                        <a:path w="3723451" h="932950">
                          <a:moveTo>
                            <a:pt x="0" y="228246"/>
                          </a:moveTo>
                          <a:lnTo>
                            <a:pt x="655168" y="2690"/>
                          </a:lnTo>
                          <a:lnTo>
                            <a:pt x="1855778" y="520562"/>
                          </a:lnTo>
                          <a:lnTo>
                            <a:pt x="3001174" y="0"/>
                          </a:lnTo>
                          <a:lnTo>
                            <a:pt x="3723451" y="207149"/>
                          </a:lnTo>
                          <a:lnTo>
                            <a:pt x="3186079" y="461874"/>
                          </a:lnTo>
                          <a:lnTo>
                            <a:pt x="3013067" y="393200"/>
                          </a:lnTo>
                          <a:lnTo>
                            <a:pt x="1876873" y="932950"/>
                          </a:lnTo>
                          <a:lnTo>
                            <a:pt x="711613" y="413055"/>
                          </a:lnTo>
                          <a:lnTo>
                            <a:pt x="523214" y="469166"/>
                          </a:lnTo>
                          <a:lnTo>
                            <a:pt x="0" y="228246"/>
                          </a:lnTo>
                          <a:close/>
                        </a:path>
                      </a:pathLst>
                    </a:custGeom>
                    <a:solidFill>
                      <a:srgbClr val="3333CC">
                        <a:lumMod val="75000"/>
                      </a:srgbClr>
                    </a:solidFill>
                    <a:ln w="9525" cap="flat" cmpd="sng" algn="ctr">
                      <a:noFill/>
                      <a:prstDash val="solid"/>
                    </a:ln>
                    <a:effectLst>
                      <a:outerShdw blurRad="40000" dist="23000" dir="5400000" rotWithShape="0">
                        <a:srgbClr val="000000">
                          <a:alpha val="35000"/>
                        </a:srgbClr>
                      </a:outerShdw>
                    </a:effectLst>
                  </p:spPr>
                  <p:txBody>
                    <a:bodyPr anchor="ctr"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Gill Sans M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726" name="Freeform 725">
                      <a:extLst>
                        <a:ext uri="{FF2B5EF4-FFF2-40B4-BE49-F238E27FC236}">
                          <a16:creationId xmlns:a16="http://schemas.microsoft.com/office/drawing/2014/main" id="{7D848160-B880-6BEA-B5CA-B70578813744}"/>
                        </a:ext>
                      </a:extLst>
                    </p:cNvPr>
                    <p:cNvSpPr/>
                    <p:nvPr/>
                  </p:nvSpPr>
                  <p:spPr bwMode="auto">
                    <a:xfrm>
                      <a:off x="2536889" y="1728599"/>
                      <a:ext cx="244057" cy="97568"/>
                    </a:xfrm>
                    <a:custGeom>
                      <a:avLst/>
                      <a:gdLst>
                        <a:gd name="connsiteX0" fmla="*/ 55216 w 1421812"/>
                        <a:gd name="connsiteY0" fmla="*/ 0 h 800665"/>
                        <a:gd name="connsiteX1" fmla="*/ 1421812 w 1421812"/>
                        <a:gd name="connsiteY1" fmla="*/ 625807 h 800665"/>
                        <a:gd name="connsiteX2" fmla="*/ 947874 w 1421812"/>
                        <a:gd name="connsiteY2" fmla="*/ 800665 h 800665"/>
                        <a:gd name="connsiteX3" fmla="*/ 50614 w 1421812"/>
                        <a:gd name="connsiteY3" fmla="*/ 404934 h 800665"/>
                        <a:gd name="connsiteX4" fmla="*/ 0 w 1421812"/>
                        <a:gd name="connsiteY4" fmla="*/ 404934 h 800665"/>
                        <a:gd name="connsiteX5" fmla="*/ 55216 w 1421812"/>
                        <a:gd name="connsiteY5" fmla="*/ 0 h 800665"/>
                        <a:gd name="connsiteX0" fmla="*/ 4602 w 1371198"/>
                        <a:gd name="connsiteY0" fmla="*/ 0 h 800665"/>
                        <a:gd name="connsiteX1" fmla="*/ 1371198 w 1371198"/>
                        <a:gd name="connsiteY1" fmla="*/ 625807 h 800665"/>
                        <a:gd name="connsiteX2" fmla="*/ 897260 w 1371198"/>
                        <a:gd name="connsiteY2" fmla="*/ 800665 h 800665"/>
                        <a:gd name="connsiteX3" fmla="*/ 0 w 1371198"/>
                        <a:gd name="connsiteY3" fmla="*/ 404934 h 800665"/>
                        <a:gd name="connsiteX4" fmla="*/ 4602 w 1371198"/>
                        <a:gd name="connsiteY4" fmla="*/ 0 h 800665"/>
                        <a:gd name="connsiteX0" fmla="*/ 0 w 1366596"/>
                        <a:gd name="connsiteY0" fmla="*/ 0 h 800665"/>
                        <a:gd name="connsiteX1" fmla="*/ 1366596 w 1366596"/>
                        <a:gd name="connsiteY1" fmla="*/ 625807 h 800665"/>
                        <a:gd name="connsiteX2" fmla="*/ 892658 w 1366596"/>
                        <a:gd name="connsiteY2" fmla="*/ 800665 h 800665"/>
                        <a:gd name="connsiteX3" fmla="*/ 4601 w 1366596"/>
                        <a:gd name="connsiteY3" fmla="*/ 427942 h 800665"/>
                        <a:gd name="connsiteX4" fmla="*/ 0 w 1366596"/>
                        <a:gd name="connsiteY4" fmla="*/ 0 h 800665"/>
                        <a:gd name="connsiteX0" fmla="*/ 0 w 1366596"/>
                        <a:gd name="connsiteY0" fmla="*/ 0 h 800665"/>
                        <a:gd name="connsiteX1" fmla="*/ 1366596 w 1366596"/>
                        <a:gd name="connsiteY1" fmla="*/ 625807 h 800665"/>
                        <a:gd name="connsiteX2" fmla="*/ 892658 w 1366596"/>
                        <a:gd name="connsiteY2" fmla="*/ 800665 h 800665"/>
                        <a:gd name="connsiteX3" fmla="*/ 4601 w 1366596"/>
                        <a:gd name="connsiteY3" fmla="*/ 427942 h 800665"/>
                        <a:gd name="connsiteX4" fmla="*/ 0 w 1366596"/>
                        <a:gd name="connsiteY4" fmla="*/ 0 h 800665"/>
                        <a:gd name="connsiteX0" fmla="*/ 0 w 1366596"/>
                        <a:gd name="connsiteY0" fmla="*/ 0 h 800665"/>
                        <a:gd name="connsiteX1" fmla="*/ 1366596 w 1366596"/>
                        <a:gd name="connsiteY1" fmla="*/ 625807 h 800665"/>
                        <a:gd name="connsiteX2" fmla="*/ 892658 w 1366596"/>
                        <a:gd name="connsiteY2" fmla="*/ 800665 h 800665"/>
                        <a:gd name="connsiteX3" fmla="*/ 4601 w 1366596"/>
                        <a:gd name="connsiteY3" fmla="*/ 427942 h 800665"/>
                        <a:gd name="connsiteX4" fmla="*/ 0 w 1366596"/>
                        <a:gd name="connsiteY4" fmla="*/ 0 h 800665"/>
                        <a:gd name="connsiteX0" fmla="*/ 0 w 1366596"/>
                        <a:gd name="connsiteY0" fmla="*/ 0 h 809868"/>
                        <a:gd name="connsiteX1" fmla="*/ 1366596 w 1366596"/>
                        <a:gd name="connsiteY1" fmla="*/ 625807 h 809868"/>
                        <a:gd name="connsiteX2" fmla="*/ 865050 w 1366596"/>
                        <a:gd name="connsiteY2" fmla="*/ 809868 h 809868"/>
                        <a:gd name="connsiteX3" fmla="*/ 4601 w 1366596"/>
                        <a:gd name="connsiteY3" fmla="*/ 427942 h 809868"/>
                        <a:gd name="connsiteX4" fmla="*/ 0 w 1366596"/>
                        <a:gd name="connsiteY4" fmla="*/ 0 h 80986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1366596" h="809868">
                          <a:moveTo>
                            <a:pt x="0" y="0"/>
                          </a:moveTo>
                          <a:lnTo>
                            <a:pt x="1366596" y="625807"/>
                          </a:lnTo>
                          <a:lnTo>
                            <a:pt x="865050" y="809868"/>
                          </a:lnTo>
                          <a:lnTo>
                            <a:pt x="4601" y="427942"/>
                          </a:lnTo>
                          <a:cubicBezTo>
                            <a:pt x="-1535" y="105836"/>
                            <a:pt x="1534" y="142647"/>
                            <a:pt x="0" y="0"/>
                          </a:cubicBezTo>
                          <a:close/>
                        </a:path>
                      </a:pathLst>
                    </a:custGeom>
                    <a:solidFill>
                      <a:srgbClr val="3333CC">
                        <a:lumMod val="75000"/>
                      </a:srgbClr>
                    </a:solidFill>
                    <a:ln w="9525" cap="flat" cmpd="sng" algn="ctr">
                      <a:noFill/>
                      <a:prstDash val="solid"/>
                    </a:ln>
                    <a:effectLst>
                      <a:outerShdw blurRad="40000" dist="23000" dir="5400000" rotWithShape="0">
                        <a:srgbClr val="000000">
                          <a:alpha val="35000"/>
                        </a:srgbClr>
                      </a:outerShdw>
                    </a:effectLst>
                  </p:spPr>
                  <p:txBody>
                    <a:bodyPr anchor="ctr"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Gill Sans M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727" name="Freeform 726">
                      <a:extLst>
                        <a:ext uri="{FF2B5EF4-FFF2-40B4-BE49-F238E27FC236}">
                          <a16:creationId xmlns:a16="http://schemas.microsoft.com/office/drawing/2014/main" id="{0707CFDB-8632-8A73-E5CF-704A82F9A6C6}"/>
                        </a:ext>
                      </a:extLst>
                    </p:cNvPr>
                    <p:cNvSpPr/>
                    <p:nvPr/>
                  </p:nvSpPr>
                  <p:spPr bwMode="auto">
                    <a:xfrm>
                      <a:off x="2089977" y="1730980"/>
                      <a:ext cx="240888" cy="95187"/>
                    </a:xfrm>
                    <a:custGeom>
                      <a:avLst/>
                      <a:gdLst>
                        <a:gd name="connsiteX0" fmla="*/ 1329786 w 1348191"/>
                        <a:gd name="connsiteY0" fmla="*/ 0 h 809869"/>
                        <a:gd name="connsiteX1" fmla="*/ 1348191 w 1348191"/>
                        <a:gd name="connsiteY1" fmla="*/ 400333 h 809869"/>
                        <a:gd name="connsiteX2" fmla="*/ 487742 w 1348191"/>
                        <a:gd name="connsiteY2" fmla="*/ 809869 h 809869"/>
                        <a:gd name="connsiteX3" fmla="*/ 0 w 1348191"/>
                        <a:gd name="connsiteY3" fmla="*/ 630409 h 809869"/>
                        <a:gd name="connsiteX4" fmla="*/ 1329786 w 1348191"/>
                        <a:gd name="connsiteY4" fmla="*/ 0 h 809869"/>
                        <a:gd name="connsiteX0" fmla="*/ 1329786 w 1348191"/>
                        <a:gd name="connsiteY0" fmla="*/ 0 h 791462"/>
                        <a:gd name="connsiteX1" fmla="*/ 1348191 w 1348191"/>
                        <a:gd name="connsiteY1" fmla="*/ 381926 h 791462"/>
                        <a:gd name="connsiteX2" fmla="*/ 487742 w 1348191"/>
                        <a:gd name="connsiteY2" fmla="*/ 791462 h 791462"/>
                        <a:gd name="connsiteX3" fmla="*/ 0 w 1348191"/>
                        <a:gd name="connsiteY3" fmla="*/ 612002 h 791462"/>
                        <a:gd name="connsiteX4" fmla="*/ 1329786 w 1348191"/>
                        <a:gd name="connsiteY4" fmla="*/ 0 h 791462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1348191" h="791462">
                          <a:moveTo>
                            <a:pt x="1329786" y="0"/>
                          </a:moveTo>
                          <a:lnTo>
                            <a:pt x="1348191" y="381926"/>
                          </a:lnTo>
                          <a:lnTo>
                            <a:pt x="487742" y="791462"/>
                          </a:lnTo>
                          <a:lnTo>
                            <a:pt x="0" y="612002"/>
                          </a:lnTo>
                          <a:lnTo>
                            <a:pt x="1329786" y="0"/>
                          </a:lnTo>
                          <a:close/>
                        </a:path>
                      </a:pathLst>
                    </a:custGeom>
                    <a:solidFill>
                      <a:srgbClr val="3333CC">
                        <a:lumMod val="75000"/>
                      </a:srgbClr>
                    </a:solidFill>
                    <a:ln w="9525" cap="flat" cmpd="sng" algn="ctr">
                      <a:noFill/>
                      <a:prstDash val="solid"/>
                    </a:ln>
                    <a:effectLst>
                      <a:outerShdw blurRad="40000" dist="23000" dir="5400000" rotWithShape="0">
                        <a:srgbClr val="000000">
                          <a:alpha val="35000"/>
                        </a:srgbClr>
                      </a:outerShdw>
                    </a:effectLst>
                  </p:spPr>
                  <p:txBody>
                    <a:bodyPr anchor="ctr"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Gill Sans MT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728" name="Straight Connector 727">
                      <a:extLst>
                        <a:ext uri="{FF2B5EF4-FFF2-40B4-BE49-F238E27FC236}">
                          <a16:creationId xmlns:a16="http://schemas.microsoft.com/office/drawing/2014/main" id="{FC05B9BD-26E0-6C07-8352-81AF78D0D871}"/>
                        </a:ext>
                      </a:extLst>
                    </p:cNvPr>
                    <p:cNvCxnSpPr>
                      <a:endCxn id="723" idx="2"/>
                    </p:cNvCxnSpPr>
                    <p:nvPr/>
                  </p:nvCxnSpPr>
                  <p:spPr bwMode="auto">
                    <a:xfrm flipH="1" flipV="1">
                      <a:off x="1871277" y="1735739"/>
                      <a:ext cx="3169" cy="123743"/>
                    </a:xfrm>
                    <a:prstGeom prst="line">
                      <a:avLst/>
                    </a:prstGeom>
                    <a:noFill/>
                    <a:ln w="6350" cap="flat" cmpd="sng" algn="ctr">
                      <a:solidFill>
                        <a:srgbClr val="000000"/>
                      </a:solidFill>
                      <a:prstDash val="solid"/>
                    </a:ln>
                    <a:effectLst>
                      <a:outerShdw blurRad="40005" dist="19939" dir="5400000" algn="tl" rotWithShape="0">
                        <a:srgbClr val="000000">
                          <a:alpha val="38000"/>
                        </a:srgbClr>
                      </a:outerShdw>
                    </a:effectLst>
                  </p:spPr>
                </p:cxnSp>
                <p:cxnSp>
                  <p:nvCxnSpPr>
                    <p:cNvPr id="729" name="Straight Connector 728">
                      <a:extLst>
                        <a:ext uri="{FF2B5EF4-FFF2-40B4-BE49-F238E27FC236}">
                          <a16:creationId xmlns:a16="http://schemas.microsoft.com/office/drawing/2014/main" id="{1140721F-B708-DEAD-7408-BB5C55C2D9A2}"/>
                        </a:ext>
                      </a:extLst>
                    </p:cNvPr>
                    <p:cNvCxnSpPr/>
                    <p:nvPr/>
                  </p:nvCxnSpPr>
                  <p:spPr bwMode="auto">
                    <a:xfrm flipH="1" flipV="1">
                      <a:off x="2996477" y="1733359"/>
                      <a:ext cx="3171" cy="123743"/>
                    </a:xfrm>
                    <a:prstGeom prst="line">
                      <a:avLst/>
                    </a:prstGeom>
                    <a:noFill/>
                    <a:ln w="6350" cap="flat" cmpd="sng" algn="ctr">
                      <a:solidFill>
                        <a:srgbClr val="000000"/>
                      </a:solidFill>
                      <a:prstDash val="solid"/>
                    </a:ln>
                    <a:effectLst>
                      <a:outerShdw blurRad="40005" dist="19939" dir="5400000" algn="tl" rotWithShape="0">
                        <a:srgbClr val="000000">
                          <a:alpha val="38000"/>
                        </a:srgbClr>
                      </a:outerShdw>
                    </a:effectLst>
                  </p:spPr>
                </p:cxnSp>
              </p:grpSp>
              <p:grpSp>
                <p:nvGrpSpPr>
                  <p:cNvPr id="718" name="Group 717">
                    <a:extLst>
                      <a:ext uri="{FF2B5EF4-FFF2-40B4-BE49-F238E27FC236}">
                        <a16:creationId xmlns:a16="http://schemas.microsoft.com/office/drawing/2014/main" id="{7051F39D-A771-03F1-E02F-909CD24DA727}"/>
                      </a:ext>
                    </a:extLst>
                  </p:cNvPr>
                  <p:cNvGrpSpPr/>
                  <p:nvPr/>
                </p:nvGrpSpPr>
                <p:grpSpPr>
                  <a:xfrm>
                    <a:off x="7876581" y="5223365"/>
                    <a:ext cx="466894" cy="369332"/>
                    <a:chOff x="599495" y="1708643"/>
                    <a:chExt cx="491778" cy="409344"/>
                  </a:xfrm>
                </p:grpSpPr>
                <p:sp>
                  <p:nvSpPr>
                    <p:cNvPr id="719" name="Oval 718">
                      <a:extLst>
                        <a:ext uri="{FF2B5EF4-FFF2-40B4-BE49-F238E27FC236}">
                          <a16:creationId xmlns:a16="http://schemas.microsoft.com/office/drawing/2014/main" id="{9034DA1A-3699-513B-58BD-2719DD068ECE}"/>
                        </a:ext>
                      </a:extLst>
                    </p:cNvPr>
                    <p:cNvSpPr/>
                    <p:nvPr/>
                  </p:nvSpPr>
                  <p:spPr bwMode="auto">
                    <a:xfrm>
                      <a:off x="725417" y="1787240"/>
                      <a:ext cx="356365" cy="231962"/>
                    </a:xfrm>
                    <a:prstGeom prst="ellipse">
                      <a:avLst/>
                    </a:prstGeom>
                    <a:solidFill>
                      <a:srgbClr val="FFFFFF">
                        <a:alpha val="76000"/>
                      </a:srgbClr>
                    </a:solidFill>
                    <a:ln w="9525" cap="flat" cmpd="sng" algn="ctr">
                      <a:noFill/>
                      <a:prstDash val="solid"/>
                    </a:ln>
                    <a:effectLst/>
                  </p:spPr>
                  <p:txBody>
                    <a:bodyPr rtlCol="0" anchor="ctr"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Gill Sans M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720" name="TextBox 719">
                      <a:extLst>
                        <a:ext uri="{FF2B5EF4-FFF2-40B4-BE49-F238E27FC236}">
                          <a16:creationId xmlns:a16="http://schemas.microsoft.com/office/drawing/2014/main" id="{64FB6AFC-875E-75C0-3177-69B185FB96F0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599495" y="1708643"/>
                      <a:ext cx="491778" cy="409344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charset="0"/>
                          <a:ea typeface="ＭＳ Ｐゴシック" charset="0"/>
                          <a:cs typeface="+mn-cs"/>
                        </a:rPr>
                        <a:t>  X</a:t>
                      </a:r>
                    </a:p>
                  </p:txBody>
                </p:sp>
              </p:grpSp>
            </p:grpSp>
            <p:cxnSp>
              <p:nvCxnSpPr>
                <p:cNvPr id="715" name="Straight Connector 714">
                  <a:extLst>
                    <a:ext uri="{FF2B5EF4-FFF2-40B4-BE49-F238E27FC236}">
                      <a16:creationId xmlns:a16="http://schemas.microsoft.com/office/drawing/2014/main" id="{3F9BE1CB-D9D4-E12E-68D5-AE171C19F1C7}"/>
                    </a:ext>
                  </a:extLst>
                </p:cNvPr>
                <p:cNvCxnSpPr/>
                <p:nvPr/>
              </p:nvCxnSpPr>
              <p:spPr bwMode="auto">
                <a:xfrm flipH="1">
                  <a:off x="7158742" y="5764030"/>
                  <a:ext cx="870024" cy="9999"/>
                </a:xfrm>
                <a:prstGeom prst="line">
                  <a:avLst/>
                </a:prstGeom>
                <a:solidFill>
                  <a:srgbClr val="00CC99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</p:grpSp>
        </p:grpSp>
        <p:cxnSp>
          <p:nvCxnSpPr>
            <p:cNvPr id="711" name="Straight Connector 710">
              <a:extLst>
                <a:ext uri="{FF2B5EF4-FFF2-40B4-BE49-F238E27FC236}">
                  <a16:creationId xmlns:a16="http://schemas.microsoft.com/office/drawing/2014/main" id="{933A291B-ADDD-16B1-79AD-3AB6354AC151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3540307" y="1929008"/>
              <a:ext cx="4451299" cy="422665"/>
            </a:xfrm>
            <a:prstGeom prst="line">
              <a:avLst/>
            </a:prstGeom>
            <a:solidFill>
              <a:srgbClr val="00CC99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6" name="Title 5">
            <a:extLst>
              <a:ext uri="{FF2B5EF4-FFF2-40B4-BE49-F238E27FC236}">
                <a16:creationId xmlns:a16="http://schemas.microsoft.com/office/drawing/2014/main" id="{5B3DFD9D-D4C4-934B-917D-F7A64C5171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89191"/>
            <a:ext cx="10515600" cy="894622"/>
          </a:xfrm>
        </p:spPr>
        <p:txBody>
          <a:bodyPr/>
          <a:lstStyle/>
          <a:p>
            <a:r>
              <a:rPr lang="en-US" dirty="0"/>
              <a:t>BGP: populating forwarding tables </a:t>
            </a:r>
          </a:p>
        </p:txBody>
      </p:sp>
      <p:sp>
        <p:nvSpPr>
          <p:cNvPr id="382" name="Rectangle 4">
            <a:extLst>
              <a:ext uri="{FF2B5EF4-FFF2-40B4-BE49-F238E27FC236}">
                <a16:creationId xmlns:a16="http://schemas.microsoft.com/office/drawing/2014/main" id="{B2FCA754-1F49-59EA-C0AB-BE20F843C6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1508" y="4506640"/>
            <a:ext cx="8943583" cy="5519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Wingdings" charset="2"/>
              <a:buChar char="§"/>
              <a:defRPr sz="28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Comic Sans MS" pitchFamily="66" charset="0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itchFamily="-109" charset="0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  <a:ea typeface="ＭＳ Ｐゴシック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9pPr>
          </a:lstStyle>
          <a:p>
            <a:pPr marL="292100" marR="0" lvl="0" indent="-292100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Wingdings" charset="2"/>
              <a:buChar char="§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charset="0"/>
              </a:rPr>
              <a:t>recall: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charset="0"/>
                <a:cs typeface="Arial"/>
              </a:rPr>
              <a:t>1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charset="0"/>
              </a:rPr>
              <a:t>a,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charset="0"/>
                <a:cs typeface="Arial"/>
              </a:rPr>
              <a:t>1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charset="0"/>
              </a:rPr>
              <a:t>b,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charset="0"/>
                <a:cs typeface="Arial"/>
              </a:rPr>
              <a:t>1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charset="0"/>
              </a:rPr>
              <a:t>d learn via iBGP from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charset="0"/>
                <a:cs typeface="Arial"/>
              </a:rPr>
              <a:t>1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charset="0"/>
              </a:rPr>
              <a:t>c: “path to X goes through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charset="0"/>
                <a:cs typeface="Arial"/>
              </a:rPr>
              <a:t>1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charset="0"/>
              </a:rPr>
              <a:t>c”</a:t>
            </a:r>
          </a:p>
        </p:txBody>
      </p:sp>
      <p:sp>
        <p:nvSpPr>
          <p:cNvPr id="383" name="Rectangle 4">
            <a:extLst>
              <a:ext uri="{FF2B5EF4-FFF2-40B4-BE49-F238E27FC236}">
                <a16:creationId xmlns:a16="http://schemas.microsoft.com/office/drawing/2014/main" id="{12F4603A-C0BE-23B9-789F-A79987C812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7771" y="4950493"/>
            <a:ext cx="8270914" cy="5108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Wingdings" charset="2"/>
              <a:buChar char="§"/>
              <a:defRPr sz="28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Comic Sans MS" pitchFamily="66" charset="0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itchFamily="-109" charset="0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  <a:ea typeface="ＭＳ Ｐゴシック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9pPr>
          </a:lstStyle>
          <a:p>
            <a:pPr marL="293688" marR="0" lvl="0" indent="-293688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Wingdings" charset="2"/>
              <a:buChar char="§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ＭＳ Ｐゴシック" charset="0"/>
                <a:cs typeface="Arial"/>
              </a:rPr>
              <a:t>at 1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ＭＳ Ｐゴシック" charset="0"/>
              </a:rPr>
              <a:t>d: intra-domain routing: to get to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ＭＳ Ｐゴシック" charset="0"/>
                <a:cs typeface="Arial"/>
              </a:rPr>
              <a:t>1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ＭＳ Ｐゴシック" charset="0"/>
              </a:rPr>
              <a:t>c, use  interface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ＭＳ Ｐゴシック" charset="0"/>
                <a:cs typeface="Arial"/>
              </a:rPr>
              <a:t>1</a:t>
            </a:r>
          </a:p>
        </p:txBody>
      </p:sp>
      <p:grpSp>
        <p:nvGrpSpPr>
          <p:cNvPr id="384" name="Group 383">
            <a:extLst>
              <a:ext uri="{FF2B5EF4-FFF2-40B4-BE49-F238E27FC236}">
                <a16:creationId xmlns:a16="http://schemas.microsoft.com/office/drawing/2014/main" id="{2CE7CE01-8E1A-859B-C5E8-DC248F4AD627}"/>
              </a:ext>
            </a:extLst>
          </p:cNvPr>
          <p:cNvGrpSpPr/>
          <p:nvPr/>
        </p:nvGrpSpPr>
        <p:grpSpPr>
          <a:xfrm>
            <a:off x="1643507" y="1934647"/>
            <a:ext cx="344767" cy="806081"/>
            <a:chOff x="1089218" y="2245331"/>
            <a:chExt cx="344767" cy="806081"/>
          </a:xfrm>
        </p:grpSpPr>
        <p:sp>
          <p:nvSpPr>
            <p:cNvPr id="387" name="TextBox 386">
              <a:extLst>
                <a:ext uri="{FF2B5EF4-FFF2-40B4-BE49-F238E27FC236}">
                  <a16:creationId xmlns:a16="http://schemas.microsoft.com/office/drawing/2014/main" id="{B2A168C7-200C-A32F-364F-B41FC9846C6F}"/>
                </a:ext>
              </a:extLst>
            </p:cNvPr>
            <p:cNvSpPr txBox="1"/>
            <p:nvPr/>
          </p:nvSpPr>
          <p:spPr>
            <a:xfrm>
              <a:off x="1149470" y="2245331"/>
              <a:ext cx="28451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  <a:cs typeface="+mn-cs"/>
                </a:rPr>
                <a:t>1</a:t>
              </a:r>
            </a:p>
          </p:txBody>
        </p:sp>
        <p:sp>
          <p:nvSpPr>
            <p:cNvPr id="388" name="TextBox 387">
              <a:extLst>
                <a:ext uri="{FF2B5EF4-FFF2-40B4-BE49-F238E27FC236}">
                  <a16:creationId xmlns:a16="http://schemas.microsoft.com/office/drawing/2014/main" id="{E0C0A689-D810-2AB5-F063-C997C7A3D778}"/>
                </a:ext>
              </a:extLst>
            </p:cNvPr>
            <p:cNvSpPr txBox="1"/>
            <p:nvPr/>
          </p:nvSpPr>
          <p:spPr>
            <a:xfrm>
              <a:off x="1089218" y="2743635"/>
              <a:ext cx="28451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  <a:cs typeface="+mn-cs"/>
                </a:rPr>
                <a:t>2</a:t>
              </a:r>
            </a:p>
          </p:txBody>
        </p:sp>
      </p:grpSp>
      <p:sp>
        <p:nvSpPr>
          <p:cNvPr id="428" name="Rectangle 4">
            <a:extLst>
              <a:ext uri="{FF2B5EF4-FFF2-40B4-BE49-F238E27FC236}">
                <a16:creationId xmlns:a16="http://schemas.microsoft.com/office/drawing/2014/main" id="{C2D4243D-65F0-A92C-A3B5-5648983B10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9859" y="5365940"/>
            <a:ext cx="8270914" cy="5108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Wingdings" charset="2"/>
              <a:buChar char="§"/>
              <a:defRPr sz="28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Comic Sans MS" pitchFamily="66" charset="0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itchFamily="-109" charset="0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  <a:ea typeface="ＭＳ Ｐゴシック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9pPr>
          </a:lstStyle>
          <a:p>
            <a:pPr marL="293688" marR="0" lvl="0" indent="-293688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Wingdings" charset="2"/>
              <a:buChar char="§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ＭＳ Ｐゴシック" charset="0"/>
                <a:cs typeface="Arial"/>
              </a:rPr>
              <a:t>at 1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ＭＳ Ｐゴシック" charset="0"/>
              </a:rPr>
              <a:t>d: to get to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ＭＳ Ｐゴシック" charset="0"/>
                <a:cs typeface="Arial"/>
              </a:rPr>
              <a:t>X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ＭＳ Ｐゴシック" charset="0"/>
              </a:rPr>
              <a:t>, use  interface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ＭＳ Ｐゴシック" charset="0"/>
                <a:cs typeface="Arial"/>
              </a:rPr>
              <a:t>1</a:t>
            </a:r>
          </a:p>
        </p:txBody>
      </p:sp>
      <p:grpSp>
        <p:nvGrpSpPr>
          <p:cNvPr id="487" name="Group 486">
            <a:extLst>
              <a:ext uri="{FF2B5EF4-FFF2-40B4-BE49-F238E27FC236}">
                <a16:creationId xmlns:a16="http://schemas.microsoft.com/office/drawing/2014/main" id="{0BDA7826-06A1-16BE-51F5-8792427D42C9}"/>
              </a:ext>
            </a:extLst>
          </p:cNvPr>
          <p:cNvGrpSpPr/>
          <p:nvPr/>
        </p:nvGrpSpPr>
        <p:grpSpPr>
          <a:xfrm>
            <a:off x="399867" y="2483278"/>
            <a:ext cx="1694528" cy="3623629"/>
            <a:chOff x="399867" y="2483278"/>
            <a:chExt cx="1694528" cy="3623629"/>
          </a:xfrm>
        </p:grpSpPr>
        <p:sp>
          <p:nvSpPr>
            <p:cNvPr id="373" name="Freeform 372">
              <a:extLst>
                <a:ext uri="{FF2B5EF4-FFF2-40B4-BE49-F238E27FC236}">
                  <a16:creationId xmlns:a16="http://schemas.microsoft.com/office/drawing/2014/main" id="{F70F6ED1-29BC-8E85-9355-61362DD967E1}"/>
                </a:ext>
              </a:extLst>
            </p:cNvPr>
            <p:cNvSpPr/>
            <p:nvPr/>
          </p:nvSpPr>
          <p:spPr>
            <a:xfrm rot="10326036" flipH="1">
              <a:off x="668516" y="2483278"/>
              <a:ext cx="1196288" cy="1378282"/>
            </a:xfrm>
            <a:custGeom>
              <a:avLst/>
              <a:gdLst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418712 w 1040633"/>
                <a:gd name="connsiteY4" fmla="*/ 1189324 h 1219697"/>
                <a:gd name="connsiteX5" fmla="*/ 139870 w 1040633"/>
                <a:gd name="connsiteY5" fmla="*/ 1191723 h 1219697"/>
                <a:gd name="connsiteX0" fmla="*/ 139870 w 1040633"/>
                <a:gd name="connsiteY0" fmla="*/ 1191723 h 1355926"/>
                <a:gd name="connsiteX1" fmla="*/ 0 w 1040633"/>
                <a:gd name="connsiteY1" fmla="*/ 0 h 1355926"/>
                <a:gd name="connsiteX2" fmla="*/ 1040633 w 1040633"/>
                <a:gd name="connsiteY2" fmla="*/ 16785 h 1355926"/>
                <a:gd name="connsiteX3" fmla="*/ 833625 w 1040633"/>
                <a:gd name="connsiteY3" fmla="*/ 1219697 h 1355926"/>
                <a:gd name="connsiteX4" fmla="*/ 139870 w 1040633"/>
                <a:gd name="connsiteY4" fmla="*/ 1191723 h 1355926"/>
                <a:gd name="connsiteX0" fmla="*/ 139870 w 1040633"/>
                <a:gd name="connsiteY0" fmla="*/ 1191723 h 1289901"/>
                <a:gd name="connsiteX1" fmla="*/ 0 w 1040633"/>
                <a:gd name="connsiteY1" fmla="*/ 0 h 1289901"/>
                <a:gd name="connsiteX2" fmla="*/ 1040633 w 1040633"/>
                <a:gd name="connsiteY2" fmla="*/ 16785 h 1289901"/>
                <a:gd name="connsiteX3" fmla="*/ 833625 w 1040633"/>
                <a:gd name="connsiteY3" fmla="*/ 1219697 h 1289901"/>
                <a:gd name="connsiteX4" fmla="*/ 139870 w 1040633"/>
                <a:gd name="connsiteY4" fmla="*/ 1191723 h 1289901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191723"/>
                <a:gd name="connsiteX1" fmla="*/ 0 w 1040633"/>
                <a:gd name="connsiteY1" fmla="*/ 0 h 1191723"/>
                <a:gd name="connsiteX2" fmla="*/ 1040633 w 1040633"/>
                <a:gd name="connsiteY2" fmla="*/ 16785 h 1191723"/>
                <a:gd name="connsiteX3" fmla="*/ 671988 w 1040633"/>
                <a:gd name="connsiteY3" fmla="*/ 1158121 h 1191723"/>
                <a:gd name="connsiteX4" fmla="*/ 139870 w 1040633"/>
                <a:gd name="connsiteY4" fmla="*/ 1191723 h 1191723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56947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569478 w 1040633"/>
                <a:gd name="connsiteY3" fmla="*/ 1158121 h 1160935"/>
                <a:gd name="connsiteX4" fmla="*/ 363082 w 1040633"/>
                <a:gd name="connsiteY4" fmla="*/ 1160935 h 1160935"/>
                <a:gd name="connsiteX0" fmla="*/ 448507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569478 w 1040633"/>
                <a:gd name="connsiteY3" fmla="*/ 1158121 h 1160935"/>
                <a:gd name="connsiteX4" fmla="*/ 448507 w 1040633"/>
                <a:gd name="connsiteY4" fmla="*/ 1160935 h 1160935"/>
                <a:gd name="connsiteX0" fmla="*/ 448507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569478 w 1040633"/>
                <a:gd name="connsiteY3" fmla="*/ 1158121 h 1160935"/>
                <a:gd name="connsiteX4" fmla="*/ 448507 w 1040633"/>
                <a:gd name="connsiteY4" fmla="*/ 1160935 h 1160935"/>
                <a:gd name="connsiteX0" fmla="*/ 448507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569478 w 1040633"/>
                <a:gd name="connsiteY3" fmla="*/ 1158121 h 1160935"/>
                <a:gd name="connsiteX4" fmla="*/ 448507 w 1040633"/>
                <a:gd name="connsiteY4" fmla="*/ 1160935 h 1160935"/>
                <a:gd name="connsiteX0" fmla="*/ 448507 w 1325315"/>
                <a:gd name="connsiteY0" fmla="*/ 1160935 h 1160935"/>
                <a:gd name="connsiteX1" fmla="*/ 0 w 1325315"/>
                <a:gd name="connsiteY1" fmla="*/ 0 h 1160935"/>
                <a:gd name="connsiteX2" fmla="*/ 1040633 w 1325315"/>
                <a:gd name="connsiteY2" fmla="*/ 16785 h 1160935"/>
                <a:gd name="connsiteX3" fmla="*/ 1214315 w 1325315"/>
                <a:gd name="connsiteY3" fmla="*/ 1064597 h 1160935"/>
                <a:gd name="connsiteX4" fmla="*/ 448507 w 1325315"/>
                <a:gd name="connsiteY4" fmla="*/ 1160935 h 1160935"/>
                <a:gd name="connsiteX0" fmla="*/ 448507 w 1214315"/>
                <a:gd name="connsiteY0" fmla="*/ 1160935 h 1160935"/>
                <a:gd name="connsiteX1" fmla="*/ 0 w 1214315"/>
                <a:gd name="connsiteY1" fmla="*/ 0 h 1160935"/>
                <a:gd name="connsiteX2" fmla="*/ 1040633 w 1214315"/>
                <a:gd name="connsiteY2" fmla="*/ 16785 h 1160935"/>
                <a:gd name="connsiteX3" fmla="*/ 1214315 w 1214315"/>
                <a:gd name="connsiteY3" fmla="*/ 1064597 h 1160935"/>
                <a:gd name="connsiteX4" fmla="*/ 448507 w 1214315"/>
                <a:gd name="connsiteY4" fmla="*/ 1160935 h 1160935"/>
                <a:gd name="connsiteX0" fmla="*/ 448507 w 1214315"/>
                <a:gd name="connsiteY0" fmla="*/ 1160935 h 1160935"/>
                <a:gd name="connsiteX1" fmla="*/ 0 w 1214315"/>
                <a:gd name="connsiteY1" fmla="*/ 0 h 1160935"/>
                <a:gd name="connsiteX2" fmla="*/ 1040633 w 1214315"/>
                <a:gd name="connsiteY2" fmla="*/ 16785 h 1160935"/>
                <a:gd name="connsiteX3" fmla="*/ 1214315 w 1214315"/>
                <a:gd name="connsiteY3" fmla="*/ 1064597 h 1160935"/>
                <a:gd name="connsiteX4" fmla="*/ 448507 w 1214315"/>
                <a:gd name="connsiteY4" fmla="*/ 1160935 h 1160935"/>
                <a:gd name="connsiteX0" fmla="*/ 1053964 w 1214315"/>
                <a:gd name="connsiteY0" fmla="*/ 1136323 h 1136323"/>
                <a:gd name="connsiteX1" fmla="*/ 0 w 1214315"/>
                <a:gd name="connsiteY1" fmla="*/ 0 h 1136323"/>
                <a:gd name="connsiteX2" fmla="*/ 1040633 w 1214315"/>
                <a:gd name="connsiteY2" fmla="*/ 16785 h 1136323"/>
                <a:gd name="connsiteX3" fmla="*/ 1214315 w 1214315"/>
                <a:gd name="connsiteY3" fmla="*/ 1064597 h 1136323"/>
                <a:gd name="connsiteX4" fmla="*/ 1053964 w 1214315"/>
                <a:gd name="connsiteY4" fmla="*/ 1136323 h 1136323"/>
                <a:gd name="connsiteX0" fmla="*/ 1053964 w 1214315"/>
                <a:gd name="connsiteY0" fmla="*/ 1136323 h 1136323"/>
                <a:gd name="connsiteX1" fmla="*/ 0 w 1214315"/>
                <a:gd name="connsiteY1" fmla="*/ 0 h 1136323"/>
                <a:gd name="connsiteX2" fmla="*/ 1040633 w 1214315"/>
                <a:gd name="connsiteY2" fmla="*/ 16785 h 1136323"/>
                <a:gd name="connsiteX3" fmla="*/ 1214315 w 1214315"/>
                <a:gd name="connsiteY3" fmla="*/ 1064597 h 1136323"/>
                <a:gd name="connsiteX4" fmla="*/ 1053964 w 1214315"/>
                <a:gd name="connsiteY4" fmla="*/ 1136323 h 1136323"/>
                <a:gd name="connsiteX0" fmla="*/ 1053964 w 1214315"/>
                <a:gd name="connsiteY0" fmla="*/ 1136323 h 1136323"/>
                <a:gd name="connsiteX1" fmla="*/ 0 w 1214315"/>
                <a:gd name="connsiteY1" fmla="*/ 0 h 1136323"/>
                <a:gd name="connsiteX2" fmla="*/ 1040633 w 1214315"/>
                <a:gd name="connsiteY2" fmla="*/ 16785 h 1136323"/>
                <a:gd name="connsiteX3" fmla="*/ 1214315 w 1214315"/>
                <a:gd name="connsiteY3" fmla="*/ 1064597 h 1136323"/>
                <a:gd name="connsiteX4" fmla="*/ 1053964 w 1214315"/>
                <a:gd name="connsiteY4" fmla="*/ 1136323 h 1136323"/>
                <a:gd name="connsiteX0" fmla="*/ 1060159 w 1220510"/>
                <a:gd name="connsiteY0" fmla="*/ 1119627 h 1119627"/>
                <a:gd name="connsiteX1" fmla="*/ 0 w 1220510"/>
                <a:gd name="connsiteY1" fmla="*/ 249694 h 1119627"/>
                <a:gd name="connsiteX2" fmla="*/ 1046828 w 1220510"/>
                <a:gd name="connsiteY2" fmla="*/ 89 h 1119627"/>
                <a:gd name="connsiteX3" fmla="*/ 1220510 w 1220510"/>
                <a:gd name="connsiteY3" fmla="*/ 1047901 h 1119627"/>
                <a:gd name="connsiteX4" fmla="*/ 1060159 w 1220510"/>
                <a:gd name="connsiteY4" fmla="*/ 1119627 h 1119627"/>
                <a:gd name="connsiteX0" fmla="*/ 1060159 w 1220510"/>
                <a:gd name="connsiteY0" fmla="*/ 1119627 h 1119627"/>
                <a:gd name="connsiteX1" fmla="*/ 0 w 1220510"/>
                <a:gd name="connsiteY1" fmla="*/ 249694 h 1119627"/>
                <a:gd name="connsiteX2" fmla="*/ 1046828 w 1220510"/>
                <a:gd name="connsiteY2" fmla="*/ 89 h 1119627"/>
                <a:gd name="connsiteX3" fmla="*/ 1220510 w 1220510"/>
                <a:gd name="connsiteY3" fmla="*/ 1047901 h 1119627"/>
                <a:gd name="connsiteX4" fmla="*/ 1060159 w 1220510"/>
                <a:gd name="connsiteY4" fmla="*/ 1119627 h 1119627"/>
                <a:gd name="connsiteX0" fmla="*/ 1060159 w 1220510"/>
                <a:gd name="connsiteY0" fmla="*/ 1119627 h 1119627"/>
                <a:gd name="connsiteX1" fmla="*/ 0 w 1220510"/>
                <a:gd name="connsiteY1" fmla="*/ 249694 h 1119627"/>
                <a:gd name="connsiteX2" fmla="*/ 1046828 w 1220510"/>
                <a:gd name="connsiteY2" fmla="*/ 89 h 1119627"/>
                <a:gd name="connsiteX3" fmla="*/ 1220510 w 1220510"/>
                <a:gd name="connsiteY3" fmla="*/ 1047901 h 1119627"/>
                <a:gd name="connsiteX4" fmla="*/ 1060159 w 1220510"/>
                <a:gd name="connsiteY4" fmla="*/ 1119627 h 1119627"/>
                <a:gd name="connsiteX0" fmla="*/ 1060159 w 1220510"/>
                <a:gd name="connsiteY0" fmla="*/ 921649 h 921649"/>
                <a:gd name="connsiteX1" fmla="*/ 0 w 1220510"/>
                <a:gd name="connsiteY1" fmla="*/ 51716 h 921649"/>
                <a:gd name="connsiteX2" fmla="*/ 1059218 w 1220510"/>
                <a:gd name="connsiteY2" fmla="*/ 355 h 921649"/>
                <a:gd name="connsiteX3" fmla="*/ 1220510 w 1220510"/>
                <a:gd name="connsiteY3" fmla="*/ 849923 h 921649"/>
                <a:gd name="connsiteX4" fmla="*/ 1060159 w 1220510"/>
                <a:gd name="connsiteY4" fmla="*/ 921649 h 921649"/>
                <a:gd name="connsiteX0" fmla="*/ 1060159 w 1220510"/>
                <a:gd name="connsiteY0" fmla="*/ 921649 h 921649"/>
                <a:gd name="connsiteX1" fmla="*/ 0 w 1220510"/>
                <a:gd name="connsiteY1" fmla="*/ 51716 h 921649"/>
                <a:gd name="connsiteX2" fmla="*/ 1059218 w 1220510"/>
                <a:gd name="connsiteY2" fmla="*/ 355 h 921649"/>
                <a:gd name="connsiteX3" fmla="*/ 1220510 w 1220510"/>
                <a:gd name="connsiteY3" fmla="*/ 849923 h 921649"/>
                <a:gd name="connsiteX4" fmla="*/ 1060159 w 1220510"/>
                <a:gd name="connsiteY4" fmla="*/ 921649 h 921649"/>
                <a:gd name="connsiteX0" fmla="*/ 1060159 w 1220510"/>
                <a:gd name="connsiteY0" fmla="*/ 921649 h 921649"/>
                <a:gd name="connsiteX1" fmla="*/ 0 w 1220510"/>
                <a:gd name="connsiteY1" fmla="*/ 51716 h 921649"/>
                <a:gd name="connsiteX2" fmla="*/ 1059218 w 1220510"/>
                <a:gd name="connsiteY2" fmla="*/ 355 h 921649"/>
                <a:gd name="connsiteX3" fmla="*/ 1220510 w 1220510"/>
                <a:gd name="connsiteY3" fmla="*/ 849923 h 921649"/>
                <a:gd name="connsiteX4" fmla="*/ 1060159 w 1220510"/>
                <a:gd name="connsiteY4" fmla="*/ 921649 h 921649"/>
                <a:gd name="connsiteX0" fmla="*/ 1006934 w 1167285"/>
                <a:gd name="connsiteY0" fmla="*/ 967578 h 967578"/>
                <a:gd name="connsiteX1" fmla="*/ 0 w 1167285"/>
                <a:gd name="connsiteY1" fmla="*/ 0 h 967578"/>
                <a:gd name="connsiteX2" fmla="*/ 1005993 w 1167285"/>
                <a:gd name="connsiteY2" fmla="*/ 46284 h 967578"/>
                <a:gd name="connsiteX3" fmla="*/ 1167285 w 1167285"/>
                <a:gd name="connsiteY3" fmla="*/ 895852 h 967578"/>
                <a:gd name="connsiteX4" fmla="*/ 1006934 w 1167285"/>
                <a:gd name="connsiteY4" fmla="*/ 967578 h 967578"/>
                <a:gd name="connsiteX0" fmla="*/ 1006934 w 1167285"/>
                <a:gd name="connsiteY0" fmla="*/ 1132232 h 1132232"/>
                <a:gd name="connsiteX1" fmla="*/ 0 w 1167285"/>
                <a:gd name="connsiteY1" fmla="*/ 164654 h 1132232"/>
                <a:gd name="connsiteX2" fmla="*/ 991394 w 1167285"/>
                <a:gd name="connsiteY2" fmla="*/ 130 h 1132232"/>
                <a:gd name="connsiteX3" fmla="*/ 1167285 w 1167285"/>
                <a:gd name="connsiteY3" fmla="*/ 1060506 h 1132232"/>
                <a:gd name="connsiteX4" fmla="*/ 1006934 w 1167285"/>
                <a:gd name="connsiteY4" fmla="*/ 1132232 h 1132232"/>
                <a:gd name="connsiteX0" fmla="*/ 986900 w 1167285"/>
                <a:gd name="connsiteY0" fmla="*/ 1088164 h 1088164"/>
                <a:gd name="connsiteX1" fmla="*/ 0 w 1167285"/>
                <a:gd name="connsiteY1" fmla="*/ 164654 h 1088164"/>
                <a:gd name="connsiteX2" fmla="*/ 991394 w 1167285"/>
                <a:gd name="connsiteY2" fmla="*/ 130 h 1088164"/>
                <a:gd name="connsiteX3" fmla="*/ 1167285 w 1167285"/>
                <a:gd name="connsiteY3" fmla="*/ 1060506 h 1088164"/>
                <a:gd name="connsiteX4" fmla="*/ 986900 w 1167285"/>
                <a:gd name="connsiteY4" fmla="*/ 1088164 h 1088164"/>
                <a:gd name="connsiteX0" fmla="*/ 986900 w 1167285"/>
                <a:gd name="connsiteY0" fmla="*/ 1088164 h 1088164"/>
                <a:gd name="connsiteX1" fmla="*/ 0 w 1167285"/>
                <a:gd name="connsiteY1" fmla="*/ 164654 h 1088164"/>
                <a:gd name="connsiteX2" fmla="*/ 991394 w 1167285"/>
                <a:gd name="connsiteY2" fmla="*/ 130 h 1088164"/>
                <a:gd name="connsiteX3" fmla="*/ 1167285 w 1167285"/>
                <a:gd name="connsiteY3" fmla="*/ 1060506 h 1088164"/>
                <a:gd name="connsiteX4" fmla="*/ 986900 w 1167285"/>
                <a:gd name="connsiteY4" fmla="*/ 1088164 h 1088164"/>
                <a:gd name="connsiteX0" fmla="*/ 986900 w 1332977"/>
                <a:gd name="connsiteY0" fmla="*/ 1088164 h 1088164"/>
                <a:gd name="connsiteX1" fmla="*/ 0 w 1332977"/>
                <a:gd name="connsiteY1" fmla="*/ 164654 h 1088164"/>
                <a:gd name="connsiteX2" fmla="*/ 991394 w 1332977"/>
                <a:gd name="connsiteY2" fmla="*/ 130 h 1088164"/>
                <a:gd name="connsiteX3" fmla="*/ 1332977 w 1332977"/>
                <a:gd name="connsiteY3" fmla="*/ 1045574 h 1088164"/>
                <a:gd name="connsiteX4" fmla="*/ 986900 w 1332977"/>
                <a:gd name="connsiteY4" fmla="*/ 1088164 h 1088164"/>
                <a:gd name="connsiteX0" fmla="*/ 1029955 w 1332977"/>
                <a:gd name="connsiteY0" fmla="*/ 1143414 h 1143414"/>
                <a:gd name="connsiteX1" fmla="*/ 0 w 1332977"/>
                <a:gd name="connsiteY1" fmla="*/ 164654 h 1143414"/>
                <a:gd name="connsiteX2" fmla="*/ 991394 w 1332977"/>
                <a:gd name="connsiteY2" fmla="*/ 130 h 1143414"/>
                <a:gd name="connsiteX3" fmla="*/ 1332977 w 1332977"/>
                <a:gd name="connsiteY3" fmla="*/ 1045574 h 1143414"/>
                <a:gd name="connsiteX4" fmla="*/ 1029955 w 1332977"/>
                <a:gd name="connsiteY4" fmla="*/ 1143414 h 1143414"/>
                <a:gd name="connsiteX0" fmla="*/ 1029955 w 1332977"/>
                <a:gd name="connsiteY0" fmla="*/ 1143414 h 1143414"/>
                <a:gd name="connsiteX1" fmla="*/ 0 w 1332977"/>
                <a:gd name="connsiteY1" fmla="*/ 164654 h 1143414"/>
                <a:gd name="connsiteX2" fmla="*/ 991394 w 1332977"/>
                <a:gd name="connsiteY2" fmla="*/ 130 h 1143414"/>
                <a:gd name="connsiteX3" fmla="*/ 1332977 w 1332977"/>
                <a:gd name="connsiteY3" fmla="*/ 1045574 h 1143414"/>
                <a:gd name="connsiteX4" fmla="*/ 1029955 w 1332977"/>
                <a:gd name="connsiteY4" fmla="*/ 1143414 h 1143414"/>
                <a:gd name="connsiteX0" fmla="*/ 1029955 w 1332977"/>
                <a:gd name="connsiteY0" fmla="*/ 1143414 h 1143414"/>
                <a:gd name="connsiteX1" fmla="*/ 0 w 1332977"/>
                <a:gd name="connsiteY1" fmla="*/ 164654 h 1143414"/>
                <a:gd name="connsiteX2" fmla="*/ 991394 w 1332977"/>
                <a:gd name="connsiteY2" fmla="*/ 130 h 1143414"/>
                <a:gd name="connsiteX3" fmla="*/ 1332977 w 1332977"/>
                <a:gd name="connsiteY3" fmla="*/ 1045574 h 1143414"/>
                <a:gd name="connsiteX4" fmla="*/ 1029955 w 1332977"/>
                <a:gd name="connsiteY4" fmla="*/ 1143414 h 1143414"/>
                <a:gd name="connsiteX0" fmla="*/ 1029955 w 1332977"/>
                <a:gd name="connsiteY0" fmla="*/ 1143414 h 1143414"/>
                <a:gd name="connsiteX1" fmla="*/ 0 w 1332977"/>
                <a:gd name="connsiteY1" fmla="*/ 164654 h 1143414"/>
                <a:gd name="connsiteX2" fmla="*/ 991394 w 1332977"/>
                <a:gd name="connsiteY2" fmla="*/ 130 h 1143414"/>
                <a:gd name="connsiteX3" fmla="*/ 1332977 w 1332977"/>
                <a:gd name="connsiteY3" fmla="*/ 1045574 h 1143414"/>
                <a:gd name="connsiteX4" fmla="*/ 1029955 w 1332977"/>
                <a:gd name="connsiteY4" fmla="*/ 1143414 h 1143414"/>
                <a:gd name="connsiteX0" fmla="*/ 1029955 w 1332977"/>
                <a:gd name="connsiteY0" fmla="*/ 1143414 h 1143414"/>
                <a:gd name="connsiteX1" fmla="*/ 0 w 1332977"/>
                <a:gd name="connsiteY1" fmla="*/ 164654 h 1143414"/>
                <a:gd name="connsiteX2" fmla="*/ 991394 w 1332977"/>
                <a:gd name="connsiteY2" fmla="*/ 130 h 1143414"/>
                <a:gd name="connsiteX3" fmla="*/ 1332977 w 1332977"/>
                <a:gd name="connsiteY3" fmla="*/ 1045574 h 1143414"/>
                <a:gd name="connsiteX4" fmla="*/ 1029955 w 1332977"/>
                <a:gd name="connsiteY4" fmla="*/ 1143414 h 1143414"/>
                <a:gd name="connsiteX0" fmla="*/ 1029955 w 1332977"/>
                <a:gd name="connsiteY0" fmla="*/ 1143414 h 1143414"/>
                <a:gd name="connsiteX1" fmla="*/ 0 w 1332977"/>
                <a:gd name="connsiteY1" fmla="*/ 164654 h 1143414"/>
                <a:gd name="connsiteX2" fmla="*/ 991394 w 1332977"/>
                <a:gd name="connsiteY2" fmla="*/ 130 h 1143414"/>
                <a:gd name="connsiteX3" fmla="*/ 1332977 w 1332977"/>
                <a:gd name="connsiteY3" fmla="*/ 1045574 h 1143414"/>
                <a:gd name="connsiteX4" fmla="*/ 1029955 w 1332977"/>
                <a:gd name="connsiteY4" fmla="*/ 1143414 h 1143414"/>
                <a:gd name="connsiteX0" fmla="*/ 302061 w 1332977"/>
                <a:gd name="connsiteY0" fmla="*/ 1951097 h 1951096"/>
                <a:gd name="connsiteX1" fmla="*/ 0 w 1332977"/>
                <a:gd name="connsiteY1" fmla="*/ 164654 h 1951096"/>
                <a:gd name="connsiteX2" fmla="*/ 991394 w 1332977"/>
                <a:gd name="connsiteY2" fmla="*/ 130 h 1951096"/>
                <a:gd name="connsiteX3" fmla="*/ 1332977 w 1332977"/>
                <a:gd name="connsiteY3" fmla="*/ 1045574 h 1951096"/>
                <a:gd name="connsiteX4" fmla="*/ 302061 w 1332977"/>
                <a:gd name="connsiteY4" fmla="*/ 1951097 h 1951096"/>
                <a:gd name="connsiteX0" fmla="*/ 302061 w 1008228"/>
                <a:gd name="connsiteY0" fmla="*/ 1951097 h 1951097"/>
                <a:gd name="connsiteX1" fmla="*/ 0 w 1008228"/>
                <a:gd name="connsiteY1" fmla="*/ 164654 h 1951097"/>
                <a:gd name="connsiteX2" fmla="*/ 991394 w 1008228"/>
                <a:gd name="connsiteY2" fmla="*/ 130 h 1951097"/>
                <a:gd name="connsiteX3" fmla="*/ 628320 w 1008228"/>
                <a:gd name="connsiteY3" fmla="*/ 1842100 h 1951097"/>
                <a:gd name="connsiteX4" fmla="*/ 302061 w 1008228"/>
                <a:gd name="connsiteY4" fmla="*/ 1951097 h 1951097"/>
                <a:gd name="connsiteX0" fmla="*/ 302061 w 1020405"/>
                <a:gd name="connsiteY0" fmla="*/ 1951097 h 1951097"/>
                <a:gd name="connsiteX1" fmla="*/ 0 w 1020405"/>
                <a:gd name="connsiteY1" fmla="*/ 164654 h 1951097"/>
                <a:gd name="connsiteX2" fmla="*/ 991394 w 1020405"/>
                <a:gd name="connsiteY2" fmla="*/ 130 h 1951097"/>
                <a:gd name="connsiteX3" fmla="*/ 628320 w 1020405"/>
                <a:gd name="connsiteY3" fmla="*/ 1842100 h 1951097"/>
                <a:gd name="connsiteX4" fmla="*/ 302061 w 1020405"/>
                <a:gd name="connsiteY4" fmla="*/ 1951097 h 1951097"/>
                <a:gd name="connsiteX0" fmla="*/ 302061 w 991394"/>
                <a:gd name="connsiteY0" fmla="*/ 1951097 h 1951097"/>
                <a:gd name="connsiteX1" fmla="*/ 0 w 991394"/>
                <a:gd name="connsiteY1" fmla="*/ 164654 h 1951097"/>
                <a:gd name="connsiteX2" fmla="*/ 991394 w 991394"/>
                <a:gd name="connsiteY2" fmla="*/ 130 h 1951097"/>
                <a:gd name="connsiteX3" fmla="*/ 628320 w 991394"/>
                <a:gd name="connsiteY3" fmla="*/ 1842100 h 1951097"/>
                <a:gd name="connsiteX4" fmla="*/ 302061 w 991394"/>
                <a:gd name="connsiteY4" fmla="*/ 1951097 h 1951097"/>
                <a:gd name="connsiteX0" fmla="*/ 271973 w 991394"/>
                <a:gd name="connsiteY0" fmla="*/ 1956074 h 1956074"/>
                <a:gd name="connsiteX1" fmla="*/ 0 w 991394"/>
                <a:gd name="connsiteY1" fmla="*/ 164654 h 1956074"/>
                <a:gd name="connsiteX2" fmla="*/ 991394 w 991394"/>
                <a:gd name="connsiteY2" fmla="*/ 130 h 1956074"/>
                <a:gd name="connsiteX3" fmla="*/ 628320 w 991394"/>
                <a:gd name="connsiteY3" fmla="*/ 1842100 h 1956074"/>
                <a:gd name="connsiteX4" fmla="*/ 271973 w 991394"/>
                <a:gd name="connsiteY4" fmla="*/ 1956074 h 1956074"/>
                <a:gd name="connsiteX0" fmla="*/ 271973 w 991394"/>
                <a:gd name="connsiteY0" fmla="*/ 1956074 h 1956074"/>
                <a:gd name="connsiteX1" fmla="*/ 0 w 991394"/>
                <a:gd name="connsiteY1" fmla="*/ 164654 h 1956074"/>
                <a:gd name="connsiteX2" fmla="*/ 991394 w 991394"/>
                <a:gd name="connsiteY2" fmla="*/ 130 h 1956074"/>
                <a:gd name="connsiteX3" fmla="*/ 628320 w 991394"/>
                <a:gd name="connsiteY3" fmla="*/ 1842100 h 1956074"/>
                <a:gd name="connsiteX4" fmla="*/ 271973 w 991394"/>
                <a:gd name="connsiteY4" fmla="*/ 1956074 h 1956074"/>
                <a:gd name="connsiteX0" fmla="*/ 271973 w 991394"/>
                <a:gd name="connsiteY0" fmla="*/ 1956074 h 1956074"/>
                <a:gd name="connsiteX1" fmla="*/ 0 w 991394"/>
                <a:gd name="connsiteY1" fmla="*/ 164654 h 1956074"/>
                <a:gd name="connsiteX2" fmla="*/ 991394 w 991394"/>
                <a:gd name="connsiteY2" fmla="*/ 130 h 1956074"/>
                <a:gd name="connsiteX3" fmla="*/ 628320 w 991394"/>
                <a:gd name="connsiteY3" fmla="*/ 1842100 h 1956074"/>
                <a:gd name="connsiteX4" fmla="*/ 271973 w 991394"/>
                <a:gd name="connsiteY4" fmla="*/ 1956074 h 1956074"/>
                <a:gd name="connsiteX0" fmla="*/ 271973 w 1196137"/>
                <a:gd name="connsiteY0" fmla="*/ 1956074 h 1956074"/>
                <a:gd name="connsiteX1" fmla="*/ 0 w 1196137"/>
                <a:gd name="connsiteY1" fmla="*/ 164654 h 1956074"/>
                <a:gd name="connsiteX2" fmla="*/ 991394 w 1196137"/>
                <a:gd name="connsiteY2" fmla="*/ 130 h 1956074"/>
                <a:gd name="connsiteX3" fmla="*/ 1173102 w 1196137"/>
                <a:gd name="connsiteY3" fmla="*/ 1525907 h 1956074"/>
                <a:gd name="connsiteX4" fmla="*/ 271973 w 1196137"/>
                <a:gd name="connsiteY4" fmla="*/ 1956074 h 1956074"/>
                <a:gd name="connsiteX0" fmla="*/ 271973 w 1173102"/>
                <a:gd name="connsiteY0" fmla="*/ 1956074 h 1956074"/>
                <a:gd name="connsiteX1" fmla="*/ 0 w 1173102"/>
                <a:gd name="connsiteY1" fmla="*/ 164654 h 1956074"/>
                <a:gd name="connsiteX2" fmla="*/ 991394 w 1173102"/>
                <a:gd name="connsiteY2" fmla="*/ 130 h 1956074"/>
                <a:gd name="connsiteX3" fmla="*/ 1173102 w 1173102"/>
                <a:gd name="connsiteY3" fmla="*/ 1525907 h 1956074"/>
                <a:gd name="connsiteX4" fmla="*/ 271973 w 1173102"/>
                <a:gd name="connsiteY4" fmla="*/ 1956074 h 1956074"/>
                <a:gd name="connsiteX0" fmla="*/ 873615 w 1173102"/>
                <a:gd name="connsiteY0" fmla="*/ 1585260 h 1585259"/>
                <a:gd name="connsiteX1" fmla="*/ 0 w 1173102"/>
                <a:gd name="connsiteY1" fmla="*/ 164654 h 1585259"/>
                <a:gd name="connsiteX2" fmla="*/ 991394 w 1173102"/>
                <a:gd name="connsiteY2" fmla="*/ 130 h 1585259"/>
                <a:gd name="connsiteX3" fmla="*/ 1173102 w 1173102"/>
                <a:gd name="connsiteY3" fmla="*/ 1525907 h 1585259"/>
                <a:gd name="connsiteX4" fmla="*/ 873615 w 1173102"/>
                <a:gd name="connsiteY4" fmla="*/ 1585260 h 1585259"/>
                <a:gd name="connsiteX0" fmla="*/ 873615 w 1173102"/>
                <a:gd name="connsiteY0" fmla="*/ 1585260 h 1585260"/>
                <a:gd name="connsiteX1" fmla="*/ 0 w 1173102"/>
                <a:gd name="connsiteY1" fmla="*/ 164654 h 1585260"/>
                <a:gd name="connsiteX2" fmla="*/ 991394 w 1173102"/>
                <a:gd name="connsiteY2" fmla="*/ 130 h 1585260"/>
                <a:gd name="connsiteX3" fmla="*/ 1173102 w 1173102"/>
                <a:gd name="connsiteY3" fmla="*/ 1525907 h 1585260"/>
                <a:gd name="connsiteX4" fmla="*/ 873615 w 1173102"/>
                <a:gd name="connsiteY4" fmla="*/ 1585260 h 1585260"/>
                <a:gd name="connsiteX0" fmla="*/ 873615 w 1173102"/>
                <a:gd name="connsiteY0" fmla="*/ 1585260 h 1585260"/>
                <a:gd name="connsiteX1" fmla="*/ 0 w 1173102"/>
                <a:gd name="connsiteY1" fmla="*/ 164654 h 1585260"/>
                <a:gd name="connsiteX2" fmla="*/ 991394 w 1173102"/>
                <a:gd name="connsiteY2" fmla="*/ 130 h 1585260"/>
                <a:gd name="connsiteX3" fmla="*/ 1173102 w 1173102"/>
                <a:gd name="connsiteY3" fmla="*/ 1525907 h 1585260"/>
                <a:gd name="connsiteX4" fmla="*/ 873615 w 1173102"/>
                <a:gd name="connsiteY4" fmla="*/ 1585260 h 1585260"/>
                <a:gd name="connsiteX0" fmla="*/ 873615 w 1196017"/>
                <a:gd name="connsiteY0" fmla="*/ 1585260 h 1585260"/>
                <a:gd name="connsiteX1" fmla="*/ 0 w 1196017"/>
                <a:gd name="connsiteY1" fmla="*/ 164654 h 1585260"/>
                <a:gd name="connsiteX2" fmla="*/ 991394 w 1196017"/>
                <a:gd name="connsiteY2" fmla="*/ 130 h 1585260"/>
                <a:gd name="connsiteX3" fmla="*/ 1196017 w 1196017"/>
                <a:gd name="connsiteY3" fmla="*/ 1546568 h 1585260"/>
                <a:gd name="connsiteX4" fmla="*/ 873615 w 1196017"/>
                <a:gd name="connsiteY4" fmla="*/ 1585260 h 1585260"/>
                <a:gd name="connsiteX0" fmla="*/ 851586 w 1196017"/>
                <a:gd name="connsiteY0" fmla="*/ 1642695 h 1642695"/>
                <a:gd name="connsiteX1" fmla="*/ 0 w 1196017"/>
                <a:gd name="connsiteY1" fmla="*/ 164654 h 1642695"/>
                <a:gd name="connsiteX2" fmla="*/ 991394 w 1196017"/>
                <a:gd name="connsiteY2" fmla="*/ 130 h 1642695"/>
                <a:gd name="connsiteX3" fmla="*/ 1196017 w 1196017"/>
                <a:gd name="connsiteY3" fmla="*/ 1546568 h 1642695"/>
                <a:gd name="connsiteX4" fmla="*/ 851586 w 1196017"/>
                <a:gd name="connsiteY4" fmla="*/ 1642695 h 16426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96017" h="1642695">
                  <a:moveTo>
                    <a:pt x="851586" y="1642695"/>
                  </a:moveTo>
                  <a:cubicBezTo>
                    <a:pt x="351624" y="596424"/>
                    <a:pt x="519034" y="861914"/>
                    <a:pt x="0" y="164654"/>
                  </a:cubicBezTo>
                  <a:cubicBezTo>
                    <a:pt x="346878" y="170249"/>
                    <a:pt x="644516" y="-5465"/>
                    <a:pt x="991394" y="130"/>
                  </a:cubicBezTo>
                  <a:cubicBezTo>
                    <a:pt x="818067" y="853650"/>
                    <a:pt x="952595" y="541133"/>
                    <a:pt x="1196017" y="1546568"/>
                  </a:cubicBezTo>
                  <a:cubicBezTo>
                    <a:pt x="1046703" y="1529995"/>
                    <a:pt x="1015898" y="1558953"/>
                    <a:pt x="851586" y="1642695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FF">
                    <a:lumMod val="95000"/>
                  </a:srgbClr>
                </a:gs>
                <a:gs pos="100000">
                  <a:srgbClr val="FFFFFF">
                    <a:lumMod val="75000"/>
                  </a:srgbClr>
                </a:gs>
              </a:gsLst>
              <a:lin ang="16200000" scaled="0"/>
            </a:gradFill>
            <a:ln w="9525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endParaRPr>
            </a:p>
          </p:txBody>
        </p:sp>
        <p:sp>
          <p:nvSpPr>
            <p:cNvPr id="452" name="Rectangle 451">
              <a:extLst>
                <a:ext uri="{FF2B5EF4-FFF2-40B4-BE49-F238E27FC236}">
                  <a16:creationId xmlns:a16="http://schemas.microsoft.com/office/drawing/2014/main" id="{9F4828A4-BE1B-D2F0-7C63-5FC7539F2A5E}"/>
                </a:ext>
              </a:extLst>
            </p:cNvPr>
            <p:cNvSpPr/>
            <p:nvPr/>
          </p:nvSpPr>
          <p:spPr bwMode="auto">
            <a:xfrm rot="10800000">
              <a:off x="734144" y="3768921"/>
              <a:ext cx="1027112" cy="1145749"/>
            </a:xfrm>
            <a:prstGeom prst="rect">
              <a:avLst/>
            </a:prstGeom>
            <a:gradFill rotWithShape="1">
              <a:gsLst>
                <a:gs pos="0">
                  <a:srgbClr val="3333CC">
                    <a:lumMod val="75000"/>
                    <a:alpha val="62000"/>
                  </a:srgbClr>
                </a:gs>
                <a:gs pos="54000">
                  <a:srgbClr val="3333CC">
                    <a:lumMod val="60000"/>
                    <a:lumOff val="40000"/>
                  </a:srgbClr>
                </a:gs>
                <a:gs pos="100000">
                  <a:srgbClr val="FFFFFF"/>
                </a:gs>
              </a:gsLst>
              <a:lin ang="16200000" scaled="0"/>
            </a:gradFill>
            <a:ln w="9525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endParaRPr>
            </a:p>
          </p:txBody>
        </p:sp>
        <p:grpSp>
          <p:nvGrpSpPr>
            <p:cNvPr id="453" name="Group 104">
              <a:extLst>
                <a:ext uri="{FF2B5EF4-FFF2-40B4-BE49-F238E27FC236}">
                  <a16:creationId xmlns:a16="http://schemas.microsoft.com/office/drawing/2014/main" id="{8BBDA173-D8E8-9D63-B652-8FE7A9CF622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37614" y="5695204"/>
              <a:ext cx="1034710" cy="411703"/>
              <a:chOff x="4128636" y="3606589"/>
              <a:chExt cx="568145" cy="338667"/>
            </a:xfrm>
          </p:grpSpPr>
          <p:sp>
            <p:nvSpPr>
              <p:cNvPr id="476" name="Oval 475">
                <a:extLst>
                  <a:ext uri="{FF2B5EF4-FFF2-40B4-BE49-F238E27FC236}">
                    <a16:creationId xmlns:a16="http://schemas.microsoft.com/office/drawing/2014/main" id="{BDF52ABC-6790-D6A7-FC42-3C2FC18B0A3D}"/>
                  </a:ext>
                </a:extLst>
              </p:cNvPr>
              <p:cNvSpPr/>
              <p:nvPr/>
            </p:nvSpPr>
            <p:spPr>
              <a:xfrm>
                <a:off x="4128649" y="3720080"/>
                <a:ext cx="568332" cy="225176"/>
              </a:xfrm>
              <a:prstGeom prst="ellipse">
                <a:avLst/>
              </a:prstGeom>
              <a:solidFill>
                <a:srgbClr val="3333CC">
                  <a:lumMod val="75000"/>
                </a:srgbClr>
              </a:solidFill>
              <a:ln w="6350" cap="flat" cmpd="sng" algn="ctr">
                <a:solidFill>
                  <a:srgbClr val="000000"/>
                </a:solidFill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Gill Sans MT"/>
                  <a:ea typeface="+mn-ea"/>
                  <a:cs typeface="+mn-cs"/>
                </a:endParaRPr>
              </a:p>
            </p:txBody>
          </p:sp>
          <p:sp>
            <p:nvSpPr>
              <p:cNvPr id="477" name="Rectangle 476">
                <a:extLst>
                  <a:ext uri="{FF2B5EF4-FFF2-40B4-BE49-F238E27FC236}">
                    <a16:creationId xmlns:a16="http://schemas.microsoft.com/office/drawing/2014/main" id="{B7CFCF42-8936-1C8B-55EE-BC778144CCC4}"/>
                  </a:ext>
                </a:extLst>
              </p:cNvPr>
              <p:cNvSpPr/>
              <p:nvPr/>
            </p:nvSpPr>
            <p:spPr>
              <a:xfrm>
                <a:off x="4128649" y="3720080"/>
                <a:ext cx="568332" cy="111898"/>
              </a:xfrm>
              <a:prstGeom prst="rect">
                <a:avLst/>
              </a:prstGeom>
              <a:solidFill>
                <a:srgbClr val="3333CC">
                  <a:lumMod val="75000"/>
                </a:srgbClr>
              </a:solidFill>
              <a:ln w="9525" cap="flat" cmpd="sng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Gill Sans MT"/>
                  <a:ea typeface="+mn-ea"/>
                  <a:cs typeface="+mn-cs"/>
                </a:endParaRPr>
              </a:p>
            </p:txBody>
          </p:sp>
          <p:sp>
            <p:nvSpPr>
              <p:cNvPr id="478" name="Oval 477">
                <a:extLst>
                  <a:ext uri="{FF2B5EF4-FFF2-40B4-BE49-F238E27FC236}">
                    <a16:creationId xmlns:a16="http://schemas.microsoft.com/office/drawing/2014/main" id="{5FCE0924-8158-4175-2099-D77C9FFA3FCF}"/>
                  </a:ext>
                </a:extLst>
              </p:cNvPr>
              <p:cNvSpPr/>
              <p:nvPr/>
            </p:nvSpPr>
            <p:spPr>
              <a:xfrm>
                <a:off x="4128649" y="3606801"/>
                <a:ext cx="568332" cy="225176"/>
              </a:xfrm>
              <a:prstGeom prst="ellipse">
                <a:avLst/>
              </a:prstGeom>
              <a:solidFill>
                <a:srgbClr val="3333CC">
                  <a:lumMod val="60000"/>
                  <a:lumOff val="40000"/>
                  <a:alpha val="70000"/>
                </a:srgbClr>
              </a:solidFill>
              <a:ln w="9525" cap="flat" cmpd="sng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Gill Sans MT"/>
                  <a:ea typeface="+mn-ea"/>
                  <a:cs typeface="+mn-cs"/>
                </a:endParaRPr>
              </a:p>
            </p:txBody>
          </p:sp>
          <p:cxnSp>
            <p:nvCxnSpPr>
              <p:cNvPr id="479" name="Straight Connector 478">
                <a:extLst>
                  <a:ext uri="{FF2B5EF4-FFF2-40B4-BE49-F238E27FC236}">
                    <a16:creationId xmlns:a16="http://schemas.microsoft.com/office/drawing/2014/main" id="{A86737FA-0EA7-6E7B-B125-CF3419D95651}"/>
                  </a:ext>
                </a:extLst>
              </p:cNvPr>
              <p:cNvCxnSpPr/>
              <p:nvPr/>
            </p:nvCxnSpPr>
            <p:spPr>
              <a:xfrm>
                <a:off x="4696981" y="3720080"/>
                <a:ext cx="0" cy="111898"/>
              </a:xfrm>
              <a:prstGeom prst="line">
                <a:avLst/>
              </a:prstGeom>
              <a:noFill/>
              <a:ln w="6350" cap="flat" cmpd="sng" algn="ctr">
                <a:solidFill>
                  <a:srgbClr val="000000"/>
                </a:solidFill>
                <a:prstDash val="solid"/>
              </a:ln>
              <a:effectLst/>
            </p:spPr>
          </p:cxnSp>
          <p:cxnSp>
            <p:nvCxnSpPr>
              <p:cNvPr id="480" name="Straight Connector 479">
                <a:extLst>
                  <a:ext uri="{FF2B5EF4-FFF2-40B4-BE49-F238E27FC236}">
                    <a16:creationId xmlns:a16="http://schemas.microsoft.com/office/drawing/2014/main" id="{FBECC62B-DB9E-9A53-2555-864F1E2D7AA4}"/>
                  </a:ext>
                </a:extLst>
              </p:cNvPr>
              <p:cNvCxnSpPr/>
              <p:nvPr/>
            </p:nvCxnSpPr>
            <p:spPr>
              <a:xfrm>
                <a:off x="4128649" y="3720080"/>
                <a:ext cx="0" cy="111898"/>
              </a:xfrm>
              <a:prstGeom prst="line">
                <a:avLst/>
              </a:prstGeom>
              <a:noFill/>
              <a:ln w="6350" cap="flat" cmpd="sng" algn="ctr">
                <a:solidFill>
                  <a:srgbClr val="000000"/>
                </a:solidFill>
                <a:prstDash val="solid"/>
              </a:ln>
              <a:effectLst/>
            </p:spPr>
          </p:cxnSp>
        </p:grpSp>
        <p:sp>
          <p:nvSpPr>
            <p:cNvPr id="454" name="Rectangle 453">
              <a:extLst>
                <a:ext uri="{FF2B5EF4-FFF2-40B4-BE49-F238E27FC236}">
                  <a16:creationId xmlns:a16="http://schemas.microsoft.com/office/drawing/2014/main" id="{61738EBD-6ADA-D3E9-1E6F-31F0141726F5}"/>
                </a:ext>
              </a:extLst>
            </p:cNvPr>
            <p:cNvSpPr/>
            <p:nvPr/>
          </p:nvSpPr>
          <p:spPr bwMode="auto">
            <a:xfrm>
              <a:off x="741922" y="4854846"/>
              <a:ext cx="1027112" cy="991402"/>
            </a:xfrm>
            <a:prstGeom prst="rect">
              <a:avLst/>
            </a:prstGeom>
            <a:gradFill rotWithShape="1">
              <a:gsLst>
                <a:gs pos="0">
                  <a:srgbClr val="3333CC">
                    <a:lumMod val="60000"/>
                    <a:lumOff val="40000"/>
                    <a:alpha val="62000"/>
                  </a:srgbClr>
                </a:gs>
                <a:gs pos="54000">
                  <a:srgbClr val="3333CC">
                    <a:lumMod val="40000"/>
                    <a:lumOff val="60000"/>
                  </a:srgbClr>
                </a:gs>
                <a:gs pos="100000">
                  <a:srgbClr val="FFFFFF"/>
                </a:gs>
              </a:gsLst>
              <a:lin ang="16200000" scaled="0"/>
            </a:gradFill>
            <a:ln w="9525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endParaRPr>
            </a:p>
          </p:txBody>
        </p:sp>
        <p:cxnSp>
          <p:nvCxnSpPr>
            <p:cNvPr id="455" name="Straight Connector 454">
              <a:extLst>
                <a:ext uri="{FF2B5EF4-FFF2-40B4-BE49-F238E27FC236}">
                  <a16:creationId xmlns:a16="http://schemas.microsoft.com/office/drawing/2014/main" id="{4A035FE3-8185-8834-A21A-80FB5B553F10}"/>
                </a:ext>
              </a:extLst>
            </p:cNvPr>
            <p:cNvCxnSpPr>
              <a:endCxn id="477" idx="1"/>
            </p:cNvCxnSpPr>
            <p:nvPr/>
          </p:nvCxnSpPr>
          <p:spPr bwMode="auto">
            <a:xfrm>
              <a:off x="726206" y="4006134"/>
              <a:ext cx="11432" cy="1895052"/>
            </a:xfrm>
            <a:prstGeom prst="line">
              <a:avLst/>
            </a:prstGeom>
            <a:noFill/>
            <a:ln w="3175" cap="flat" cmpd="sng" algn="ctr">
              <a:solidFill>
                <a:srgbClr val="000000"/>
              </a:solidFill>
              <a:prstDash val="sysDash"/>
            </a:ln>
            <a:effectLst/>
          </p:spPr>
        </p:cxnSp>
        <p:cxnSp>
          <p:nvCxnSpPr>
            <p:cNvPr id="456" name="Straight Connector 455">
              <a:extLst>
                <a:ext uri="{FF2B5EF4-FFF2-40B4-BE49-F238E27FC236}">
                  <a16:creationId xmlns:a16="http://schemas.microsoft.com/office/drawing/2014/main" id="{BE47DD30-E859-4DEC-604E-1CADCC5927E2}"/>
                </a:ext>
              </a:extLst>
            </p:cNvPr>
            <p:cNvCxnSpPr>
              <a:endCxn id="477" idx="3"/>
            </p:cNvCxnSpPr>
            <p:nvPr/>
          </p:nvCxnSpPr>
          <p:spPr bwMode="auto">
            <a:xfrm>
              <a:off x="1767606" y="4006134"/>
              <a:ext cx="5083" cy="1895052"/>
            </a:xfrm>
            <a:prstGeom prst="line">
              <a:avLst/>
            </a:prstGeom>
            <a:noFill/>
            <a:ln w="3175" cap="flat" cmpd="sng" algn="ctr">
              <a:solidFill>
                <a:srgbClr val="000000"/>
              </a:solidFill>
              <a:prstDash val="sysDash"/>
            </a:ln>
            <a:effectLst/>
          </p:spPr>
        </p:cxnSp>
        <p:grpSp>
          <p:nvGrpSpPr>
            <p:cNvPr id="457" name="Group 9">
              <a:extLst>
                <a:ext uri="{FF2B5EF4-FFF2-40B4-BE49-F238E27FC236}">
                  <a16:creationId xmlns:a16="http://schemas.microsoft.com/office/drawing/2014/main" id="{289D03AA-4061-AC6E-E72D-9AFEF5DE971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02836" y="3663421"/>
              <a:ext cx="1079500" cy="455109"/>
              <a:chOff x="2183302" y="1574638"/>
              <a:chExt cx="1200154" cy="430181"/>
            </a:xfrm>
          </p:grpSpPr>
          <p:sp>
            <p:nvSpPr>
              <p:cNvPr id="467" name="Oval 466">
                <a:extLst>
                  <a:ext uri="{FF2B5EF4-FFF2-40B4-BE49-F238E27FC236}">
                    <a16:creationId xmlns:a16="http://schemas.microsoft.com/office/drawing/2014/main" id="{487A051A-DB90-88C4-FF1B-AFD30E070293}"/>
                  </a:ext>
                </a:extLst>
              </p:cNvPr>
              <p:cNvSpPr/>
              <p:nvPr/>
            </p:nvSpPr>
            <p:spPr bwMode="auto">
              <a:xfrm flipV="1">
                <a:off x="2186832" y="1690517"/>
                <a:ext cx="1194859" cy="314302"/>
              </a:xfrm>
              <a:prstGeom prst="ellipse">
                <a:avLst/>
              </a:prstGeom>
              <a:gradFill flip="none" rotWithShape="1">
                <a:gsLst>
                  <a:gs pos="0">
                    <a:srgbClr val="3333CC">
                      <a:lumMod val="75000"/>
                    </a:srgbClr>
                  </a:gs>
                  <a:gs pos="31000">
                    <a:srgbClr val="3333CC">
                      <a:lumMod val="60000"/>
                      <a:lumOff val="40000"/>
                    </a:srgbClr>
                  </a:gs>
                  <a:gs pos="100000">
                    <a:srgbClr val="3333CC">
                      <a:lumMod val="20000"/>
                      <a:lumOff val="80000"/>
                    </a:srgbClr>
                  </a:gs>
                </a:gsLst>
                <a:lin ang="16200000" scaled="0"/>
                <a:tileRect/>
              </a:gradFill>
              <a:ln w="6350" cap="flat" cmpd="sng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solidFill>
                      <a:srgbClr val="000000"/>
                    </a:solidFill>
                  </a:ln>
                  <a:solidFill>
                    <a:srgbClr val="FFFFFF"/>
                  </a:solidFill>
                  <a:effectLst/>
                  <a:uLnTx/>
                  <a:uFillTx/>
                  <a:latin typeface="Gill Sans MT"/>
                  <a:ea typeface="+mn-ea"/>
                  <a:cs typeface="+mn-cs"/>
                </a:endParaRPr>
              </a:p>
            </p:txBody>
          </p:sp>
          <p:sp>
            <p:nvSpPr>
              <p:cNvPr id="468" name="Rectangle 467">
                <a:extLst>
                  <a:ext uri="{FF2B5EF4-FFF2-40B4-BE49-F238E27FC236}">
                    <a16:creationId xmlns:a16="http://schemas.microsoft.com/office/drawing/2014/main" id="{BCC85281-A6B9-9644-545E-F920955E76FD}"/>
                  </a:ext>
                </a:extLst>
              </p:cNvPr>
              <p:cNvSpPr/>
              <p:nvPr/>
            </p:nvSpPr>
            <p:spPr bwMode="auto">
              <a:xfrm>
                <a:off x="2183302" y="1734964"/>
                <a:ext cx="1198389" cy="112704"/>
              </a:xfrm>
              <a:prstGeom prst="rect">
                <a:avLst/>
              </a:prstGeom>
              <a:gradFill rotWithShape="1">
                <a:gsLst>
                  <a:gs pos="0">
                    <a:srgbClr val="3333CC">
                      <a:lumMod val="40000"/>
                      <a:lumOff val="60000"/>
                    </a:srgbClr>
                  </a:gs>
                  <a:gs pos="54000">
                    <a:srgbClr val="3333CC">
                      <a:lumMod val="60000"/>
                      <a:lumOff val="40000"/>
                    </a:srgbClr>
                  </a:gs>
                  <a:gs pos="100000">
                    <a:srgbClr val="3333CC">
                      <a:lumMod val="75000"/>
                    </a:srgbClr>
                  </a:gs>
                </a:gsLst>
                <a:lin ang="16200000" scaled="0"/>
              </a:gradFill>
              <a:ln w="25400" cap="flat" cmpd="sng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Gill Sans MT"/>
                  <a:ea typeface="+mn-ea"/>
                  <a:cs typeface="+mn-cs"/>
                </a:endParaRPr>
              </a:p>
            </p:txBody>
          </p:sp>
          <p:sp>
            <p:nvSpPr>
              <p:cNvPr id="469" name="Oval 468">
                <a:extLst>
                  <a:ext uri="{FF2B5EF4-FFF2-40B4-BE49-F238E27FC236}">
                    <a16:creationId xmlns:a16="http://schemas.microsoft.com/office/drawing/2014/main" id="{92712175-8447-7715-49D0-835E3B6215CD}"/>
                  </a:ext>
                </a:extLst>
              </p:cNvPr>
              <p:cNvSpPr/>
              <p:nvPr/>
            </p:nvSpPr>
            <p:spPr bwMode="auto">
              <a:xfrm flipV="1">
                <a:off x="2183302" y="1574638"/>
                <a:ext cx="1196624" cy="314302"/>
              </a:xfrm>
              <a:prstGeom prst="ellipse">
                <a:avLst/>
              </a:prstGeom>
              <a:solidFill>
                <a:srgbClr val="FFFFFF">
                  <a:lumMod val="75000"/>
                </a:srgbClr>
              </a:solidFill>
              <a:ln w="6350" cap="flat" cmpd="sng" algn="ctr">
                <a:solidFill>
                  <a:srgbClr val="000000"/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p:spPr>
            <p:txBody>
              <a:bodyPr anchor="ctr"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solidFill>
                      <a:srgbClr val="000000"/>
                    </a:solidFill>
                  </a:ln>
                  <a:solidFill>
                    <a:srgbClr val="FFFFFF"/>
                  </a:solidFill>
                  <a:effectLst/>
                  <a:uLnTx/>
                  <a:uFillTx/>
                  <a:latin typeface="Gill Sans MT"/>
                  <a:ea typeface="+mn-ea"/>
                  <a:cs typeface="+mn-cs"/>
                </a:endParaRPr>
              </a:p>
            </p:txBody>
          </p:sp>
          <p:sp>
            <p:nvSpPr>
              <p:cNvPr id="470" name="Freeform 469">
                <a:extLst>
                  <a:ext uri="{FF2B5EF4-FFF2-40B4-BE49-F238E27FC236}">
                    <a16:creationId xmlns:a16="http://schemas.microsoft.com/office/drawing/2014/main" id="{38807443-431F-9B19-54BC-99BC44F42C9C}"/>
                  </a:ext>
                </a:extLst>
              </p:cNvPr>
              <p:cNvSpPr/>
              <p:nvPr/>
            </p:nvSpPr>
            <p:spPr bwMode="auto">
              <a:xfrm>
                <a:off x="2490400" y="1671469"/>
                <a:ext cx="582428" cy="157150"/>
              </a:xfrm>
              <a:custGeom>
                <a:avLst/>
                <a:gdLst>
                  <a:gd name="connsiteX0" fmla="*/ 1486231 w 2944854"/>
                  <a:gd name="connsiteY0" fmla="*/ 727041 h 1302232"/>
                  <a:gd name="connsiteX1" fmla="*/ 257675 w 2944854"/>
                  <a:gd name="connsiteY1" fmla="*/ 1302232 h 1302232"/>
                  <a:gd name="connsiteX2" fmla="*/ 0 w 2944854"/>
                  <a:gd name="connsiteY2" fmla="*/ 1228607 h 1302232"/>
                  <a:gd name="connsiteX3" fmla="*/ 911064 w 2944854"/>
                  <a:gd name="connsiteY3" fmla="*/ 837478 h 1302232"/>
                  <a:gd name="connsiteX4" fmla="*/ 883456 w 2944854"/>
                  <a:gd name="connsiteY4" fmla="*/ 450949 h 1302232"/>
                  <a:gd name="connsiteX5" fmla="*/ 161047 w 2944854"/>
                  <a:gd name="connsiteY5" fmla="*/ 119640 h 1302232"/>
                  <a:gd name="connsiteX6" fmla="*/ 404917 w 2944854"/>
                  <a:gd name="connsiteY6" fmla="*/ 50617 h 1302232"/>
                  <a:gd name="connsiteX7" fmla="*/ 1477028 w 2944854"/>
                  <a:gd name="connsiteY7" fmla="*/ 501566 h 1302232"/>
                  <a:gd name="connsiteX8" fmla="*/ 2572146 w 2944854"/>
                  <a:gd name="connsiteY8" fmla="*/ 0 h 1302232"/>
                  <a:gd name="connsiteX9" fmla="*/ 2875834 w 2944854"/>
                  <a:gd name="connsiteY9" fmla="*/ 96632 h 1302232"/>
                  <a:gd name="connsiteX10" fmla="*/ 2079803 w 2944854"/>
                  <a:gd name="connsiteY10" fmla="*/ 432543 h 1302232"/>
                  <a:gd name="connsiteX11" fmla="*/ 2240850 w 2944854"/>
                  <a:gd name="connsiteY11" fmla="*/ 920305 h 1302232"/>
                  <a:gd name="connsiteX12" fmla="*/ 2944854 w 2944854"/>
                  <a:gd name="connsiteY12" fmla="*/ 1228607 h 1302232"/>
                  <a:gd name="connsiteX13" fmla="*/ 2733192 w 2944854"/>
                  <a:gd name="connsiteY13" fmla="*/ 1297630 h 1302232"/>
                  <a:gd name="connsiteX14" fmla="*/ 1486231 w 2944854"/>
                  <a:gd name="connsiteY14" fmla="*/ 727041 h 1302232"/>
                  <a:gd name="connsiteX0" fmla="*/ 1486231 w 2944854"/>
                  <a:gd name="connsiteY0" fmla="*/ 727041 h 1316375"/>
                  <a:gd name="connsiteX1" fmla="*/ 257675 w 2944854"/>
                  <a:gd name="connsiteY1" fmla="*/ 1302232 h 1316375"/>
                  <a:gd name="connsiteX2" fmla="*/ 0 w 2944854"/>
                  <a:gd name="connsiteY2" fmla="*/ 1228607 h 1316375"/>
                  <a:gd name="connsiteX3" fmla="*/ 911064 w 2944854"/>
                  <a:gd name="connsiteY3" fmla="*/ 837478 h 1316375"/>
                  <a:gd name="connsiteX4" fmla="*/ 883456 w 2944854"/>
                  <a:gd name="connsiteY4" fmla="*/ 450949 h 1316375"/>
                  <a:gd name="connsiteX5" fmla="*/ 161047 w 2944854"/>
                  <a:gd name="connsiteY5" fmla="*/ 119640 h 1316375"/>
                  <a:gd name="connsiteX6" fmla="*/ 404917 w 2944854"/>
                  <a:gd name="connsiteY6" fmla="*/ 50617 h 1316375"/>
                  <a:gd name="connsiteX7" fmla="*/ 1477028 w 2944854"/>
                  <a:gd name="connsiteY7" fmla="*/ 501566 h 1316375"/>
                  <a:gd name="connsiteX8" fmla="*/ 2572146 w 2944854"/>
                  <a:gd name="connsiteY8" fmla="*/ 0 h 1316375"/>
                  <a:gd name="connsiteX9" fmla="*/ 2875834 w 2944854"/>
                  <a:gd name="connsiteY9" fmla="*/ 96632 h 1316375"/>
                  <a:gd name="connsiteX10" fmla="*/ 2079803 w 2944854"/>
                  <a:gd name="connsiteY10" fmla="*/ 432543 h 1316375"/>
                  <a:gd name="connsiteX11" fmla="*/ 2240850 w 2944854"/>
                  <a:gd name="connsiteY11" fmla="*/ 920305 h 1316375"/>
                  <a:gd name="connsiteX12" fmla="*/ 2944854 w 2944854"/>
                  <a:gd name="connsiteY12" fmla="*/ 1228607 h 1316375"/>
                  <a:gd name="connsiteX13" fmla="*/ 2756623 w 2944854"/>
                  <a:gd name="connsiteY13" fmla="*/ 1316375 h 1316375"/>
                  <a:gd name="connsiteX14" fmla="*/ 1486231 w 2944854"/>
                  <a:gd name="connsiteY14" fmla="*/ 727041 h 1316375"/>
                  <a:gd name="connsiteX0" fmla="*/ 1486231 w 3024520"/>
                  <a:gd name="connsiteY0" fmla="*/ 727041 h 1316375"/>
                  <a:gd name="connsiteX1" fmla="*/ 257675 w 3024520"/>
                  <a:gd name="connsiteY1" fmla="*/ 1302232 h 1316375"/>
                  <a:gd name="connsiteX2" fmla="*/ 0 w 3024520"/>
                  <a:gd name="connsiteY2" fmla="*/ 1228607 h 1316375"/>
                  <a:gd name="connsiteX3" fmla="*/ 911064 w 3024520"/>
                  <a:gd name="connsiteY3" fmla="*/ 837478 h 1316375"/>
                  <a:gd name="connsiteX4" fmla="*/ 883456 w 3024520"/>
                  <a:gd name="connsiteY4" fmla="*/ 450949 h 1316375"/>
                  <a:gd name="connsiteX5" fmla="*/ 161047 w 3024520"/>
                  <a:gd name="connsiteY5" fmla="*/ 119640 h 1316375"/>
                  <a:gd name="connsiteX6" fmla="*/ 404917 w 3024520"/>
                  <a:gd name="connsiteY6" fmla="*/ 50617 h 1316375"/>
                  <a:gd name="connsiteX7" fmla="*/ 1477028 w 3024520"/>
                  <a:gd name="connsiteY7" fmla="*/ 501566 h 1316375"/>
                  <a:gd name="connsiteX8" fmla="*/ 2572146 w 3024520"/>
                  <a:gd name="connsiteY8" fmla="*/ 0 h 1316375"/>
                  <a:gd name="connsiteX9" fmla="*/ 2875834 w 3024520"/>
                  <a:gd name="connsiteY9" fmla="*/ 96632 h 1316375"/>
                  <a:gd name="connsiteX10" fmla="*/ 2079803 w 3024520"/>
                  <a:gd name="connsiteY10" fmla="*/ 432543 h 1316375"/>
                  <a:gd name="connsiteX11" fmla="*/ 2240850 w 3024520"/>
                  <a:gd name="connsiteY11" fmla="*/ 920305 h 1316375"/>
                  <a:gd name="connsiteX12" fmla="*/ 3024520 w 3024520"/>
                  <a:gd name="connsiteY12" fmla="*/ 1228607 h 1316375"/>
                  <a:gd name="connsiteX13" fmla="*/ 2756623 w 3024520"/>
                  <a:gd name="connsiteY13" fmla="*/ 1316375 h 1316375"/>
                  <a:gd name="connsiteX14" fmla="*/ 1486231 w 3024520"/>
                  <a:gd name="connsiteY14" fmla="*/ 727041 h 1316375"/>
                  <a:gd name="connsiteX0" fmla="*/ 1537780 w 3076069"/>
                  <a:gd name="connsiteY0" fmla="*/ 727041 h 1316375"/>
                  <a:gd name="connsiteX1" fmla="*/ 309224 w 3076069"/>
                  <a:gd name="connsiteY1" fmla="*/ 1302232 h 1316375"/>
                  <a:gd name="connsiteX2" fmla="*/ 0 w 3076069"/>
                  <a:gd name="connsiteY2" fmla="*/ 1228607 h 1316375"/>
                  <a:gd name="connsiteX3" fmla="*/ 962613 w 3076069"/>
                  <a:gd name="connsiteY3" fmla="*/ 837478 h 1316375"/>
                  <a:gd name="connsiteX4" fmla="*/ 935005 w 3076069"/>
                  <a:gd name="connsiteY4" fmla="*/ 450949 h 1316375"/>
                  <a:gd name="connsiteX5" fmla="*/ 212596 w 3076069"/>
                  <a:gd name="connsiteY5" fmla="*/ 119640 h 1316375"/>
                  <a:gd name="connsiteX6" fmla="*/ 456466 w 3076069"/>
                  <a:gd name="connsiteY6" fmla="*/ 50617 h 1316375"/>
                  <a:gd name="connsiteX7" fmla="*/ 1528577 w 3076069"/>
                  <a:gd name="connsiteY7" fmla="*/ 501566 h 1316375"/>
                  <a:gd name="connsiteX8" fmla="*/ 2623695 w 3076069"/>
                  <a:gd name="connsiteY8" fmla="*/ 0 h 1316375"/>
                  <a:gd name="connsiteX9" fmla="*/ 2927383 w 3076069"/>
                  <a:gd name="connsiteY9" fmla="*/ 96632 h 1316375"/>
                  <a:gd name="connsiteX10" fmla="*/ 2131352 w 3076069"/>
                  <a:gd name="connsiteY10" fmla="*/ 432543 h 1316375"/>
                  <a:gd name="connsiteX11" fmla="*/ 2292399 w 3076069"/>
                  <a:gd name="connsiteY11" fmla="*/ 920305 h 1316375"/>
                  <a:gd name="connsiteX12" fmla="*/ 3076069 w 3076069"/>
                  <a:gd name="connsiteY12" fmla="*/ 1228607 h 1316375"/>
                  <a:gd name="connsiteX13" fmla="*/ 2808172 w 3076069"/>
                  <a:gd name="connsiteY13" fmla="*/ 1316375 h 1316375"/>
                  <a:gd name="connsiteX14" fmla="*/ 1537780 w 3076069"/>
                  <a:gd name="connsiteY14" fmla="*/ 727041 h 1316375"/>
                  <a:gd name="connsiteX0" fmla="*/ 1537780 w 3076069"/>
                  <a:gd name="connsiteY0" fmla="*/ 727041 h 1321259"/>
                  <a:gd name="connsiteX1" fmla="*/ 313981 w 3076069"/>
                  <a:gd name="connsiteY1" fmla="*/ 1321259 h 1321259"/>
                  <a:gd name="connsiteX2" fmla="*/ 0 w 3076069"/>
                  <a:gd name="connsiteY2" fmla="*/ 1228607 h 1321259"/>
                  <a:gd name="connsiteX3" fmla="*/ 962613 w 3076069"/>
                  <a:gd name="connsiteY3" fmla="*/ 837478 h 1321259"/>
                  <a:gd name="connsiteX4" fmla="*/ 935005 w 3076069"/>
                  <a:gd name="connsiteY4" fmla="*/ 450949 h 1321259"/>
                  <a:gd name="connsiteX5" fmla="*/ 212596 w 3076069"/>
                  <a:gd name="connsiteY5" fmla="*/ 119640 h 1321259"/>
                  <a:gd name="connsiteX6" fmla="*/ 456466 w 3076069"/>
                  <a:gd name="connsiteY6" fmla="*/ 50617 h 1321259"/>
                  <a:gd name="connsiteX7" fmla="*/ 1528577 w 3076069"/>
                  <a:gd name="connsiteY7" fmla="*/ 501566 h 1321259"/>
                  <a:gd name="connsiteX8" fmla="*/ 2623695 w 3076069"/>
                  <a:gd name="connsiteY8" fmla="*/ 0 h 1321259"/>
                  <a:gd name="connsiteX9" fmla="*/ 2927383 w 3076069"/>
                  <a:gd name="connsiteY9" fmla="*/ 96632 h 1321259"/>
                  <a:gd name="connsiteX10" fmla="*/ 2131352 w 3076069"/>
                  <a:gd name="connsiteY10" fmla="*/ 432543 h 1321259"/>
                  <a:gd name="connsiteX11" fmla="*/ 2292399 w 3076069"/>
                  <a:gd name="connsiteY11" fmla="*/ 920305 h 1321259"/>
                  <a:gd name="connsiteX12" fmla="*/ 3076069 w 3076069"/>
                  <a:gd name="connsiteY12" fmla="*/ 1228607 h 1321259"/>
                  <a:gd name="connsiteX13" fmla="*/ 2808172 w 3076069"/>
                  <a:gd name="connsiteY13" fmla="*/ 1316375 h 1321259"/>
                  <a:gd name="connsiteX14" fmla="*/ 1537780 w 3076069"/>
                  <a:gd name="connsiteY14" fmla="*/ 727041 h 1321259"/>
                  <a:gd name="connsiteX0" fmla="*/ 1537780 w 3076069"/>
                  <a:gd name="connsiteY0" fmla="*/ 750825 h 1321259"/>
                  <a:gd name="connsiteX1" fmla="*/ 313981 w 3076069"/>
                  <a:gd name="connsiteY1" fmla="*/ 1321259 h 1321259"/>
                  <a:gd name="connsiteX2" fmla="*/ 0 w 3076069"/>
                  <a:gd name="connsiteY2" fmla="*/ 1228607 h 1321259"/>
                  <a:gd name="connsiteX3" fmla="*/ 962613 w 3076069"/>
                  <a:gd name="connsiteY3" fmla="*/ 837478 h 1321259"/>
                  <a:gd name="connsiteX4" fmla="*/ 935005 w 3076069"/>
                  <a:gd name="connsiteY4" fmla="*/ 450949 h 1321259"/>
                  <a:gd name="connsiteX5" fmla="*/ 212596 w 3076069"/>
                  <a:gd name="connsiteY5" fmla="*/ 119640 h 1321259"/>
                  <a:gd name="connsiteX6" fmla="*/ 456466 w 3076069"/>
                  <a:gd name="connsiteY6" fmla="*/ 50617 h 1321259"/>
                  <a:gd name="connsiteX7" fmla="*/ 1528577 w 3076069"/>
                  <a:gd name="connsiteY7" fmla="*/ 501566 h 1321259"/>
                  <a:gd name="connsiteX8" fmla="*/ 2623695 w 3076069"/>
                  <a:gd name="connsiteY8" fmla="*/ 0 h 1321259"/>
                  <a:gd name="connsiteX9" fmla="*/ 2927383 w 3076069"/>
                  <a:gd name="connsiteY9" fmla="*/ 96632 h 1321259"/>
                  <a:gd name="connsiteX10" fmla="*/ 2131352 w 3076069"/>
                  <a:gd name="connsiteY10" fmla="*/ 432543 h 1321259"/>
                  <a:gd name="connsiteX11" fmla="*/ 2292399 w 3076069"/>
                  <a:gd name="connsiteY11" fmla="*/ 920305 h 1321259"/>
                  <a:gd name="connsiteX12" fmla="*/ 3076069 w 3076069"/>
                  <a:gd name="connsiteY12" fmla="*/ 1228607 h 1321259"/>
                  <a:gd name="connsiteX13" fmla="*/ 2808172 w 3076069"/>
                  <a:gd name="connsiteY13" fmla="*/ 1316375 h 1321259"/>
                  <a:gd name="connsiteX14" fmla="*/ 1537780 w 3076069"/>
                  <a:gd name="connsiteY14" fmla="*/ 750825 h 13212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3076069" h="1321259">
                    <a:moveTo>
                      <a:pt x="1537780" y="750825"/>
                    </a:moveTo>
                    <a:lnTo>
                      <a:pt x="313981" y="1321259"/>
                    </a:lnTo>
                    <a:lnTo>
                      <a:pt x="0" y="1228607"/>
                    </a:lnTo>
                    <a:lnTo>
                      <a:pt x="962613" y="837478"/>
                    </a:lnTo>
                    <a:lnTo>
                      <a:pt x="935005" y="450949"/>
                    </a:lnTo>
                    <a:lnTo>
                      <a:pt x="212596" y="119640"/>
                    </a:lnTo>
                    <a:lnTo>
                      <a:pt x="456466" y="50617"/>
                    </a:lnTo>
                    <a:lnTo>
                      <a:pt x="1528577" y="501566"/>
                    </a:lnTo>
                    <a:lnTo>
                      <a:pt x="2623695" y="0"/>
                    </a:lnTo>
                    <a:lnTo>
                      <a:pt x="2927383" y="96632"/>
                    </a:lnTo>
                    <a:lnTo>
                      <a:pt x="2131352" y="432543"/>
                    </a:lnTo>
                    <a:lnTo>
                      <a:pt x="2292399" y="920305"/>
                    </a:lnTo>
                    <a:lnTo>
                      <a:pt x="3076069" y="1228607"/>
                    </a:lnTo>
                    <a:lnTo>
                      <a:pt x="2808172" y="1316375"/>
                    </a:lnTo>
                    <a:lnTo>
                      <a:pt x="1537780" y="750825"/>
                    </a:lnTo>
                    <a:close/>
                  </a:path>
                </a:pathLst>
              </a:custGeom>
              <a:solidFill>
                <a:srgbClr val="3333CC">
                  <a:lumMod val="60000"/>
                  <a:lumOff val="40000"/>
                </a:srgbClr>
              </a:solidFill>
              <a:ln w="9525" cap="flat" cmpd="sng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Gill Sans MT"/>
                  <a:ea typeface="+mn-ea"/>
                  <a:cs typeface="+mn-cs"/>
                </a:endParaRPr>
              </a:p>
            </p:txBody>
          </p:sp>
          <p:sp>
            <p:nvSpPr>
              <p:cNvPr id="471" name="Freeform 470">
                <a:extLst>
                  <a:ext uri="{FF2B5EF4-FFF2-40B4-BE49-F238E27FC236}">
                    <a16:creationId xmlns:a16="http://schemas.microsoft.com/office/drawing/2014/main" id="{639029E2-BD41-8606-7851-3EB57559A5F9}"/>
                  </a:ext>
                </a:extLst>
              </p:cNvPr>
              <p:cNvSpPr/>
              <p:nvPr/>
            </p:nvSpPr>
            <p:spPr bwMode="auto">
              <a:xfrm>
                <a:off x="2430393" y="1630197"/>
                <a:ext cx="702443" cy="109529"/>
              </a:xfrm>
              <a:custGeom>
                <a:avLst/>
                <a:gdLst>
                  <a:gd name="connsiteX0" fmla="*/ 0 w 3645229"/>
                  <a:gd name="connsiteY0" fmla="*/ 214441 h 923747"/>
                  <a:gd name="connsiteX1" fmla="*/ 659770 w 3645229"/>
                  <a:gd name="connsiteY1" fmla="*/ 16495 h 923747"/>
                  <a:gd name="connsiteX2" fmla="*/ 1814367 w 3645229"/>
                  <a:gd name="connsiteY2" fmla="*/ 511360 h 923747"/>
                  <a:gd name="connsiteX3" fmla="*/ 2968965 w 3645229"/>
                  <a:gd name="connsiteY3" fmla="*/ 0 h 923747"/>
                  <a:gd name="connsiteX4" fmla="*/ 3645229 w 3645229"/>
                  <a:gd name="connsiteY4" fmla="*/ 197946 h 923747"/>
                  <a:gd name="connsiteX5" fmla="*/ 3199884 w 3645229"/>
                  <a:gd name="connsiteY5" fmla="*/ 461874 h 923747"/>
                  <a:gd name="connsiteX6" fmla="*/ 2985459 w 3645229"/>
                  <a:gd name="connsiteY6" fmla="*/ 379396 h 923747"/>
                  <a:gd name="connsiteX7" fmla="*/ 1830861 w 3645229"/>
                  <a:gd name="connsiteY7" fmla="*/ 923747 h 923747"/>
                  <a:gd name="connsiteX8" fmla="*/ 676264 w 3645229"/>
                  <a:gd name="connsiteY8" fmla="*/ 412387 h 923747"/>
                  <a:gd name="connsiteX9" fmla="*/ 527816 w 3645229"/>
                  <a:gd name="connsiteY9" fmla="*/ 478369 h 923747"/>
                  <a:gd name="connsiteX10" fmla="*/ 0 w 3645229"/>
                  <a:gd name="connsiteY10" fmla="*/ 214441 h 923747"/>
                  <a:gd name="connsiteX0" fmla="*/ 0 w 3640627"/>
                  <a:gd name="connsiteY0" fmla="*/ 242051 h 923747"/>
                  <a:gd name="connsiteX1" fmla="*/ 655168 w 3640627"/>
                  <a:gd name="connsiteY1" fmla="*/ 16495 h 923747"/>
                  <a:gd name="connsiteX2" fmla="*/ 1809765 w 3640627"/>
                  <a:gd name="connsiteY2" fmla="*/ 511360 h 923747"/>
                  <a:gd name="connsiteX3" fmla="*/ 2964363 w 3640627"/>
                  <a:gd name="connsiteY3" fmla="*/ 0 h 923747"/>
                  <a:gd name="connsiteX4" fmla="*/ 3640627 w 3640627"/>
                  <a:gd name="connsiteY4" fmla="*/ 197946 h 923747"/>
                  <a:gd name="connsiteX5" fmla="*/ 3195282 w 3640627"/>
                  <a:gd name="connsiteY5" fmla="*/ 461874 h 923747"/>
                  <a:gd name="connsiteX6" fmla="*/ 2980857 w 3640627"/>
                  <a:gd name="connsiteY6" fmla="*/ 379396 h 923747"/>
                  <a:gd name="connsiteX7" fmla="*/ 1826259 w 3640627"/>
                  <a:gd name="connsiteY7" fmla="*/ 923747 h 923747"/>
                  <a:gd name="connsiteX8" fmla="*/ 671662 w 3640627"/>
                  <a:gd name="connsiteY8" fmla="*/ 412387 h 923747"/>
                  <a:gd name="connsiteX9" fmla="*/ 523214 w 3640627"/>
                  <a:gd name="connsiteY9" fmla="*/ 478369 h 923747"/>
                  <a:gd name="connsiteX10" fmla="*/ 0 w 3640627"/>
                  <a:gd name="connsiteY10" fmla="*/ 242051 h 923747"/>
                  <a:gd name="connsiteX0" fmla="*/ 0 w 3640627"/>
                  <a:gd name="connsiteY0" fmla="*/ 242051 h 923747"/>
                  <a:gd name="connsiteX1" fmla="*/ 655168 w 3640627"/>
                  <a:gd name="connsiteY1" fmla="*/ 16495 h 923747"/>
                  <a:gd name="connsiteX2" fmla="*/ 1809765 w 3640627"/>
                  <a:gd name="connsiteY2" fmla="*/ 511360 h 923747"/>
                  <a:gd name="connsiteX3" fmla="*/ 2964363 w 3640627"/>
                  <a:gd name="connsiteY3" fmla="*/ 0 h 923747"/>
                  <a:gd name="connsiteX4" fmla="*/ 3640627 w 3640627"/>
                  <a:gd name="connsiteY4" fmla="*/ 197946 h 923747"/>
                  <a:gd name="connsiteX5" fmla="*/ 3195282 w 3640627"/>
                  <a:gd name="connsiteY5" fmla="*/ 461874 h 923747"/>
                  <a:gd name="connsiteX6" fmla="*/ 2980857 w 3640627"/>
                  <a:gd name="connsiteY6" fmla="*/ 379396 h 923747"/>
                  <a:gd name="connsiteX7" fmla="*/ 1826259 w 3640627"/>
                  <a:gd name="connsiteY7" fmla="*/ 923747 h 923747"/>
                  <a:gd name="connsiteX8" fmla="*/ 671662 w 3640627"/>
                  <a:gd name="connsiteY8" fmla="*/ 412387 h 923747"/>
                  <a:gd name="connsiteX9" fmla="*/ 523214 w 3640627"/>
                  <a:gd name="connsiteY9" fmla="*/ 482971 h 923747"/>
                  <a:gd name="connsiteX10" fmla="*/ 0 w 3640627"/>
                  <a:gd name="connsiteY10" fmla="*/ 242051 h 923747"/>
                  <a:gd name="connsiteX0" fmla="*/ 0 w 3640627"/>
                  <a:gd name="connsiteY0" fmla="*/ 242051 h 923747"/>
                  <a:gd name="connsiteX1" fmla="*/ 655168 w 3640627"/>
                  <a:gd name="connsiteY1" fmla="*/ 16495 h 923747"/>
                  <a:gd name="connsiteX2" fmla="*/ 1809765 w 3640627"/>
                  <a:gd name="connsiteY2" fmla="*/ 511360 h 923747"/>
                  <a:gd name="connsiteX3" fmla="*/ 2964363 w 3640627"/>
                  <a:gd name="connsiteY3" fmla="*/ 0 h 923747"/>
                  <a:gd name="connsiteX4" fmla="*/ 3640627 w 3640627"/>
                  <a:gd name="connsiteY4" fmla="*/ 197946 h 923747"/>
                  <a:gd name="connsiteX5" fmla="*/ 3195282 w 3640627"/>
                  <a:gd name="connsiteY5" fmla="*/ 461874 h 923747"/>
                  <a:gd name="connsiteX6" fmla="*/ 2980857 w 3640627"/>
                  <a:gd name="connsiteY6" fmla="*/ 379396 h 923747"/>
                  <a:gd name="connsiteX7" fmla="*/ 1826259 w 3640627"/>
                  <a:gd name="connsiteY7" fmla="*/ 923747 h 923747"/>
                  <a:gd name="connsiteX8" fmla="*/ 690067 w 3640627"/>
                  <a:gd name="connsiteY8" fmla="*/ 412387 h 923747"/>
                  <a:gd name="connsiteX9" fmla="*/ 523214 w 3640627"/>
                  <a:gd name="connsiteY9" fmla="*/ 482971 h 923747"/>
                  <a:gd name="connsiteX10" fmla="*/ 0 w 3640627"/>
                  <a:gd name="connsiteY10" fmla="*/ 242051 h 923747"/>
                  <a:gd name="connsiteX0" fmla="*/ 0 w 3640627"/>
                  <a:gd name="connsiteY0" fmla="*/ 242051 h 946755"/>
                  <a:gd name="connsiteX1" fmla="*/ 655168 w 3640627"/>
                  <a:gd name="connsiteY1" fmla="*/ 16495 h 946755"/>
                  <a:gd name="connsiteX2" fmla="*/ 1809765 w 3640627"/>
                  <a:gd name="connsiteY2" fmla="*/ 511360 h 946755"/>
                  <a:gd name="connsiteX3" fmla="*/ 2964363 w 3640627"/>
                  <a:gd name="connsiteY3" fmla="*/ 0 h 946755"/>
                  <a:gd name="connsiteX4" fmla="*/ 3640627 w 3640627"/>
                  <a:gd name="connsiteY4" fmla="*/ 197946 h 946755"/>
                  <a:gd name="connsiteX5" fmla="*/ 3195282 w 3640627"/>
                  <a:gd name="connsiteY5" fmla="*/ 461874 h 946755"/>
                  <a:gd name="connsiteX6" fmla="*/ 2980857 w 3640627"/>
                  <a:gd name="connsiteY6" fmla="*/ 379396 h 946755"/>
                  <a:gd name="connsiteX7" fmla="*/ 1876873 w 3640627"/>
                  <a:gd name="connsiteY7" fmla="*/ 946755 h 946755"/>
                  <a:gd name="connsiteX8" fmla="*/ 690067 w 3640627"/>
                  <a:gd name="connsiteY8" fmla="*/ 412387 h 946755"/>
                  <a:gd name="connsiteX9" fmla="*/ 523214 w 3640627"/>
                  <a:gd name="connsiteY9" fmla="*/ 482971 h 946755"/>
                  <a:gd name="connsiteX10" fmla="*/ 0 w 3640627"/>
                  <a:gd name="connsiteY10" fmla="*/ 242051 h 946755"/>
                  <a:gd name="connsiteX0" fmla="*/ 0 w 3640627"/>
                  <a:gd name="connsiteY0" fmla="*/ 242051 h 946755"/>
                  <a:gd name="connsiteX1" fmla="*/ 655168 w 3640627"/>
                  <a:gd name="connsiteY1" fmla="*/ 16495 h 946755"/>
                  <a:gd name="connsiteX2" fmla="*/ 1855778 w 3640627"/>
                  <a:gd name="connsiteY2" fmla="*/ 534367 h 946755"/>
                  <a:gd name="connsiteX3" fmla="*/ 2964363 w 3640627"/>
                  <a:gd name="connsiteY3" fmla="*/ 0 h 946755"/>
                  <a:gd name="connsiteX4" fmla="*/ 3640627 w 3640627"/>
                  <a:gd name="connsiteY4" fmla="*/ 197946 h 946755"/>
                  <a:gd name="connsiteX5" fmla="*/ 3195282 w 3640627"/>
                  <a:gd name="connsiteY5" fmla="*/ 461874 h 946755"/>
                  <a:gd name="connsiteX6" fmla="*/ 2980857 w 3640627"/>
                  <a:gd name="connsiteY6" fmla="*/ 379396 h 946755"/>
                  <a:gd name="connsiteX7" fmla="*/ 1876873 w 3640627"/>
                  <a:gd name="connsiteY7" fmla="*/ 946755 h 946755"/>
                  <a:gd name="connsiteX8" fmla="*/ 690067 w 3640627"/>
                  <a:gd name="connsiteY8" fmla="*/ 412387 h 946755"/>
                  <a:gd name="connsiteX9" fmla="*/ 523214 w 3640627"/>
                  <a:gd name="connsiteY9" fmla="*/ 482971 h 946755"/>
                  <a:gd name="connsiteX10" fmla="*/ 0 w 3640627"/>
                  <a:gd name="connsiteY10" fmla="*/ 242051 h 946755"/>
                  <a:gd name="connsiteX0" fmla="*/ 0 w 3640627"/>
                  <a:gd name="connsiteY0" fmla="*/ 242051 h 946755"/>
                  <a:gd name="connsiteX1" fmla="*/ 655168 w 3640627"/>
                  <a:gd name="connsiteY1" fmla="*/ 16495 h 946755"/>
                  <a:gd name="connsiteX2" fmla="*/ 1855778 w 3640627"/>
                  <a:gd name="connsiteY2" fmla="*/ 534367 h 946755"/>
                  <a:gd name="connsiteX3" fmla="*/ 2964363 w 3640627"/>
                  <a:gd name="connsiteY3" fmla="*/ 0 h 946755"/>
                  <a:gd name="connsiteX4" fmla="*/ 3640627 w 3640627"/>
                  <a:gd name="connsiteY4" fmla="*/ 197946 h 946755"/>
                  <a:gd name="connsiteX5" fmla="*/ 3195282 w 3640627"/>
                  <a:gd name="connsiteY5" fmla="*/ 461874 h 946755"/>
                  <a:gd name="connsiteX6" fmla="*/ 3008465 w 3640627"/>
                  <a:gd name="connsiteY6" fmla="*/ 402404 h 946755"/>
                  <a:gd name="connsiteX7" fmla="*/ 1876873 w 3640627"/>
                  <a:gd name="connsiteY7" fmla="*/ 946755 h 946755"/>
                  <a:gd name="connsiteX8" fmla="*/ 690067 w 3640627"/>
                  <a:gd name="connsiteY8" fmla="*/ 412387 h 946755"/>
                  <a:gd name="connsiteX9" fmla="*/ 523214 w 3640627"/>
                  <a:gd name="connsiteY9" fmla="*/ 482971 h 946755"/>
                  <a:gd name="connsiteX10" fmla="*/ 0 w 3640627"/>
                  <a:gd name="connsiteY10" fmla="*/ 242051 h 946755"/>
                  <a:gd name="connsiteX0" fmla="*/ 0 w 3723451"/>
                  <a:gd name="connsiteY0" fmla="*/ 242051 h 946755"/>
                  <a:gd name="connsiteX1" fmla="*/ 655168 w 3723451"/>
                  <a:gd name="connsiteY1" fmla="*/ 16495 h 946755"/>
                  <a:gd name="connsiteX2" fmla="*/ 1855778 w 3723451"/>
                  <a:gd name="connsiteY2" fmla="*/ 534367 h 946755"/>
                  <a:gd name="connsiteX3" fmla="*/ 2964363 w 3723451"/>
                  <a:gd name="connsiteY3" fmla="*/ 0 h 946755"/>
                  <a:gd name="connsiteX4" fmla="*/ 3723451 w 3723451"/>
                  <a:gd name="connsiteY4" fmla="*/ 220954 h 946755"/>
                  <a:gd name="connsiteX5" fmla="*/ 3195282 w 3723451"/>
                  <a:gd name="connsiteY5" fmla="*/ 461874 h 946755"/>
                  <a:gd name="connsiteX6" fmla="*/ 3008465 w 3723451"/>
                  <a:gd name="connsiteY6" fmla="*/ 402404 h 946755"/>
                  <a:gd name="connsiteX7" fmla="*/ 1876873 w 3723451"/>
                  <a:gd name="connsiteY7" fmla="*/ 946755 h 946755"/>
                  <a:gd name="connsiteX8" fmla="*/ 690067 w 3723451"/>
                  <a:gd name="connsiteY8" fmla="*/ 412387 h 946755"/>
                  <a:gd name="connsiteX9" fmla="*/ 523214 w 3723451"/>
                  <a:gd name="connsiteY9" fmla="*/ 482971 h 946755"/>
                  <a:gd name="connsiteX10" fmla="*/ 0 w 3723451"/>
                  <a:gd name="connsiteY10" fmla="*/ 242051 h 946755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95282 w 3723451"/>
                  <a:gd name="connsiteY5" fmla="*/ 448069 h 932950"/>
                  <a:gd name="connsiteX6" fmla="*/ 3008465 w 3723451"/>
                  <a:gd name="connsiteY6" fmla="*/ 388599 h 932950"/>
                  <a:gd name="connsiteX7" fmla="*/ 1876873 w 3723451"/>
                  <a:gd name="connsiteY7" fmla="*/ 932950 h 932950"/>
                  <a:gd name="connsiteX8" fmla="*/ 690067 w 3723451"/>
                  <a:gd name="connsiteY8" fmla="*/ 398582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95282 w 3723451"/>
                  <a:gd name="connsiteY5" fmla="*/ 448069 h 932950"/>
                  <a:gd name="connsiteX6" fmla="*/ 3013067 w 3723451"/>
                  <a:gd name="connsiteY6" fmla="*/ 393200 h 932950"/>
                  <a:gd name="connsiteX7" fmla="*/ 1876873 w 3723451"/>
                  <a:gd name="connsiteY7" fmla="*/ 932950 h 932950"/>
                  <a:gd name="connsiteX8" fmla="*/ 690067 w 3723451"/>
                  <a:gd name="connsiteY8" fmla="*/ 398582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86079 w 3723451"/>
                  <a:gd name="connsiteY5" fmla="*/ 461874 h 932950"/>
                  <a:gd name="connsiteX6" fmla="*/ 3013067 w 3723451"/>
                  <a:gd name="connsiteY6" fmla="*/ 393200 h 932950"/>
                  <a:gd name="connsiteX7" fmla="*/ 1876873 w 3723451"/>
                  <a:gd name="connsiteY7" fmla="*/ 932950 h 932950"/>
                  <a:gd name="connsiteX8" fmla="*/ 690067 w 3723451"/>
                  <a:gd name="connsiteY8" fmla="*/ 398582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86079 w 3723451"/>
                  <a:gd name="connsiteY5" fmla="*/ 461874 h 932950"/>
                  <a:gd name="connsiteX6" fmla="*/ 3013067 w 3723451"/>
                  <a:gd name="connsiteY6" fmla="*/ 393200 h 932950"/>
                  <a:gd name="connsiteX7" fmla="*/ 1876873 w 3723451"/>
                  <a:gd name="connsiteY7" fmla="*/ 932950 h 932950"/>
                  <a:gd name="connsiteX8" fmla="*/ 711613 w 3723451"/>
                  <a:gd name="connsiteY8" fmla="*/ 413055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723451" h="932950">
                    <a:moveTo>
                      <a:pt x="0" y="228246"/>
                    </a:moveTo>
                    <a:lnTo>
                      <a:pt x="655168" y="2690"/>
                    </a:lnTo>
                    <a:lnTo>
                      <a:pt x="1855778" y="520562"/>
                    </a:lnTo>
                    <a:lnTo>
                      <a:pt x="3001174" y="0"/>
                    </a:lnTo>
                    <a:lnTo>
                      <a:pt x="3723451" y="207149"/>
                    </a:lnTo>
                    <a:lnTo>
                      <a:pt x="3186079" y="461874"/>
                    </a:lnTo>
                    <a:lnTo>
                      <a:pt x="3013067" y="393200"/>
                    </a:lnTo>
                    <a:lnTo>
                      <a:pt x="1876873" y="932950"/>
                    </a:lnTo>
                    <a:lnTo>
                      <a:pt x="711613" y="413055"/>
                    </a:lnTo>
                    <a:lnTo>
                      <a:pt x="523214" y="469166"/>
                    </a:lnTo>
                    <a:lnTo>
                      <a:pt x="0" y="228246"/>
                    </a:lnTo>
                    <a:close/>
                  </a:path>
                </a:pathLst>
              </a:custGeom>
              <a:solidFill>
                <a:srgbClr val="3333CC">
                  <a:lumMod val="75000"/>
                </a:srgbClr>
              </a:solidFill>
              <a:ln w="9525" cap="flat" cmpd="sng" algn="ctr">
                <a:noFill/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p:spPr>
            <p:txBody>
              <a:bodyPr anchor="ctr"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Gill Sans MT"/>
                  <a:ea typeface="+mn-ea"/>
                  <a:cs typeface="+mn-cs"/>
                </a:endParaRPr>
              </a:p>
            </p:txBody>
          </p:sp>
          <p:sp>
            <p:nvSpPr>
              <p:cNvPr id="472" name="Freeform 471">
                <a:extLst>
                  <a:ext uri="{FF2B5EF4-FFF2-40B4-BE49-F238E27FC236}">
                    <a16:creationId xmlns:a16="http://schemas.microsoft.com/office/drawing/2014/main" id="{3399444E-EC6C-4CCF-A34C-6C8277E1D737}"/>
                  </a:ext>
                </a:extLst>
              </p:cNvPr>
              <p:cNvSpPr/>
              <p:nvPr/>
            </p:nvSpPr>
            <p:spPr bwMode="auto">
              <a:xfrm>
                <a:off x="2892805" y="1723852"/>
                <a:ext cx="257680" cy="95243"/>
              </a:xfrm>
              <a:custGeom>
                <a:avLst/>
                <a:gdLst>
                  <a:gd name="connsiteX0" fmla="*/ 55216 w 1421812"/>
                  <a:gd name="connsiteY0" fmla="*/ 0 h 800665"/>
                  <a:gd name="connsiteX1" fmla="*/ 1421812 w 1421812"/>
                  <a:gd name="connsiteY1" fmla="*/ 625807 h 800665"/>
                  <a:gd name="connsiteX2" fmla="*/ 947874 w 1421812"/>
                  <a:gd name="connsiteY2" fmla="*/ 800665 h 800665"/>
                  <a:gd name="connsiteX3" fmla="*/ 50614 w 1421812"/>
                  <a:gd name="connsiteY3" fmla="*/ 404934 h 800665"/>
                  <a:gd name="connsiteX4" fmla="*/ 0 w 1421812"/>
                  <a:gd name="connsiteY4" fmla="*/ 404934 h 800665"/>
                  <a:gd name="connsiteX5" fmla="*/ 55216 w 1421812"/>
                  <a:gd name="connsiteY5" fmla="*/ 0 h 800665"/>
                  <a:gd name="connsiteX0" fmla="*/ 4602 w 1371198"/>
                  <a:gd name="connsiteY0" fmla="*/ 0 h 800665"/>
                  <a:gd name="connsiteX1" fmla="*/ 1371198 w 1371198"/>
                  <a:gd name="connsiteY1" fmla="*/ 625807 h 800665"/>
                  <a:gd name="connsiteX2" fmla="*/ 897260 w 1371198"/>
                  <a:gd name="connsiteY2" fmla="*/ 800665 h 800665"/>
                  <a:gd name="connsiteX3" fmla="*/ 0 w 1371198"/>
                  <a:gd name="connsiteY3" fmla="*/ 404934 h 800665"/>
                  <a:gd name="connsiteX4" fmla="*/ 4602 w 1371198"/>
                  <a:gd name="connsiteY4" fmla="*/ 0 h 800665"/>
                  <a:gd name="connsiteX0" fmla="*/ 0 w 1366596"/>
                  <a:gd name="connsiteY0" fmla="*/ 0 h 800665"/>
                  <a:gd name="connsiteX1" fmla="*/ 1366596 w 1366596"/>
                  <a:gd name="connsiteY1" fmla="*/ 625807 h 800665"/>
                  <a:gd name="connsiteX2" fmla="*/ 892658 w 1366596"/>
                  <a:gd name="connsiteY2" fmla="*/ 800665 h 800665"/>
                  <a:gd name="connsiteX3" fmla="*/ 4601 w 1366596"/>
                  <a:gd name="connsiteY3" fmla="*/ 427942 h 800665"/>
                  <a:gd name="connsiteX4" fmla="*/ 0 w 1366596"/>
                  <a:gd name="connsiteY4" fmla="*/ 0 h 800665"/>
                  <a:gd name="connsiteX0" fmla="*/ 0 w 1366596"/>
                  <a:gd name="connsiteY0" fmla="*/ 0 h 800665"/>
                  <a:gd name="connsiteX1" fmla="*/ 1366596 w 1366596"/>
                  <a:gd name="connsiteY1" fmla="*/ 625807 h 800665"/>
                  <a:gd name="connsiteX2" fmla="*/ 892658 w 1366596"/>
                  <a:gd name="connsiteY2" fmla="*/ 800665 h 800665"/>
                  <a:gd name="connsiteX3" fmla="*/ 4601 w 1366596"/>
                  <a:gd name="connsiteY3" fmla="*/ 427942 h 800665"/>
                  <a:gd name="connsiteX4" fmla="*/ 0 w 1366596"/>
                  <a:gd name="connsiteY4" fmla="*/ 0 h 800665"/>
                  <a:gd name="connsiteX0" fmla="*/ 0 w 1366596"/>
                  <a:gd name="connsiteY0" fmla="*/ 0 h 800665"/>
                  <a:gd name="connsiteX1" fmla="*/ 1366596 w 1366596"/>
                  <a:gd name="connsiteY1" fmla="*/ 625807 h 800665"/>
                  <a:gd name="connsiteX2" fmla="*/ 892658 w 1366596"/>
                  <a:gd name="connsiteY2" fmla="*/ 800665 h 800665"/>
                  <a:gd name="connsiteX3" fmla="*/ 4601 w 1366596"/>
                  <a:gd name="connsiteY3" fmla="*/ 427942 h 800665"/>
                  <a:gd name="connsiteX4" fmla="*/ 0 w 1366596"/>
                  <a:gd name="connsiteY4" fmla="*/ 0 h 800665"/>
                  <a:gd name="connsiteX0" fmla="*/ 0 w 1366596"/>
                  <a:gd name="connsiteY0" fmla="*/ 0 h 809868"/>
                  <a:gd name="connsiteX1" fmla="*/ 1366596 w 1366596"/>
                  <a:gd name="connsiteY1" fmla="*/ 625807 h 809868"/>
                  <a:gd name="connsiteX2" fmla="*/ 865050 w 1366596"/>
                  <a:gd name="connsiteY2" fmla="*/ 809868 h 809868"/>
                  <a:gd name="connsiteX3" fmla="*/ 4601 w 1366596"/>
                  <a:gd name="connsiteY3" fmla="*/ 427942 h 809868"/>
                  <a:gd name="connsiteX4" fmla="*/ 0 w 1366596"/>
                  <a:gd name="connsiteY4" fmla="*/ 0 h 8098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66596" h="809868">
                    <a:moveTo>
                      <a:pt x="0" y="0"/>
                    </a:moveTo>
                    <a:lnTo>
                      <a:pt x="1366596" y="625807"/>
                    </a:lnTo>
                    <a:lnTo>
                      <a:pt x="865050" y="809868"/>
                    </a:lnTo>
                    <a:lnTo>
                      <a:pt x="4601" y="427942"/>
                    </a:lnTo>
                    <a:cubicBezTo>
                      <a:pt x="-1535" y="105836"/>
                      <a:pt x="1534" y="142647"/>
                      <a:pt x="0" y="0"/>
                    </a:cubicBezTo>
                    <a:close/>
                  </a:path>
                </a:pathLst>
              </a:custGeom>
              <a:solidFill>
                <a:srgbClr val="3333CC">
                  <a:lumMod val="75000"/>
                </a:srgbClr>
              </a:solidFill>
              <a:ln w="9525" cap="flat" cmpd="sng" algn="ctr">
                <a:noFill/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p:spPr>
            <p:txBody>
              <a:bodyPr anchor="ctr"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Gill Sans MT"/>
                  <a:ea typeface="+mn-ea"/>
                  <a:cs typeface="+mn-cs"/>
                </a:endParaRPr>
              </a:p>
            </p:txBody>
          </p:sp>
          <p:sp>
            <p:nvSpPr>
              <p:cNvPr id="473" name="Freeform 472">
                <a:extLst>
                  <a:ext uri="{FF2B5EF4-FFF2-40B4-BE49-F238E27FC236}">
                    <a16:creationId xmlns:a16="http://schemas.microsoft.com/office/drawing/2014/main" id="{A6CDC66C-CD01-6FB1-7FEF-E9EC07A58083}"/>
                  </a:ext>
                </a:extLst>
              </p:cNvPr>
              <p:cNvSpPr/>
              <p:nvPr/>
            </p:nvSpPr>
            <p:spPr bwMode="auto">
              <a:xfrm>
                <a:off x="2418037" y="1725440"/>
                <a:ext cx="254150" cy="95243"/>
              </a:xfrm>
              <a:custGeom>
                <a:avLst/>
                <a:gdLst>
                  <a:gd name="connsiteX0" fmla="*/ 1329786 w 1348191"/>
                  <a:gd name="connsiteY0" fmla="*/ 0 h 809869"/>
                  <a:gd name="connsiteX1" fmla="*/ 1348191 w 1348191"/>
                  <a:gd name="connsiteY1" fmla="*/ 400333 h 809869"/>
                  <a:gd name="connsiteX2" fmla="*/ 487742 w 1348191"/>
                  <a:gd name="connsiteY2" fmla="*/ 809869 h 809869"/>
                  <a:gd name="connsiteX3" fmla="*/ 0 w 1348191"/>
                  <a:gd name="connsiteY3" fmla="*/ 630409 h 809869"/>
                  <a:gd name="connsiteX4" fmla="*/ 1329786 w 1348191"/>
                  <a:gd name="connsiteY4" fmla="*/ 0 h 809869"/>
                  <a:gd name="connsiteX0" fmla="*/ 1329786 w 1348191"/>
                  <a:gd name="connsiteY0" fmla="*/ 0 h 791462"/>
                  <a:gd name="connsiteX1" fmla="*/ 1348191 w 1348191"/>
                  <a:gd name="connsiteY1" fmla="*/ 381926 h 791462"/>
                  <a:gd name="connsiteX2" fmla="*/ 487742 w 1348191"/>
                  <a:gd name="connsiteY2" fmla="*/ 791462 h 791462"/>
                  <a:gd name="connsiteX3" fmla="*/ 0 w 1348191"/>
                  <a:gd name="connsiteY3" fmla="*/ 612002 h 791462"/>
                  <a:gd name="connsiteX4" fmla="*/ 1329786 w 1348191"/>
                  <a:gd name="connsiteY4" fmla="*/ 0 h 7914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48191" h="791462">
                    <a:moveTo>
                      <a:pt x="1329786" y="0"/>
                    </a:moveTo>
                    <a:lnTo>
                      <a:pt x="1348191" y="381926"/>
                    </a:lnTo>
                    <a:lnTo>
                      <a:pt x="487742" y="791462"/>
                    </a:lnTo>
                    <a:lnTo>
                      <a:pt x="0" y="612002"/>
                    </a:lnTo>
                    <a:lnTo>
                      <a:pt x="1329786" y="0"/>
                    </a:lnTo>
                    <a:close/>
                  </a:path>
                </a:pathLst>
              </a:custGeom>
              <a:solidFill>
                <a:srgbClr val="3333CC">
                  <a:lumMod val="75000"/>
                </a:srgbClr>
              </a:solidFill>
              <a:ln w="9525" cap="flat" cmpd="sng" algn="ctr">
                <a:noFill/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p:spPr>
            <p:txBody>
              <a:bodyPr anchor="ctr"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Gill Sans MT"/>
                  <a:ea typeface="+mn-ea"/>
                  <a:cs typeface="+mn-cs"/>
                </a:endParaRPr>
              </a:p>
            </p:txBody>
          </p:sp>
          <p:cxnSp>
            <p:nvCxnSpPr>
              <p:cNvPr id="474" name="Straight Connector 473">
                <a:extLst>
                  <a:ext uri="{FF2B5EF4-FFF2-40B4-BE49-F238E27FC236}">
                    <a16:creationId xmlns:a16="http://schemas.microsoft.com/office/drawing/2014/main" id="{FC43B27A-7DA6-643A-C2AD-B8F39F58A3A1}"/>
                  </a:ext>
                </a:extLst>
              </p:cNvPr>
              <p:cNvCxnSpPr>
                <a:endCxn id="469" idx="2"/>
              </p:cNvCxnSpPr>
              <p:nvPr/>
            </p:nvCxnSpPr>
            <p:spPr bwMode="auto">
              <a:xfrm flipH="1" flipV="1">
                <a:off x="2183302" y="1731787"/>
                <a:ext cx="3530" cy="122228"/>
              </a:xfrm>
              <a:prstGeom prst="line">
                <a:avLst/>
              </a:prstGeom>
              <a:noFill/>
              <a:ln w="6350" cap="flat" cmpd="sng" algn="ctr">
                <a:solidFill>
                  <a:srgbClr val="000000"/>
                </a:solidFill>
                <a:prstDash val="solid"/>
              </a:ln>
              <a:effectLst>
                <a:outerShdw blurRad="40005" dist="19939" dir="5400000" algn="tl" rotWithShape="0">
                  <a:srgbClr val="000000">
                    <a:alpha val="38000"/>
                  </a:srgbClr>
                </a:outerShdw>
              </a:effectLst>
            </p:spPr>
          </p:cxnSp>
          <p:cxnSp>
            <p:nvCxnSpPr>
              <p:cNvPr id="475" name="Straight Connector 474">
                <a:extLst>
                  <a:ext uri="{FF2B5EF4-FFF2-40B4-BE49-F238E27FC236}">
                    <a16:creationId xmlns:a16="http://schemas.microsoft.com/office/drawing/2014/main" id="{2AE57D40-0522-455E-E121-23131878A18D}"/>
                  </a:ext>
                </a:extLst>
              </p:cNvPr>
              <p:cNvCxnSpPr/>
              <p:nvPr/>
            </p:nvCxnSpPr>
            <p:spPr bwMode="auto">
              <a:xfrm flipH="1" flipV="1">
                <a:off x="3379926" y="1728615"/>
                <a:ext cx="3530" cy="122228"/>
              </a:xfrm>
              <a:prstGeom prst="line">
                <a:avLst/>
              </a:prstGeom>
              <a:noFill/>
              <a:ln w="6350" cap="flat" cmpd="sng" algn="ctr">
                <a:solidFill>
                  <a:srgbClr val="000000"/>
                </a:solidFill>
                <a:prstDash val="solid"/>
              </a:ln>
              <a:effectLst>
                <a:outerShdw blurRad="40005" dist="19939" dir="5400000" algn="tl" rotWithShape="0">
                  <a:srgbClr val="000000">
                    <a:alpha val="38000"/>
                  </a:srgbClr>
                </a:outerShdw>
              </a:effectLst>
            </p:spPr>
          </p:cxnSp>
        </p:grpSp>
        <p:sp>
          <p:nvSpPr>
            <p:cNvPr id="458" name="Rectangle 457">
              <a:extLst>
                <a:ext uri="{FF2B5EF4-FFF2-40B4-BE49-F238E27FC236}">
                  <a16:creationId xmlns:a16="http://schemas.microsoft.com/office/drawing/2014/main" id="{2FB0DB32-2629-F83D-EBDF-9B778FBCBD6C}"/>
                </a:ext>
              </a:extLst>
            </p:cNvPr>
            <p:cNvSpPr/>
            <p:nvPr/>
          </p:nvSpPr>
          <p:spPr bwMode="auto">
            <a:xfrm>
              <a:off x="408366" y="4245849"/>
              <a:ext cx="1670709" cy="1502121"/>
            </a:xfrm>
            <a:prstGeom prst="rect">
              <a:avLst/>
            </a:prstGeom>
            <a:solidFill>
              <a:srgbClr val="FFFFFF"/>
            </a:solidFill>
            <a:ln w="9525" cap="flat" cmpd="sng" algn="ctr">
              <a:solidFill>
                <a:srgbClr val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endParaRPr>
            </a:p>
          </p:txBody>
        </p:sp>
        <p:sp>
          <p:nvSpPr>
            <p:cNvPr id="459" name="TextBox 458">
              <a:extLst>
                <a:ext uri="{FF2B5EF4-FFF2-40B4-BE49-F238E27FC236}">
                  <a16:creationId xmlns:a16="http://schemas.microsoft.com/office/drawing/2014/main" id="{9BD171E1-CE9F-F41C-A567-0C3E764F60A2}"/>
                </a:ext>
              </a:extLst>
            </p:cNvPr>
            <p:cNvSpPr txBox="1"/>
            <p:nvPr/>
          </p:nvSpPr>
          <p:spPr>
            <a:xfrm>
              <a:off x="402603" y="4240253"/>
              <a:ext cx="620971" cy="3585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  <a:cs typeface="+mn-cs"/>
                </a:rPr>
                <a:t>dest</a:t>
              </a:r>
            </a:p>
          </p:txBody>
        </p:sp>
        <p:sp>
          <p:nvSpPr>
            <p:cNvPr id="460" name="TextBox 459">
              <a:extLst>
                <a:ext uri="{FF2B5EF4-FFF2-40B4-BE49-F238E27FC236}">
                  <a16:creationId xmlns:a16="http://schemas.microsoft.com/office/drawing/2014/main" id="{9AD3E2BE-5A87-EA13-20E5-18311832EC27}"/>
                </a:ext>
              </a:extLst>
            </p:cNvPr>
            <p:cNvSpPr txBox="1"/>
            <p:nvPr/>
          </p:nvSpPr>
          <p:spPr>
            <a:xfrm>
              <a:off x="1024383" y="4245636"/>
              <a:ext cx="1070012" cy="3585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  <a:cs typeface="+mn-cs"/>
                </a:rPr>
                <a:t>interface</a:t>
              </a:r>
            </a:p>
          </p:txBody>
        </p:sp>
        <p:cxnSp>
          <p:nvCxnSpPr>
            <p:cNvPr id="461" name="Straight Connector 460">
              <a:extLst>
                <a:ext uri="{FF2B5EF4-FFF2-40B4-BE49-F238E27FC236}">
                  <a16:creationId xmlns:a16="http://schemas.microsoft.com/office/drawing/2014/main" id="{E359AA82-4529-C281-7C41-EC6F571D2916}"/>
                </a:ext>
              </a:extLst>
            </p:cNvPr>
            <p:cNvCxnSpPr/>
            <p:nvPr/>
          </p:nvCxnSpPr>
          <p:spPr bwMode="auto">
            <a:xfrm>
              <a:off x="1016396" y="4251999"/>
              <a:ext cx="1345" cy="1490301"/>
            </a:xfrm>
            <a:prstGeom prst="line">
              <a:avLst/>
            </a:prstGeom>
            <a:solidFill>
              <a:srgbClr val="00CC99"/>
            </a:solidFill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62" name="Straight Connector 461">
              <a:extLst>
                <a:ext uri="{FF2B5EF4-FFF2-40B4-BE49-F238E27FC236}">
                  <a16:creationId xmlns:a16="http://schemas.microsoft.com/office/drawing/2014/main" id="{16EE2A9B-C702-E1B6-4CA2-69823601CC23}"/>
                </a:ext>
              </a:extLst>
            </p:cNvPr>
            <p:cNvCxnSpPr/>
            <p:nvPr/>
          </p:nvCxnSpPr>
          <p:spPr bwMode="auto">
            <a:xfrm flipH="1">
              <a:off x="399867" y="4618007"/>
              <a:ext cx="1679208" cy="0"/>
            </a:xfrm>
            <a:prstGeom prst="line">
              <a:avLst/>
            </a:prstGeom>
            <a:solidFill>
              <a:srgbClr val="00CC99"/>
            </a:solidFill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63" name="TextBox 462">
              <a:extLst>
                <a:ext uri="{FF2B5EF4-FFF2-40B4-BE49-F238E27FC236}">
                  <a16:creationId xmlns:a16="http://schemas.microsoft.com/office/drawing/2014/main" id="{119B113A-3509-0060-5520-9318CA12F8A4}"/>
                </a:ext>
              </a:extLst>
            </p:cNvPr>
            <p:cNvSpPr txBox="1"/>
            <p:nvPr/>
          </p:nvSpPr>
          <p:spPr>
            <a:xfrm>
              <a:off x="1084937" y="4540875"/>
              <a:ext cx="4154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  <a:cs typeface="+mn-cs"/>
                </a:rPr>
                <a:t>…</a:t>
              </a:r>
            </a:p>
          </p:txBody>
        </p:sp>
        <p:sp>
          <p:nvSpPr>
            <p:cNvPr id="464" name="TextBox 463">
              <a:extLst>
                <a:ext uri="{FF2B5EF4-FFF2-40B4-BE49-F238E27FC236}">
                  <a16:creationId xmlns:a16="http://schemas.microsoft.com/office/drawing/2014/main" id="{C189E0D0-61EF-2387-DD2D-980E29B9FDDE}"/>
                </a:ext>
              </a:extLst>
            </p:cNvPr>
            <p:cNvSpPr txBox="1"/>
            <p:nvPr/>
          </p:nvSpPr>
          <p:spPr>
            <a:xfrm>
              <a:off x="1080238" y="5382097"/>
              <a:ext cx="4154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  <a:cs typeface="+mn-cs"/>
                </a:rPr>
                <a:t>…</a:t>
              </a:r>
            </a:p>
          </p:txBody>
        </p:sp>
        <p:sp>
          <p:nvSpPr>
            <p:cNvPr id="465" name="TextBox 464">
              <a:extLst>
                <a:ext uri="{FF2B5EF4-FFF2-40B4-BE49-F238E27FC236}">
                  <a16:creationId xmlns:a16="http://schemas.microsoft.com/office/drawing/2014/main" id="{02425ACC-5704-2B1D-1994-5D18AD64915A}"/>
                </a:ext>
              </a:extLst>
            </p:cNvPr>
            <p:cNvSpPr txBox="1"/>
            <p:nvPr/>
          </p:nvSpPr>
          <p:spPr>
            <a:xfrm>
              <a:off x="508233" y="4540203"/>
              <a:ext cx="4154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  <a:cs typeface="+mn-cs"/>
                </a:rPr>
                <a:t>…</a:t>
              </a:r>
            </a:p>
          </p:txBody>
        </p:sp>
        <p:sp>
          <p:nvSpPr>
            <p:cNvPr id="466" name="TextBox 465">
              <a:extLst>
                <a:ext uri="{FF2B5EF4-FFF2-40B4-BE49-F238E27FC236}">
                  <a16:creationId xmlns:a16="http://schemas.microsoft.com/office/drawing/2014/main" id="{C2F99FBC-652C-74F0-0FE9-8F6CB3BDDA3F}"/>
                </a:ext>
              </a:extLst>
            </p:cNvPr>
            <p:cNvSpPr txBox="1"/>
            <p:nvPr/>
          </p:nvSpPr>
          <p:spPr>
            <a:xfrm>
              <a:off x="531730" y="5381424"/>
              <a:ext cx="4154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  <a:cs typeface="+mn-cs"/>
                </a:rPr>
                <a:t>…</a:t>
              </a:r>
            </a:p>
          </p:txBody>
        </p:sp>
        <p:grpSp>
          <p:nvGrpSpPr>
            <p:cNvPr id="481" name="Group 480">
              <a:extLst>
                <a:ext uri="{FF2B5EF4-FFF2-40B4-BE49-F238E27FC236}">
                  <a16:creationId xmlns:a16="http://schemas.microsoft.com/office/drawing/2014/main" id="{4ECF53A6-AF9D-0EEB-C2F3-AB1C15CD0DCC}"/>
                </a:ext>
              </a:extLst>
            </p:cNvPr>
            <p:cNvGrpSpPr/>
            <p:nvPr/>
          </p:nvGrpSpPr>
          <p:grpSpPr>
            <a:xfrm>
              <a:off x="521789" y="4827919"/>
              <a:ext cx="917328" cy="370003"/>
              <a:chOff x="1260825" y="5090966"/>
              <a:chExt cx="917328" cy="370003"/>
            </a:xfrm>
          </p:grpSpPr>
          <p:sp>
            <p:nvSpPr>
              <p:cNvPr id="482" name="TextBox 481">
                <a:extLst>
                  <a:ext uri="{FF2B5EF4-FFF2-40B4-BE49-F238E27FC236}">
                    <a16:creationId xmlns:a16="http://schemas.microsoft.com/office/drawing/2014/main" id="{4AC51CB1-B541-21F4-44DE-D363C979E70C}"/>
                  </a:ext>
                </a:extLst>
              </p:cNvPr>
              <p:cNvSpPr txBox="1"/>
              <p:nvPr/>
            </p:nvSpPr>
            <p:spPr>
              <a:xfrm>
                <a:off x="1260825" y="5091637"/>
                <a:ext cx="39946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1c</a:t>
                </a:r>
              </a:p>
            </p:txBody>
          </p:sp>
          <p:sp>
            <p:nvSpPr>
              <p:cNvPr id="483" name="TextBox 482">
                <a:extLst>
                  <a:ext uri="{FF2B5EF4-FFF2-40B4-BE49-F238E27FC236}">
                    <a16:creationId xmlns:a16="http://schemas.microsoft.com/office/drawing/2014/main" id="{C316D64E-968D-7086-BD70-872434B11110}"/>
                  </a:ext>
                </a:extLst>
              </p:cNvPr>
              <p:cNvSpPr txBox="1"/>
              <p:nvPr/>
            </p:nvSpPr>
            <p:spPr>
              <a:xfrm>
                <a:off x="1876467" y="5090966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2</a:t>
                </a:r>
              </a:p>
            </p:txBody>
          </p:sp>
        </p:grpSp>
      </p:grpSp>
      <p:grpSp>
        <p:nvGrpSpPr>
          <p:cNvPr id="488" name="Group 487">
            <a:extLst>
              <a:ext uri="{FF2B5EF4-FFF2-40B4-BE49-F238E27FC236}">
                <a16:creationId xmlns:a16="http://schemas.microsoft.com/office/drawing/2014/main" id="{198A33D5-4655-76D7-A4C6-6A57D0A73568}"/>
              </a:ext>
            </a:extLst>
          </p:cNvPr>
          <p:cNvGrpSpPr/>
          <p:nvPr/>
        </p:nvGrpSpPr>
        <p:grpSpPr>
          <a:xfrm>
            <a:off x="582650" y="5157552"/>
            <a:ext cx="864960" cy="372689"/>
            <a:chOff x="2013978" y="7112291"/>
            <a:chExt cx="864960" cy="372689"/>
          </a:xfrm>
        </p:grpSpPr>
        <p:sp>
          <p:nvSpPr>
            <p:cNvPr id="485" name="TextBox 484">
              <a:extLst>
                <a:ext uri="{FF2B5EF4-FFF2-40B4-BE49-F238E27FC236}">
                  <a16:creationId xmlns:a16="http://schemas.microsoft.com/office/drawing/2014/main" id="{BA805D66-5DA7-3F34-D4C0-4BCAF379B689}"/>
                </a:ext>
              </a:extLst>
            </p:cNvPr>
            <p:cNvSpPr txBox="1"/>
            <p:nvPr/>
          </p:nvSpPr>
          <p:spPr>
            <a:xfrm>
              <a:off x="2013978" y="7112291"/>
              <a:ext cx="30489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X</a:t>
              </a:r>
            </a:p>
          </p:txBody>
        </p:sp>
        <p:sp>
          <p:nvSpPr>
            <p:cNvPr id="486" name="TextBox 485">
              <a:extLst>
                <a:ext uri="{FF2B5EF4-FFF2-40B4-BE49-F238E27FC236}">
                  <a16:creationId xmlns:a16="http://schemas.microsoft.com/office/drawing/2014/main" id="{A53DE3A8-DF64-8168-11E7-007C83D77CAD}"/>
                </a:ext>
              </a:extLst>
            </p:cNvPr>
            <p:cNvSpPr txBox="1"/>
            <p:nvPr/>
          </p:nvSpPr>
          <p:spPr>
            <a:xfrm>
              <a:off x="2577252" y="711564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2</a:t>
              </a:r>
            </a:p>
          </p:txBody>
        </p:sp>
      </p:grpSp>
      <p:sp>
        <p:nvSpPr>
          <p:cNvPr id="489" name="Rectangle 4">
            <a:extLst>
              <a:ext uri="{FF2B5EF4-FFF2-40B4-BE49-F238E27FC236}">
                <a16:creationId xmlns:a16="http://schemas.microsoft.com/office/drawing/2014/main" id="{4B049881-B234-7FFC-F075-9C9412D1F9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9859" y="5754247"/>
            <a:ext cx="8270914" cy="5108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Wingdings" charset="2"/>
              <a:buChar char="§"/>
              <a:defRPr sz="28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Comic Sans MS" pitchFamily="66" charset="0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itchFamily="-109" charset="0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  <a:ea typeface="ＭＳ Ｐゴシック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9pPr>
          </a:lstStyle>
          <a:p>
            <a:pPr marL="293688" marR="0" lvl="0" indent="-293688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Wingdings" charset="2"/>
              <a:buChar char="§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ＭＳ Ｐゴシック" charset="0"/>
                <a:cs typeface="Arial"/>
              </a:rPr>
              <a:t>at 1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ＭＳ Ｐゴシック" charset="0"/>
              </a:rPr>
              <a:t>a: intra-domain routing: to get to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ＭＳ Ｐゴシック" charset="0"/>
                <a:cs typeface="Arial"/>
              </a:rPr>
              <a:t>1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ＭＳ Ｐゴシック" charset="0"/>
              </a:rPr>
              <a:t>c, use  interface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ＭＳ Ｐゴシック" charset="0"/>
                <a:cs typeface="Arial"/>
              </a:rPr>
              <a:t>2</a:t>
            </a:r>
          </a:p>
        </p:txBody>
      </p:sp>
      <p:sp>
        <p:nvSpPr>
          <p:cNvPr id="490" name="Rectangle 4">
            <a:extLst>
              <a:ext uri="{FF2B5EF4-FFF2-40B4-BE49-F238E27FC236}">
                <a16:creationId xmlns:a16="http://schemas.microsoft.com/office/drawing/2014/main" id="{533345E7-34DA-6055-9A3A-4D65220624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1947" y="6157167"/>
            <a:ext cx="8270914" cy="5108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Wingdings" charset="2"/>
              <a:buChar char="§"/>
              <a:defRPr sz="28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Comic Sans MS" pitchFamily="66" charset="0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itchFamily="-109" charset="0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  <a:ea typeface="ＭＳ Ｐゴシック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9pPr>
          </a:lstStyle>
          <a:p>
            <a:pPr marL="293688" marR="0" lvl="0" indent="-293688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Wingdings" charset="2"/>
              <a:buChar char="§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ＭＳ Ｐゴシック" charset="0"/>
                <a:cs typeface="Arial"/>
              </a:rPr>
              <a:t>at 1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ＭＳ Ｐゴシック" charset="0"/>
              </a:rPr>
              <a:t>a: to get to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ＭＳ Ｐゴシック" charset="0"/>
                <a:cs typeface="Arial"/>
              </a:rPr>
              <a:t>X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ＭＳ Ｐゴシック" charset="0"/>
              </a:rPr>
              <a:t>, use  interface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ＭＳ Ｐゴシック" charset="0"/>
                <a:cs typeface="Arial"/>
              </a:rPr>
              <a:t>2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10B2A42D-4654-34C5-490D-38AF188F4356}"/>
                  </a:ext>
                </a:extLst>
              </p14:cNvPr>
              <p14:cNvContentPartPr/>
              <p14:nvPr/>
            </p14:nvContentPartPr>
            <p14:xfrm>
              <a:off x="1395360" y="2360520"/>
              <a:ext cx="1575000" cy="277992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10B2A42D-4654-34C5-490D-38AF188F4356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386000" y="2351160"/>
                <a:ext cx="1593720" cy="2798640"/>
              </a:xfrm>
              <a:prstGeom prst="rect">
                <a:avLst/>
              </a:prstGeom>
            </p:spPr>
          </p:pic>
        </mc:Fallback>
      </mc:AlternateContent>
      <p:sp>
        <p:nvSpPr>
          <p:cNvPr id="3" name="TextBox 74">
            <a:extLst>
              <a:ext uri="{FF2B5EF4-FFF2-40B4-BE49-F238E27FC236}">
                <a16:creationId xmlns:a16="http://schemas.microsoft.com/office/drawing/2014/main" id="{9B87811D-ABC1-C76C-7984-AEE34B36B5C6}"/>
              </a:ext>
            </a:extLst>
          </p:cNvPr>
          <p:cNvSpPr txBox="1"/>
          <p:nvPr/>
        </p:nvSpPr>
        <p:spPr>
          <a:xfrm>
            <a:off x="106622" y="6444734"/>
            <a:ext cx="72761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dirty="0"/>
              <a:t>Copyright © 2010-2025 J.F. Kurose, K.W. Ross</a:t>
            </a:r>
          </a:p>
        </p:txBody>
      </p:sp>
    </p:spTree>
    <p:extLst>
      <p:ext uri="{BB962C8B-B14F-4D97-AF65-F5344CB8AC3E}">
        <p14:creationId xmlns:p14="http://schemas.microsoft.com/office/powerpoint/2010/main" val="3134597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9" grpId="0"/>
      <p:bldP spid="490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785118-8D7C-2582-3290-1F4C13F507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9" name="Group 708">
            <a:extLst>
              <a:ext uri="{FF2B5EF4-FFF2-40B4-BE49-F238E27FC236}">
                <a16:creationId xmlns:a16="http://schemas.microsoft.com/office/drawing/2014/main" id="{2A9F2291-964A-3BB2-ACB5-AA2BE1935D82}"/>
              </a:ext>
            </a:extLst>
          </p:cNvPr>
          <p:cNvGrpSpPr/>
          <p:nvPr/>
        </p:nvGrpSpPr>
        <p:grpSpPr>
          <a:xfrm>
            <a:off x="1163507" y="1064076"/>
            <a:ext cx="9801110" cy="2876474"/>
            <a:chOff x="1113403" y="1064076"/>
            <a:chExt cx="9801110" cy="2876474"/>
          </a:xfrm>
        </p:grpSpPr>
        <p:grpSp>
          <p:nvGrpSpPr>
            <p:cNvPr id="710" name="Group 709">
              <a:extLst>
                <a:ext uri="{FF2B5EF4-FFF2-40B4-BE49-F238E27FC236}">
                  <a16:creationId xmlns:a16="http://schemas.microsoft.com/office/drawing/2014/main" id="{230F7266-A56E-8BA1-101A-3E536D7A7E2C}"/>
                </a:ext>
              </a:extLst>
            </p:cNvPr>
            <p:cNvGrpSpPr/>
            <p:nvPr/>
          </p:nvGrpSpPr>
          <p:grpSpPr>
            <a:xfrm>
              <a:off x="1113403" y="1064076"/>
              <a:ext cx="9801110" cy="2876474"/>
              <a:chOff x="1426553" y="3694542"/>
              <a:chExt cx="9801110" cy="2876474"/>
            </a:xfrm>
          </p:grpSpPr>
          <p:grpSp>
            <p:nvGrpSpPr>
              <p:cNvPr id="712" name="Group 711">
                <a:extLst>
                  <a:ext uri="{FF2B5EF4-FFF2-40B4-BE49-F238E27FC236}">
                    <a16:creationId xmlns:a16="http://schemas.microsoft.com/office/drawing/2014/main" id="{C2362680-40F2-B599-4BFC-B8E1EFAB7132}"/>
                  </a:ext>
                </a:extLst>
              </p:cNvPr>
              <p:cNvGrpSpPr/>
              <p:nvPr/>
            </p:nvGrpSpPr>
            <p:grpSpPr>
              <a:xfrm>
                <a:off x="1426553" y="3694542"/>
                <a:ext cx="9249542" cy="2876474"/>
                <a:chOff x="1426553" y="3694542"/>
                <a:chExt cx="9249542" cy="2876474"/>
              </a:xfrm>
            </p:grpSpPr>
            <p:grpSp>
              <p:nvGrpSpPr>
                <p:cNvPr id="730" name="Group 729">
                  <a:extLst>
                    <a:ext uri="{FF2B5EF4-FFF2-40B4-BE49-F238E27FC236}">
                      <a16:creationId xmlns:a16="http://schemas.microsoft.com/office/drawing/2014/main" id="{08D12228-E103-DF52-E8E8-0CC0DB16B3B9}"/>
                    </a:ext>
                  </a:extLst>
                </p:cNvPr>
                <p:cNvGrpSpPr/>
                <p:nvPr/>
              </p:nvGrpSpPr>
              <p:grpSpPr>
                <a:xfrm>
                  <a:off x="4625977" y="4850481"/>
                  <a:ext cx="2545688" cy="1720535"/>
                  <a:chOff x="4625977" y="4850481"/>
                  <a:chExt cx="2545688" cy="1720535"/>
                </a:xfrm>
              </p:grpSpPr>
              <p:grpSp>
                <p:nvGrpSpPr>
                  <p:cNvPr id="864" name="Group 863">
                    <a:extLst>
                      <a:ext uri="{FF2B5EF4-FFF2-40B4-BE49-F238E27FC236}">
                        <a16:creationId xmlns:a16="http://schemas.microsoft.com/office/drawing/2014/main" id="{3AAD9D5A-35B5-06F0-FDE0-F0AC4EC7CEFF}"/>
                      </a:ext>
                    </a:extLst>
                  </p:cNvPr>
                  <p:cNvGrpSpPr/>
                  <p:nvPr/>
                </p:nvGrpSpPr>
                <p:grpSpPr>
                  <a:xfrm>
                    <a:off x="4625977" y="4850481"/>
                    <a:ext cx="2545688" cy="1720535"/>
                    <a:chOff x="-2170772" y="2784954"/>
                    <a:chExt cx="2712783" cy="1853712"/>
                  </a:xfrm>
                </p:grpSpPr>
                <p:sp>
                  <p:nvSpPr>
                    <p:cNvPr id="866" name="Freeform 2">
                      <a:extLst>
                        <a:ext uri="{FF2B5EF4-FFF2-40B4-BE49-F238E27FC236}">
                          <a16:creationId xmlns:a16="http://schemas.microsoft.com/office/drawing/2014/main" id="{20C54646-CD64-DC42-6F40-32C9B36E16A8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-2170772" y="2784954"/>
                      <a:ext cx="2712783" cy="1853712"/>
                    </a:xfrm>
                    <a:custGeom>
                      <a:avLst/>
                      <a:gdLst>
                        <a:gd name="T0" fmla="*/ 648763 w 10001"/>
                        <a:gd name="T1" fmla="*/ 34777612 h 10125"/>
                        <a:gd name="T2" fmla="*/ 115976403 w 10001"/>
                        <a:gd name="T3" fmla="*/ 13733703 h 10125"/>
                        <a:gd name="T4" fmla="*/ 507700960 w 10001"/>
                        <a:gd name="T5" fmla="*/ 8662125 h 10125"/>
                        <a:gd name="T6" fmla="*/ 810212713 w 10001"/>
                        <a:gd name="T7" fmla="*/ 0 h 10125"/>
                        <a:gd name="T8" fmla="*/ 1090015738 w 10001"/>
                        <a:gd name="T9" fmla="*/ 8687929 h 10125"/>
                        <a:gd name="T10" fmla="*/ 1310938763 w 10001"/>
                        <a:gd name="T11" fmla="*/ 4279362 h 10125"/>
                        <a:gd name="T12" fmla="*/ 1620263134 w 10001"/>
                        <a:gd name="T13" fmla="*/ 25736690 h 10125"/>
                        <a:gd name="T14" fmla="*/ 1394798364 w 10001"/>
                        <a:gd name="T15" fmla="*/ 58525268 h 10125"/>
                        <a:gd name="T16" fmla="*/ 1134622140 w 10001"/>
                        <a:gd name="T17" fmla="*/ 80266624 h 10125"/>
                        <a:gd name="T18" fmla="*/ 860820276 w 10001"/>
                        <a:gd name="T19" fmla="*/ 76142271 h 10125"/>
                        <a:gd name="T20" fmla="*/ 708996782 w 10001"/>
                        <a:gd name="T21" fmla="*/ 85346835 h 10125"/>
                        <a:gd name="T22" fmla="*/ 509322667 w 10001"/>
                        <a:gd name="T23" fmla="*/ 86268164 h 10125"/>
                        <a:gd name="T24" fmla="*/ 353443899 w 10001"/>
                        <a:gd name="T25" fmla="*/ 67979516 h 10125"/>
                        <a:gd name="T26" fmla="*/ 192536914 w 10001"/>
                        <a:gd name="T27" fmla="*/ 64535347 h 10125"/>
                        <a:gd name="T28" fmla="*/ 648763 w 10001"/>
                        <a:gd name="T29" fmla="*/ 34777612 h 10125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connsiteX0" fmla="*/ 4 w 10040"/>
                        <a:gd name="connsiteY0" fmla="*/ 4039 h 10125"/>
                        <a:gd name="connsiteX1" fmla="*/ 715 w 10040"/>
                        <a:gd name="connsiteY1" fmla="*/ 1595 h 10125"/>
                        <a:gd name="connsiteX2" fmla="*/ 3130 w 10040"/>
                        <a:gd name="connsiteY2" fmla="*/ 1006 h 10125"/>
                        <a:gd name="connsiteX3" fmla="*/ 4995 w 10040"/>
                        <a:gd name="connsiteY3" fmla="*/ 0 h 10125"/>
                        <a:gd name="connsiteX4" fmla="*/ 6720 w 10040"/>
                        <a:gd name="connsiteY4" fmla="*/ 1009 h 10125"/>
                        <a:gd name="connsiteX5" fmla="*/ 9989 w 10040"/>
                        <a:gd name="connsiteY5" fmla="*/ 2989 h 10125"/>
                        <a:gd name="connsiteX6" fmla="*/ 8599 w 10040"/>
                        <a:gd name="connsiteY6" fmla="*/ 6797 h 10125"/>
                        <a:gd name="connsiteX7" fmla="*/ 6995 w 10040"/>
                        <a:gd name="connsiteY7" fmla="*/ 9322 h 10125"/>
                        <a:gd name="connsiteX8" fmla="*/ 5307 w 10040"/>
                        <a:gd name="connsiteY8" fmla="*/ 8843 h 10125"/>
                        <a:gd name="connsiteX9" fmla="*/ 4371 w 10040"/>
                        <a:gd name="connsiteY9" fmla="*/ 9912 h 10125"/>
                        <a:gd name="connsiteX10" fmla="*/ 3140 w 10040"/>
                        <a:gd name="connsiteY10" fmla="*/ 10019 h 10125"/>
                        <a:gd name="connsiteX11" fmla="*/ 2179 w 10040"/>
                        <a:gd name="connsiteY11" fmla="*/ 7895 h 10125"/>
                        <a:gd name="connsiteX12" fmla="*/ 1187 w 10040"/>
                        <a:gd name="connsiteY12" fmla="*/ 7495 h 10125"/>
                        <a:gd name="connsiteX13" fmla="*/ 4 w 10040"/>
                        <a:gd name="connsiteY13" fmla="*/ 4039 h 10125"/>
                        <a:gd name="connsiteX0" fmla="*/ 4 w 8600"/>
                        <a:gd name="connsiteY0" fmla="*/ 4042 h 10128"/>
                        <a:gd name="connsiteX1" fmla="*/ 715 w 8600"/>
                        <a:gd name="connsiteY1" fmla="*/ 1598 h 10128"/>
                        <a:gd name="connsiteX2" fmla="*/ 3130 w 8600"/>
                        <a:gd name="connsiteY2" fmla="*/ 1009 h 10128"/>
                        <a:gd name="connsiteX3" fmla="*/ 4995 w 8600"/>
                        <a:gd name="connsiteY3" fmla="*/ 3 h 10128"/>
                        <a:gd name="connsiteX4" fmla="*/ 6720 w 8600"/>
                        <a:gd name="connsiteY4" fmla="*/ 1012 h 10128"/>
                        <a:gd name="connsiteX5" fmla="*/ 8599 w 8600"/>
                        <a:gd name="connsiteY5" fmla="*/ 6800 h 10128"/>
                        <a:gd name="connsiteX6" fmla="*/ 6995 w 8600"/>
                        <a:gd name="connsiteY6" fmla="*/ 9325 h 10128"/>
                        <a:gd name="connsiteX7" fmla="*/ 5307 w 8600"/>
                        <a:gd name="connsiteY7" fmla="*/ 8846 h 10128"/>
                        <a:gd name="connsiteX8" fmla="*/ 4371 w 8600"/>
                        <a:gd name="connsiteY8" fmla="*/ 9915 h 10128"/>
                        <a:gd name="connsiteX9" fmla="*/ 3140 w 8600"/>
                        <a:gd name="connsiteY9" fmla="*/ 10022 h 10128"/>
                        <a:gd name="connsiteX10" fmla="*/ 2179 w 8600"/>
                        <a:gd name="connsiteY10" fmla="*/ 7898 h 10128"/>
                        <a:gd name="connsiteX11" fmla="*/ 1187 w 8600"/>
                        <a:gd name="connsiteY11" fmla="*/ 7498 h 10128"/>
                        <a:gd name="connsiteX12" fmla="*/ 4 w 8600"/>
                        <a:gd name="connsiteY12" fmla="*/ 4042 h 10128"/>
                        <a:gd name="connsiteX0" fmla="*/ 4 w 9326"/>
                        <a:gd name="connsiteY0" fmla="*/ 3988 h 9997"/>
                        <a:gd name="connsiteX1" fmla="*/ 830 w 9326"/>
                        <a:gd name="connsiteY1" fmla="*/ 1575 h 9997"/>
                        <a:gd name="connsiteX2" fmla="*/ 3639 w 9326"/>
                        <a:gd name="connsiteY2" fmla="*/ 993 h 9997"/>
                        <a:gd name="connsiteX3" fmla="*/ 5807 w 9326"/>
                        <a:gd name="connsiteY3" fmla="*/ 0 h 9997"/>
                        <a:gd name="connsiteX4" fmla="*/ 7813 w 9326"/>
                        <a:gd name="connsiteY4" fmla="*/ 996 h 9997"/>
                        <a:gd name="connsiteX5" fmla="*/ 9324 w 9326"/>
                        <a:gd name="connsiteY5" fmla="*/ 5746 h 9997"/>
                        <a:gd name="connsiteX6" fmla="*/ 8133 w 9326"/>
                        <a:gd name="connsiteY6" fmla="*/ 9204 h 9997"/>
                        <a:gd name="connsiteX7" fmla="*/ 6170 w 9326"/>
                        <a:gd name="connsiteY7" fmla="*/ 8731 h 9997"/>
                        <a:gd name="connsiteX8" fmla="*/ 5082 w 9326"/>
                        <a:gd name="connsiteY8" fmla="*/ 9787 h 9997"/>
                        <a:gd name="connsiteX9" fmla="*/ 3650 w 9326"/>
                        <a:gd name="connsiteY9" fmla="*/ 9892 h 9997"/>
                        <a:gd name="connsiteX10" fmla="*/ 2533 w 9326"/>
                        <a:gd name="connsiteY10" fmla="*/ 7795 h 9997"/>
                        <a:gd name="connsiteX11" fmla="*/ 1379 w 9326"/>
                        <a:gd name="connsiteY11" fmla="*/ 7400 h 9997"/>
                        <a:gd name="connsiteX12" fmla="*/ 4 w 9326"/>
                        <a:gd name="connsiteY12" fmla="*/ 3988 h 9997"/>
                        <a:gd name="connsiteX0" fmla="*/ 4 w 10001"/>
                        <a:gd name="connsiteY0" fmla="*/ 3989 h 10041"/>
                        <a:gd name="connsiteX1" fmla="*/ 890 w 10001"/>
                        <a:gd name="connsiteY1" fmla="*/ 1575 h 10041"/>
                        <a:gd name="connsiteX2" fmla="*/ 3902 w 10001"/>
                        <a:gd name="connsiteY2" fmla="*/ 993 h 10041"/>
                        <a:gd name="connsiteX3" fmla="*/ 6227 w 10001"/>
                        <a:gd name="connsiteY3" fmla="*/ 0 h 10041"/>
                        <a:gd name="connsiteX4" fmla="*/ 8378 w 10001"/>
                        <a:gd name="connsiteY4" fmla="*/ 996 h 10041"/>
                        <a:gd name="connsiteX5" fmla="*/ 9998 w 10001"/>
                        <a:gd name="connsiteY5" fmla="*/ 5748 h 10041"/>
                        <a:gd name="connsiteX6" fmla="*/ 8721 w 10001"/>
                        <a:gd name="connsiteY6" fmla="*/ 9207 h 10041"/>
                        <a:gd name="connsiteX7" fmla="*/ 5449 w 10001"/>
                        <a:gd name="connsiteY7" fmla="*/ 9790 h 10041"/>
                        <a:gd name="connsiteX8" fmla="*/ 3914 w 10001"/>
                        <a:gd name="connsiteY8" fmla="*/ 9895 h 10041"/>
                        <a:gd name="connsiteX9" fmla="*/ 2716 w 10001"/>
                        <a:gd name="connsiteY9" fmla="*/ 7797 h 10041"/>
                        <a:gd name="connsiteX10" fmla="*/ 1479 w 10001"/>
                        <a:gd name="connsiteY10" fmla="*/ 7402 h 10041"/>
                        <a:gd name="connsiteX11" fmla="*/ 4 w 10001"/>
                        <a:gd name="connsiteY11" fmla="*/ 3989 h 10041"/>
                        <a:gd name="connsiteX0" fmla="*/ 4 w 10001"/>
                        <a:gd name="connsiteY0" fmla="*/ 3989 h 14825"/>
                        <a:gd name="connsiteX1" fmla="*/ 890 w 10001"/>
                        <a:gd name="connsiteY1" fmla="*/ 1575 h 14825"/>
                        <a:gd name="connsiteX2" fmla="*/ 3902 w 10001"/>
                        <a:gd name="connsiteY2" fmla="*/ 993 h 14825"/>
                        <a:gd name="connsiteX3" fmla="*/ 6227 w 10001"/>
                        <a:gd name="connsiteY3" fmla="*/ 0 h 14825"/>
                        <a:gd name="connsiteX4" fmla="*/ 8378 w 10001"/>
                        <a:gd name="connsiteY4" fmla="*/ 996 h 14825"/>
                        <a:gd name="connsiteX5" fmla="*/ 9998 w 10001"/>
                        <a:gd name="connsiteY5" fmla="*/ 5748 h 14825"/>
                        <a:gd name="connsiteX6" fmla="*/ 8721 w 10001"/>
                        <a:gd name="connsiteY6" fmla="*/ 9207 h 14825"/>
                        <a:gd name="connsiteX7" fmla="*/ 6011 w 10001"/>
                        <a:gd name="connsiteY7" fmla="*/ 14823 h 14825"/>
                        <a:gd name="connsiteX8" fmla="*/ 3914 w 10001"/>
                        <a:gd name="connsiteY8" fmla="*/ 9895 h 14825"/>
                        <a:gd name="connsiteX9" fmla="*/ 2716 w 10001"/>
                        <a:gd name="connsiteY9" fmla="*/ 7797 h 14825"/>
                        <a:gd name="connsiteX10" fmla="*/ 1479 w 10001"/>
                        <a:gd name="connsiteY10" fmla="*/ 7402 h 14825"/>
                        <a:gd name="connsiteX11" fmla="*/ 4 w 10001"/>
                        <a:gd name="connsiteY11" fmla="*/ 3989 h 14825"/>
                        <a:gd name="connsiteX0" fmla="*/ 4 w 10001"/>
                        <a:gd name="connsiteY0" fmla="*/ 7436 h 18272"/>
                        <a:gd name="connsiteX1" fmla="*/ 890 w 10001"/>
                        <a:gd name="connsiteY1" fmla="*/ 5022 h 18272"/>
                        <a:gd name="connsiteX2" fmla="*/ 3902 w 10001"/>
                        <a:gd name="connsiteY2" fmla="*/ 4440 h 18272"/>
                        <a:gd name="connsiteX3" fmla="*/ 6026 w 10001"/>
                        <a:gd name="connsiteY3" fmla="*/ 0 h 18272"/>
                        <a:gd name="connsiteX4" fmla="*/ 8378 w 10001"/>
                        <a:gd name="connsiteY4" fmla="*/ 4443 h 18272"/>
                        <a:gd name="connsiteX5" fmla="*/ 9998 w 10001"/>
                        <a:gd name="connsiteY5" fmla="*/ 9195 h 18272"/>
                        <a:gd name="connsiteX6" fmla="*/ 8721 w 10001"/>
                        <a:gd name="connsiteY6" fmla="*/ 12654 h 18272"/>
                        <a:gd name="connsiteX7" fmla="*/ 6011 w 10001"/>
                        <a:gd name="connsiteY7" fmla="*/ 18270 h 18272"/>
                        <a:gd name="connsiteX8" fmla="*/ 3914 w 10001"/>
                        <a:gd name="connsiteY8" fmla="*/ 13342 h 18272"/>
                        <a:gd name="connsiteX9" fmla="*/ 2716 w 10001"/>
                        <a:gd name="connsiteY9" fmla="*/ 11244 h 18272"/>
                        <a:gd name="connsiteX10" fmla="*/ 1479 w 10001"/>
                        <a:gd name="connsiteY10" fmla="*/ 10849 h 18272"/>
                        <a:gd name="connsiteX11" fmla="*/ 4 w 10001"/>
                        <a:gd name="connsiteY11" fmla="*/ 7436 h 18272"/>
                        <a:gd name="connsiteX0" fmla="*/ 1 w 9998"/>
                        <a:gd name="connsiteY0" fmla="*/ 7436 h 18272"/>
                        <a:gd name="connsiteX1" fmla="*/ 3899 w 9998"/>
                        <a:gd name="connsiteY1" fmla="*/ 4440 h 18272"/>
                        <a:gd name="connsiteX2" fmla="*/ 6023 w 9998"/>
                        <a:gd name="connsiteY2" fmla="*/ 0 h 18272"/>
                        <a:gd name="connsiteX3" fmla="*/ 8375 w 9998"/>
                        <a:gd name="connsiteY3" fmla="*/ 4443 h 18272"/>
                        <a:gd name="connsiteX4" fmla="*/ 9995 w 9998"/>
                        <a:gd name="connsiteY4" fmla="*/ 9195 h 18272"/>
                        <a:gd name="connsiteX5" fmla="*/ 8718 w 9998"/>
                        <a:gd name="connsiteY5" fmla="*/ 12654 h 18272"/>
                        <a:gd name="connsiteX6" fmla="*/ 6008 w 9998"/>
                        <a:gd name="connsiteY6" fmla="*/ 18270 h 18272"/>
                        <a:gd name="connsiteX7" fmla="*/ 3911 w 9998"/>
                        <a:gd name="connsiteY7" fmla="*/ 13342 h 18272"/>
                        <a:gd name="connsiteX8" fmla="*/ 2713 w 9998"/>
                        <a:gd name="connsiteY8" fmla="*/ 11244 h 18272"/>
                        <a:gd name="connsiteX9" fmla="*/ 1476 w 9998"/>
                        <a:gd name="connsiteY9" fmla="*/ 10849 h 18272"/>
                        <a:gd name="connsiteX10" fmla="*/ 1 w 9998"/>
                        <a:gd name="connsiteY10" fmla="*/ 7436 h 18272"/>
                        <a:gd name="connsiteX0" fmla="*/ 35 w 8559"/>
                        <a:gd name="connsiteY0" fmla="*/ 5938 h 10000"/>
                        <a:gd name="connsiteX1" fmla="*/ 2459 w 8559"/>
                        <a:gd name="connsiteY1" fmla="*/ 2430 h 10000"/>
                        <a:gd name="connsiteX2" fmla="*/ 4583 w 8559"/>
                        <a:gd name="connsiteY2" fmla="*/ 0 h 10000"/>
                        <a:gd name="connsiteX3" fmla="*/ 6936 w 8559"/>
                        <a:gd name="connsiteY3" fmla="*/ 2432 h 10000"/>
                        <a:gd name="connsiteX4" fmla="*/ 8556 w 8559"/>
                        <a:gd name="connsiteY4" fmla="*/ 5032 h 10000"/>
                        <a:gd name="connsiteX5" fmla="*/ 7279 w 8559"/>
                        <a:gd name="connsiteY5" fmla="*/ 6925 h 10000"/>
                        <a:gd name="connsiteX6" fmla="*/ 4568 w 8559"/>
                        <a:gd name="connsiteY6" fmla="*/ 9999 h 10000"/>
                        <a:gd name="connsiteX7" fmla="*/ 2471 w 8559"/>
                        <a:gd name="connsiteY7" fmla="*/ 7302 h 10000"/>
                        <a:gd name="connsiteX8" fmla="*/ 1273 w 8559"/>
                        <a:gd name="connsiteY8" fmla="*/ 6154 h 10000"/>
                        <a:gd name="connsiteX9" fmla="*/ 35 w 8559"/>
                        <a:gd name="connsiteY9" fmla="*/ 5938 h 10000"/>
                        <a:gd name="connsiteX0" fmla="*/ 49 w 9820"/>
                        <a:gd name="connsiteY0" fmla="*/ 4655 h 10000"/>
                        <a:gd name="connsiteX1" fmla="*/ 2693 w 9820"/>
                        <a:gd name="connsiteY1" fmla="*/ 2430 h 10000"/>
                        <a:gd name="connsiteX2" fmla="*/ 5175 w 9820"/>
                        <a:gd name="connsiteY2" fmla="*/ 0 h 10000"/>
                        <a:gd name="connsiteX3" fmla="*/ 7924 w 9820"/>
                        <a:gd name="connsiteY3" fmla="*/ 2432 h 10000"/>
                        <a:gd name="connsiteX4" fmla="*/ 9816 w 9820"/>
                        <a:gd name="connsiteY4" fmla="*/ 5032 h 10000"/>
                        <a:gd name="connsiteX5" fmla="*/ 8324 w 9820"/>
                        <a:gd name="connsiteY5" fmla="*/ 6925 h 10000"/>
                        <a:gd name="connsiteX6" fmla="*/ 5157 w 9820"/>
                        <a:gd name="connsiteY6" fmla="*/ 9999 h 10000"/>
                        <a:gd name="connsiteX7" fmla="*/ 2707 w 9820"/>
                        <a:gd name="connsiteY7" fmla="*/ 7302 h 10000"/>
                        <a:gd name="connsiteX8" fmla="*/ 1307 w 9820"/>
                        <a:gd name="connsiteY8" fmla="*/ 6154 h 10000"/>
                        <a:gd name="connsiteX9" fmla="*/ 49 w 9820"/>
                        <a:gd name="connsiteY9" fmla="*/ 4655 h 10000"/>
                        <a:gd name="connsiteX0" fmla="*/ 45 w 9995"/>
                        <a:gd name="connsiteY0" fmla="*/ 4655 h 10000"/>
                        <a:gd name="connsiteX1" fmla="*/ 2737 w 9995"/>
                        <a:gd name="connsiteY1" fmla="*/ 2430 h 10000"/>
                        <a:gd name="connsiteX2" fmla="*/ 5265 w 9995"/>
                        <a:gd name="connsiteY2" fmla="*/ 0 h 10000"/>
                        <a:gd name="connsiteX3" fmla="*/ 8064 w 9995"/>
                        <a:gd name="connsiteY3" fmla="*/ 2432 h 10000"/>
                        <a:gd name="connsiteX4" fmla="*/ 9991 w 9995"/>
                        <a:gd name="connsiteY4" fmla="*/ 5032 h 10000"/>
                        <a:gd name="connsiteX5" fmla="*/ 8472 w 9995"/>
                        <a:gd name="connsiteY5" fmla="*/ 6925 h 10000"/>
                        <a:gd name="connsiteX6" fmla="*/ 5247 w 9995"/>
                        <a:gd name="connsiteY6" fmla="*/ 9999 h 10000"/>
                        <a:gd name="connsiteX7" fmla="*/ 2752 w 9995"/>
                        <a:gd name="connsiteY7" fmla="*/ 7302 h 10000"/>
                        <a:gd name="connsiteX8" fmla="*/ 1374 w 9995"/>
                        <a:gd name="connsiteY8" fmla="*/ 6984 h 10000"/>
                        <a:gd name="connsiteX9" fmla="*/ 45 w 9995"/>
                        <a:gd name="connsiteY9" fmla="*/ 4655 h 10000"/>
                        <a:gd name="connsiteX0" fmla="*/ 45 w 10000"/>
                        <a:gd name="connsiteY0" fmla="*/ 5032 h 10377"/>
                        <a:gd name="connsiteX1" fmla="*/ 2738 w 10000"/>
                        <a:gd name="connsiteY1" fmla="*/ 2807 h 10377"/>
                        <a:gd name="connsiteX2" fmla="*/ 4886 w 10000"/>
                        <a:gd name="connsiteY2" fmla="*/ 0 h 10377"/>
                        <a:gd name="connsiteX3" fmla="*/ 8068 w 10000"/>
                        <a:gd name="connsiteY3" fmla="*/ 2809 h 10377"/>
                        <a:gd name="connsiteX4" fmla="*/ 9996 w 10000"/>
                        <a:gd name="connsiteY4" fmla="*/ 5409 h 10377"/>
                        <a:gd name="connsiteX5" fmla="*/ 8476 w 10000"/>
                        <a:gd name="connsiteY5" fmla="*/ 7302 h 10377"/>
                        <a:gd name="connsiteX6" fmla="*/ 5250 w 10000"/>
                        <a:gd name="connsiteY6" fmla="*/ 10376 h 10377"/>
                        <a:gd name="connsiteX7" fmla="*/ 2753 w 10000"/>
                        <a:gd name="connsiteY7" fmla="*/ 7679 h 10377"/>
                        <a:gd name="connsiteX8" fmla="*/ 1375 w 10000"/>
                        <a:gd name="connsiteY8" fmla="*/ 7361 h 10377"/>
                        <a:gd name="connsiteX9" fmla="*/ 45 w 10000"/>
                        <a:gd name="connsiteY9" fmla="*/ 5032 h 10377"/>
                        <a:gd name="connsiteX0" fmla="*/ 45 w 10000"/>
                        <a:gd name="connsiteY0" fmla="*/ 5036 h 10381"/>
                        <a:gd name="connsiteX1" fmla="*/ 2738 w 10000"/>
                        <a:gd name="connsiteY1" fmla="*/ 2811 h 10381"/>
                        <a:gd name="connsiteX2" fmla="*/ 4886 w 10000"/>
                        <a:gd name="connsiteY2" fmla="*/ 4 h 10381"/>
                        <a:gd name="connsiteX3" fmla="*/ 8068 w 10000"/>
                        <a:gd name="connsiteY3" fmla="*/ 2813 h 10381"/>
                        <a:gd name="connsiteX4" fmla="*/ 9996 w 10000"/>
                        <a:gd name="connsiteY4" fmla="*/ 5413 h 10381"/>
                        <a:gd name="connsiteX5" fmla="*/ 8476 w 10000"/>
                        <a:gd name="connsiteY5" fmla="*/ 7306 h 10381"/>
                        <a:gd name="connsiteX6" fmla="*/ 5250 w 10000"/>
                        <a:gd name="connsiteY6" fmla="*/ 10380 h 10381"/>
                        <a:gd name="connsiteX7" fmla="*/ 2753 w 10000"/>
                        <a:gd name="connsiteY7" fmla="*/ 7683 h 10381"/>
                        <a:gd name="connsiteX8" fmla="*/ 1375 w 10000"/>
                        <a:gd name="connsiteY8" fmla="*/ 7365 h 10381"/>
                        <a:gd name="connsiteX9" fmla="*/ 45 w 10000"/>
                        <a:gd name="connsiteY9" fmla="*/ 5036 h 10381"/>
                        <a:gd name="connsiteX0" fmla="*/ 45 w 10000"/>
                        <a:gd name="connsiteY0" fmla="*/ 5036 h 10796"/>
                        <a:gd name="connsiteX1" fmla="*/ 2738 w 10000"/>
                        <a:gd name="connsiteY1" fmla="*/ 2811 h 10796"/>
                        <a:gd name="connsiteX2" fmla="*/ 4886 w 10000"/>
                        <a:gd name="connsiteY2" fmla="*/ 4 h 10796"/>
                        <a:gd name="connsiteX3" fmla="*/ 8068 w 10000"/>
                        <a:gd name="connsiteY3" fmla="*/ 2813 h 10796"/>
                        <a:gd name="connsiteX4" fmla="*/ 9996 w 10000"/>
                        <a:gd name="connsiteY4" fmla="*/ 5413 h 10796"/>
                        <a:gd name="connsiteX5" fmla="*/ 8476 w 10000"/>
                        <a:gd name="connsiteY5" fmla="*/ 7306 h 10796"/>
                        <a:gd name="connsiteX6" fmla="*/ 5202 w 10000"/>
                        <a:gd name="connsiteY6" fmla="*/ 10795 h 10796"/>
                        <a:gd name="connsiteX7" fmla="*/ 2753 w 10000"/>
                        <a:gd name="connsiteY7" fmla="*/ 7683 h 10796"/>
                        <a:gd name="connsiteX8" fmla="*/ 1375 w 10000"/>
                        <a:gd name="connsiteY8" fmla="*/ 7365 h 10796"/>
                        <a:gd name="connsiteX9" fmla="*/ 45 w 10000"/>
                        <a:gd name="connsiteY9" fmla="*/ 5036 h 10796"/>
                        <a:gd name="connsiteX0" fmla="*/ 45 w 10000"/>
                        <a:gd name="connsiteY0" fmla="*/ 5036 h 10795"/>
                        <a:gd name="connsiteX1" fmla="*/ 2738 w 10000"/>
                        <a:gd name="connsiteY1" fmla="*/ 2811 h 10795"/>
                        <a:gd name="connsiteX2" fmla="*/ 4886 w 10000"/>
                        <a:gd name="connsiteY2" fmla="*/ 4 h 10795"/>
                        <a:gd name="connsiteX3" fmla="*/ 8068 w 10000"/>
                        <a:gd name="connsiteY3" fmla="*/ 2813 h 10795"/>
                        <a:gd name="connsiteX4" fmla="*/ 9996 w 10000"/>
                        <a:gd name="connsiteY4" fmla="*/ 5413 h 10795"/>
                        <a:gd name="connsiteX5" fmla="*/ 8476 w 10000"/>
                        <a:gd name="connsiteY5" fmla="*/ 7306 h 10795"/>
                        <a:gd name="connsiteX6" fmla="*/ 5202 w 10000"/>
                        <a:gd name="connsiteY6" fmla="*/ 10795 h 10795"/>
                        <a:gd name="connsiteX7" fmla="*/ 2753 w 10000"/>
                        <a:gd name="connsiteY7" fmla="*/ 7683 h 10795"/>
                        <a:gd name="connsiteX8" fmla="*/ 1375 w 10000"/>
                        <a:gd name="connsiteY8" fmla="*/ 7365 h 10795"/>
                        <a:gd name="connsiteX9" fmla="*/ 45 w 10000"/>
                        <a:gd name="connsiteY9" fmla="*/ 5036 h 10795"/>
                        <a:gd name="connsiteX0" fmla="*/ 45 w 10000"/>
                        <a:gd name="connsiteY0" fmla="*/ 5036 h 10795"/>
                        <a:gd name="connsiteX1" fmla="*/ 2738 w 10000"/>
                        <a:gd name="connsiteY1" fmla="*/ 2811 h 10795"/>
                        <a:gd name="connsiteX2" fmla="*/ 4886 w 10000"/>
                        <a:gd name="connsiteY2" fmla="*/ 4 h 10795"/>
                        <a:gd name="connsiteX3" fmla="*/ 8068 w 10000"/>
                        <a:gd name="connsiteY3" fmla="*/ 2813 h 10795"/>
                        <a:gd name="connsiteX4" fmla="*/ 9996 w 10000"/>
                        <a:gd name="connsiteY4" fmla="*/ 5413 h 10795"/>
                        <a:gd name="connsiteX5" fmla="*/ 8476 w 10000"/>
                        <a:gd name="connsiteY5" fmla="*/ 7306 h 10795"/>
                        <a:gd name="connsiteX6" fmla="*/ 5202 w 10000"/>
                        <a:gd name="connsiteY6" fmla="*/ 10795 h 10795"/>
                        <a:gd name="connsiteX7" fmla="*/ 2753 w 10000"/>
                        <a:gd name="connsiteY7" fmla="*/ 7683 h 10795"/>
                        <a:gd name="connsiteX8" fmla="*/ 1375 w 10000"/>
                        <a:gd name="connsiteY8" fmla="*/ 7365 h 10795"/>
                        <a:gd name="connsiteX9" fmla="*/ 45 w 10000"/>
                        <a:gd name="connsiteY9" fmla="*/ 5036 h 10795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</a:cxnLst>
                      <a:rect l="l" t="t" r="r" b="b"/>
                      <a:pathLst>
                        <a:path w="10000" h="10795">
                          <a:moveTo>
                            <a:pt x="45" y="5036"/>
                          </a:moveTo>
                          <a:cubicBezTo>
                            <a:pt x="272" y="4277"/>
                            <a:pt x="1931" y="3650"/>
                            <a:pt x="2738" y="2811"/>
                          </a:cubicBezTo>
                          <a:cubicBezTo>
                            <a:pt x="3545" y="1972"/>
                            <a:pt x="3352" y="117"/>
                            <a:pt x="4886" y="4"/>
                          </a:cubicBezTo>
                          <a:cubicBezTo>
                            <a:pt x="6420" y="-109"/>
                            <a:pt x="7216" y="1912"/>
                            <a:pt x="8068" y="2813"/>
                          </a:cubicBezTo>
                          <a:cubicBezTo>
                            <a:pt x="8920" y="3715"/>
                            <a:pt x="9928" y="3420"/>
                            <a:pt x="9996" y="5413"/>
                          </a:cubicBezTo>
                          <a:cubicBezTo>
                            <a:pt x="10064" y="7406"/>
                            <a:pt x="9275" y="6409"/>
                            <a:pt x="8476" y="7306"/>
                          </a:cubicBezTo>
                          <a:cubicBezTo>
                            <a:pt x="7677" y="8203"/>
                            <a:pt x="7086" y="10770"/>
                            <a:pt x="5202" y="10795"/>
                          </a:cubicBezTo>
                          <a:cubicBezTo>
                            <a:pt x="3318" y="10820"/>
                            <a:pt x="3391" y="8255"/>
                            <a:pt x="2753" y="7683"/>
                          </a:cubicBezTo>
                          <a:cubicBezTo>
                            <a:pt x="2115" y="7111"/>
                            <a:pt x="2326" y="7496"/>
                            <a:pt x="1375" y="7365"/>
                          </a:cubicBezTo>
                          <a:cubicBezTo>
                            <a:pt x="493" y="6773"/>
                            <a:pt x="-182" y="5795"/>
                            <a:pt x="45" y="5036"/>
                          </a:cubicBezTo>
                          <a:close/>
                        </a:path>
                      </a:pathLst>
                    </a:custGeom>
                    <a:solidFill>
                      <a:srgbClr val="9CE0FA"/>
                    </a:solidFill>
                    <a:ln>
                      <a:noFill/>
                    </a:ln>
                    <a:extLst>
                      <a:ext uri="{91240B29-F687-4f45-9708-019B960494DF}">
                        <a14:hiddenLine xmlns=""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pPr marL="0" marR="0" lvl="0" indent="0" defTabSz="91440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charset="0"/>
                        <a:ea typeface="ＭＳ Ｐゴシック" charset="0"/>
                      </a:endParaRPr>
                    </a:p>
                  </p:txBody>
                </p:sp>
                <p:grpSp>
                  <p:nvGrpSpPr>
                    <p:cNvPr id="867" name="Group 866">
                      <a:extLst>
                        <a:ext uri="{FF2B5EF4-FFF2-40B4-BE49-F238E27FC236}">
                          <a16:creationId xmlns:a16="http://schemas.microsoft.com/office/drawing/2014/main" id="{438C5A9E-3057-D3AD-BF3E-9A61527BD0D1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-1935370" y="2935816"/>
                      <a:ext cx="2333625" cy="1590649"/>
                      <a:chOff x="833331" y="2873352"/>
                      <a:chExt cx="2333625" cy="1590649"/>
                    </a:xfrm>
                  </p:grpSpPr>
                  <p:grpSp>
                    <p:nvGrpSpPr>
                      <p:cNvPr id="868" name="Group 867">
                        <a:extLst>
                          <a:ext uri="{FF2B5EF4-FFF2-40B4-BE49-F238E27FC236}">
                            <a16:creationId xmlns:a16="http://schemas.microsoft.com/office/drawing/2014/main" id="{BF5BCFC9-9A31-980A-9004-946328F15AFF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1736090" y="2873352"/>
                        <a:ext cx="565150" cy="369332"/>
                        <a:chOff x="1736090" y="2873352"/>
                        <a:chExt cx="565150" cy="369332"/>
                      </a:xfrm>
                    </p:grpSpPr>
                    <p:grpSp>
                      <p:nvGrpSpPr>
                        <p:cNvPr id="914" name="Group 327">
                          <a:extLst>
                            <a:ext uri="{FF2B5EF4-FFF2-40B4-BE49-F238E27FC236}">
                              <a16:creationId xmlns:a16="http://schemas.microsoft.com/office/drawing/2014/main" id="{3480F753-E33E-1365-5AC4-A6991F12FFDA}"/>
                            </a:ext>
                          </a:extLst>
                        </p:cNvPr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1736090" y="2893762"/>
                          <a:ext cx="565150" cy="292100"/>
                          <a:chOff x="1871277" y="1576300"/>
                          <a:chExt cx="1128371" cy="437861"/>
                        </a:xfrm>
                      </p:grpSpPr>
                      <p:sp>
                        <p:nvSpPr>
                          <p:cNvPr id="918" name="Oval 917">
                            <a:extLst>
                              <a:ext uri="{FF2B5EF4-FFF2-40B4-BE49-F238E27FC236}">
                                <a16:creationId xmlns:a16="http://schemas.microsoft.com/office/drawing/2014/main" id="{761F25E7-F82E-19AE-CEF4-8C137F256D89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 flipV="1">
                            <a:off x="1874446" y="1692905"/>
                            <a:ext cx="1125202" cy="321256"/>
                          </a:xfrm>
                          <a:prstGeom prst="ellipse">
                            <a:avLst/>
                          </a:prstGeom>
                          <a:gradFill flip="none" rotWithShape="1">
                            <a:gsLst>
                              <a:gs pos="0">
                                <a:srgbClr val="3333CC">
                                  <a:lumMod val="75000"/>
                                </a:srgbClr>
                              </a:gs>
                              <a:gs pos="53000">
                                <a:srgbClr val="3333CC">
                                  <a:lumMod val="60000"/>
                                  <a:lumOff val="40000"/>
                                </a:srgbClr>
                              </a:gs>
                              <a:gs pos="100000">
                                <a:srgbClr val="3333CC">
                                  <a:lumMod val="75000"/>
                                </a:srgbClr>
                              </a:gs>
                            </a:gsLst>
                            <a:lin ang="0" scaled="1"/>
                            <a:tileRect/>
                          </a:gradFill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solidFill>
                                  <a:srgbClr val="000000"/>
                                </a:solidFill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919" name="Rectangle 918">
                            <a:extLst>
                              <a:ext uri="{FF2B5EF4-FFF2-40B4-BE49-F238E27FC236}">
                                <a16:creationId xmlns:a16="http://schemas.microsoft.com/office/drawing/2014/main" id="{10DDF535-4718-F54D-03ED-1CF1C23FC0EC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1871277" y="1740499"/>
                            <a:ext cx="1128371" cy="114225"/>
                          </a:xfrm>
                          <a:prstGeom prst="rect">
                            <a:avLst/>
                          </a:prstGeom>
                          <a:gradFill rotWithShape="1">
                            <a:gsLst>
                              <a:gs pos="0">
                                <a:srgbClr val="3333CC">
                                  <a:lumMod val="75000"/>
                                </a:srgbClr>
                              </a:gs>
                              <a:gs pos="53000">
                                <a:srgbClr val="3333CC">
                                  <a:lumMod val="60000"/>
                                  <a:lumOff val="40000"/>
                                </a:srgbClr>
                              </a:gs>
                              <a:gs pos="100000">
                                <a:srgbClr val="3333CC">
                                  <a:lumMod val="75000"/>
                                </a:srgbClr>
                              </a:gs>
                            </a:gsLst>
                            <a:lin ang="10800000" scaled="0"/>
                          </a:gradFill>
                          <a:ln w="25400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920" name="Oval 919">
                            <a:extLst>
                              <a:ext uri="{FF2B5EF4-FFF2-40B4-BE49-F238E27FC236}">
                                <a16:creationId xmlns:a16="http://schemas.microsoft.com/office/drawing/2014/main" id="{C268F6C5-6C7D-5E67-4B0F-EDBE6066E001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 flipV="1">
                            <a:off x="1871277" y="1576300"/>
                            <a:ext cx="1125200" cy="321257"/>
                          </a:xfrm>
                          <a:prstGeom prst="ellipse">
                            <a:avLst/>
                          </a:prstGeom>
                          <a:solidFill>
                            <a:srgbClr val="FFFFFF">
                              <a:lumMod val="75000"/>
                            </a:srgbClr>
                          </a:solidFill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solidFill>
                                  <a:srgbClr val="000000"/>
                                </a:solidFill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921" name="Freeform 920">
                            <a:extLst>
                              <a:ext uri="{FF2B5EF4-FFF2-40B4-BE49-F238E27FC236}">
                                <a16:creationId xmlns:a16="http://schemas.microsoft.com/office/drawing/2014/main" id="{BD03435F-51B7-2513-9F84-DFF954596CE7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159708" y="1673868"/>
                            <a:ext cx="548339" cy="159438"/>
                          </a:xfrm>
                          <a:custGeom>
                            <a:avLst/>
                            <a:gdLst>
                              <a:gd name="connsiteX0" fmla="*/ 1486231 w 2944854"/>
                              <a:gd name="connsiteY0" fmla="*/ 727041 h 1302232"/>
                              <a:gd name="connsiteX1" fmla="*/ 257675 w 2944854"/>
                              <a:gd name="connsiteY1" fmla="*/ 1302232 h 1302232"/>
                              <a:gd name="connsiteX2" fmla="*/ 0 w 2944854"/>
                              <a:gd name="connsiteY2" fmla="*/ 1228607 h 1302232"/>
                              <a:gd name="connsiteX3" fmla="*/ 911064 w 2944854"/>
                              <a:gd name="connsiteY3" fmla="*/ 837478 h 1302232"/>
                              <a:gd name="connsiteX4" fmla="*/ 883456 w 2944854"/>
                              <a:gd name="connsiteY4" fmla="*/ 450949 h 1302232"/>
                              <a:gd name="connsiteX5" fmla="*/ 161047 w 2944854"/>
                              <a:gd name="connsiteY5" fmla="*/ 119640 h 1302232"/>
                              <a:gd name="connsiteX6" fmla="*/ 404917 w 2944854"/>
                              <a:gd name="connsiteY6" fmla="*/ 50617 h 1302232"/>
                              <a:gd name="connsiteX7" fmla="*/ 1477028 w 2944854"/>
                              <a:gd name="connsiteY7" fmla="*/ 501566 h 1302232"/>
                              <a:gd name="connsiteX8" fmla="*/ 2572146 w 2944854"/>
                              <a:gd name="connsiteY8" fmla="*/ 0 h 1302232"/>
                              <a:gd name="connsiteX9" fmla="*/ 2875834 w 2944854"/>
                              <a:gd name="connsiteY9" fmla="*/ 96632 h 1302232"/>
                              <a:gd name="connsiteX10" fmla="*/ 2079803 w 2944854"/>
                              <a:gd name="connsiteY10" fmla="*/ 432543 h 1302232"/>
                              <a:gd name="connsiteX11" fmla="*/ 2240850 w 2944854"/>
                              <a:gd name="connsiteY11" fmla="*/ 920305 h 1302232"/>
                              <a:gd name="connsiteX12" fmla="*/ 2944854 w 2944854"/>
                              <a:gd name="connsiteY12" fmla="*/ 1228607 h 1302232"/>
                              <a:gd name="connsiteX13" fmla="*/ 2733192 w 2944854"/>
                              <a:gd name="connsiteY13" fmla="*/ 1297630 h 1302232"/>
                              <a:gd name="connsiteX14" fmla="*/ 1486231 w 2944854"/>
                              <a:gd name="connsiteY14" fmla="*/ 727041 h 1302232"/>
                              <a:gd name="connsiteX0" fmla="*/ 1486231 w 2944854"/>
                              <a:gd name="connsiteY0" fmla="*/ 727041 h 1316375"/>
                              <a:gd name="connsiteX1" fmla="*/ 257675 w 2944854"/>
                              <a:gd name="connsiteY1" fmla="*/ 1302232 h 1316375"/>
                              <a:gd name="connsiteX2" fmla="*/ 0 w 2944854"/>
                              <a:gd name="connsiteY2" fmla="*/ 1228607 h 1316375"/>
                              <a:gd name="connsiteX3" fmla="*/ 911064 w 2944854"/>
                              <a:gd name="connsiteY3" fmla="*/ 837478 h 1316375"/>
                              <a:gd name="connsiteX4" fmla="*/ 883456 w 2944854"/>
                              <a:gd name="connsiteY4" fmla="*/ 450949 h 1316375"/>
                              <a:gd name="connsiteX5" fmla="*/ 161047 w 2944854"/>
                              <a:gd name="connsiteY5" fmla="*/ 119640 h 1316375"/>
                              <a:gd name="connsiteX6" fmla="*/ 404917 w 2944854"/>
                              <a:gd name="connsiteY6" fmla="*/ 50617 h 1316375"/>
                              <a:gd name="connsiteX7" fmla="*/ 1477028 w 2944854"/>
                              <a:gd name="connsiteY7" fmla="*/ 501566 h 1316375"/>
                              <a:gd name="connsiteX8" fmla="*/ 2572146 w 2944854"/>
                              <a:gd name="connsiteY8" fmla="*/ 0 h 1316375"/>
                              <a:gd name="connsiteX9" fmla="*/ 2875834 w 2944854"/>
                              <a:gd name="connsiteY9" fmla="*/ 96632 h 1316375"/>
                              <a:gd name="connsiteX10" fmla="*/ 2079803 w 2944854"/>
                              <a:gd name="connsiteY10" fmla="*/ 432543 h 1316375"/>
                              <a:gd name="connsiteX11" fmla="*/ 2240850 w 2944854"/>
                              <a:gd name="connsiteY11" fmla="*/ 920305 h 1316375"/>
                              <a:gd name="connsiteX12" fmla="*/ 2944854 w 2944854"/>
                              <a:gd name="connsiteY12" fmla="*/ 1228607 h 1316375"/>
                              <a:gd name="connsiteX13" fmla="*/ 2756623 w 2944854"/>
                              <a:gd name="connsiteY13" fmla="*/ 1316375 h 1316375"/>
                              <a:gd name="connsiteX14" fmla="*/ 1486231 w 2944854"/>
                              <a:gd name="connsiteY14" fmla="*/ 727041 h 1316375"/>
                              <a:gd name="connsiteX0" fmla="*/ 1486231 w 3024520"/>
                              <a:gd name="connsiteY0" fmla="*/ 727041 h 1316375"/>
                              <a:gd name="connsiteX1" fmla="*/ 257675 w 3024520"/>
                              <a:gd name="connsiteY1" fmla="*/ 1302232 h 1316375"/>
                              <a:gd name="connsiteX2" fmla="*/ 0 w 3024520"/>
                              <a:gd name="connsiteY2" fmla="*/ 1228607 h 1316375"/>
                              <a:gd name="connsiteX3" fmla="*/ 911064 w 3024520"/>
                              <a:gd name="connsiteY3" fmla="*/ 837478 h 1316375"/>
                              <a:gd name="connsiteX4" fmla="*/ 883456 w 3024520"/>
                              <a:gd name="connsiteY4" fmla="*/ 450949 h 1316375"/>
                              <a:gd name="connsiteX5" fmla="*/ 161047 w 3024520"/>
                              <a:gd name="connsiteY5" fmla="*/ 119640 h 1316375"/>
                              <a:gd name="connsiteX6" fmla="*/ 404917 w 3024520"/>
                              <a:gd name="connsiteY6" fmla="*/ 50617 h 1316375"/>
                              <a:gd name="connsiteX7" fmla="*/ 1477028 w 3024520"/>
                              <a:gd name="connsiteY7" fmla="*/ 501566 h 1316375"/>
                              <a:gd name="connsiteX8" fmla="*/ 2572146 w 3024520"/>
                              <a:gd name="connsiteY8" fmla="*/ 0 h 1316375"/>
                              <a:gd name="connsiteX9" fmla="*/ 2875834 w 3024520"/>
                              <a:gd name="connsiteY9" fmla="*/ 96632 h 1316375"/>
                              <a:gd name="connsiteX10" fmla="*/ 2079803 w 3024520"/>
                              <a:gd name="connsiteY10" fmla="*/ 432543 h 1316375"/>
                              <a:gd name="connsiteX11" fmla="*/ 2240850 w 3024520"/>
                              <a:gd name="connsiteY11" fmla="*/ 920305 h 1316375"/>
                              <a:gd name="connsiteX12" fmla="*/ 3024520 w 3024520"/>
                              <a:gd name="connsiteY12" fmla="*/ 1228607 h 1316375"/>
                              <a:gd name="connsiteX13" fmla="*/ 2756623 w 3024520"/>
                              <a:gd name="connsiteY13" fmla="*/ 1316375 h 1316375"/>
                              <a:gd name="connsiteX14" fmla="*/ 1486231 w 3024520"/>
                              <a:gd name="connsiteY14" fmla="*/ 727041 h 1316375"/>
                              <a:gd name="connsiteX0" fmla="*/ 1537780 w 3076069"/>
                              <a:gd name="connsiteY0" fmla="*/ 727041 h 1316375"/>
                              <a:gd name="connsiteX1" fmla="*/ 309224 w 3076069"/>
                              <a:gd name="connsiteY1" fmla="*/ 1302232 h 1316375"/>
                              <a:gd name="connsiteX2" fmla="*/ 0 w 3076069"/>
                              <a:gd name="connsiteY2" fmla="*/ 1228607 h 1316375"/>
                              <a:gd name="connsiteX3" fmla="*/ 962613 w 3076069"/>
                              <a:gd name="connsiteY3" fmla="*/ 837478 h 1316375"/>
                              <a:gd name="connsiteX4" fmla="*/ 935005 w 3076069"/>
                              <a:gd name="connsiteY4" fmla="*/ 450949 h 1316375"/>
                              <a:gd name="connsiteX5" fmla="*/ 212596 w 3076069"/>
                              <a:gd name="connsiteY5" fmla="*/ 119640 h 1316375"/>
                              <a:gd name="connsiteX6" fmla="*/ 456466 w 3076069"/>
                              <a:gd name="connsiteY6" fmla="*/ 50617 h 1316375"/>
                              <a:gd name="connsiteX7" fmla="*/ 1528577 w 3076069"/>
                              <a:gd name="connsiteY7" fmla="*/ 501566 h 1316375"/>
                              <a:gd name="connsiteX8" fmla="*/ 2623695 w 3076069"/>
                              <a:gd name="connsiteY8" fmla="*/ 0 h 1316375"/>
                              <a:gd name="connsiteX9" fmla="*/ 2927383 w 3076069"/>
                              <a:gd name="connsiteY9" fmla="*/ 96632 h 1316375"/>
                              <a:gd name="connsiteX10" fmla="*/ 2131352 w 3076069"/>
                              <a:gd name="connsiteY10" fmla="*/ 432543 h 1316375"/>
                              <a:gd name="connsiteX11" fmla="*/ 2292399 w 3076069"/>
                              <a:gd name="connsiteY11" fmla="*/ 920305 h 1316375"/>
                              <a:gd name="connsiteX12" fmla="*/ 3076069 w 3076069"/>
                              <a:gd name="connsiteY12" fmla="*/ 1228607 h 1316375"/>
                              <a:gd name="connsiteX13" fmla="*/ 2808172 w 3076069"/>
                              <a:gd name="connsiteY13" fmla="*/ 1316375 h 1316375"/>
                              <a:gd name="connsiteX14" fmla="*/ 1537780 w 3076069"/>
                              <a:gd name="connsiteY14" fmla="*/ 727041 h 1316375"/>
                              <a:gd name="connsiteX0" fmla="*/ 1537780 w 3076069"/>
                              <a:gd name="connsiteY0" fmla="*/ 727041 h 1321259"/>
                              <a:gd name="connsiteX1" fmla="*/ 313981 w 3076069"/>
                              <a:gd name="connsiteY1" fmla="*/ 1321259 h 1321259"/>
                              <a:gd name="connsiteX2" fmla="*/ 0 w 3076069"/>
                              <a:gd name="connsiteY2" fmla="*/ 1228607 h 1321259"/>
                              <a:gd name="connsiteX3" fmla="*/ 962613 w 3076069"/>
                              <a:gd name="connsiteY3" fmla="*/ 837478 h 1321259"/>
                              <a:gd name="connsiteX4" fmla="*/ 935005 w 3076069"/>
                              <a:gd name="connsiteY4" fmla="*/ 450949 h 1321259"/>
                              <a:gd name="connsiteX5" fmla="*/ 212596 w 3076069"/>
                              <a:gd name="connsiteY5" fmla="*/ 119640 h 1321259"/>
                              <a:gd name="connsiteX6" fmla="*/ 456466 w 3076069"/>
                              <a:gd name="connsiteY6" fmla="*/ 50617 h 1321259"/>
                              <a:gd name="connsiteX7" fmla="*/ 1528577 w 3076069"/>
                              <a:gd name="connsiteY7" fmla="*/ 501566 h 1321259"/>
                              <a:gd name="connsiteX8" fmla="*/ 2623695 w 3076069"/>
                              <a:gd name="connsiteY8" fmla="*/ 0 h 1321259"/>
                              <a:gd name="connsiteX9" fmla="*/ 2927383 w 3076069"/>
                              <a:gd name="connsiteY9" fmla="*/ 96632 h 1321259"/>
                              <a:gd name="connsiteX10" fmla="*/ 2131352 w 3076069"/>
                              <a:gd name="connsiteY10" fmla="*/ 432543 h 1321259"/>
                              <a:gd name="connsiteX11" fmla="*/ 2292399 w 3076069"/>
                              <a:gd name="connsiteY11" fmla="*/ 920305 h 1321259"/>
                              <a:gd name="connsiteX12" fmla="*/ 3076069 w 3076069"/>
                              <a:gd name="connsiteY12" fmla="*/ 1228607 h 1321259"/>
                              <a:gd name="connsiteX13" fmla="*/ 2808172 w 3076069"/>
                              <a:gd name="connsiteY13" fmla="*/ 1316375 h 1321259"/>
                              <a:gd name="connsiteX14" fmla="*/ 1537780 w 3076069"/>
                              <a:gd name="connsiteY14" fmla="*/ 727041 h 1321259"/>
                              <a:gd name="connsiteX0" fmla="*/ 1537780 w 3076069"/>
                              <a:gd name="connsiteY0" fmla="*/ 750825 h 1321259"/>
                              <a:gd name="connsiteX1" fmla="*/ 313981 w 3076069"/>
                              <a:gd name="connsiteY1" fmla="*/ 1321259 h 1321259"/>
                              <a:gd name="connsiteX2" fmla="*/ 0 w 3076069"/>
                              <a:gd name="connsiteY2" fmla="*/ 1228607 h 1321259"/>
                              <a:gd name="connsiteX3" fmla="*/ 962613 w 3076069"/>
                              <a:gd name="connsiteY3" fmla="*/ 837478 h 1321259"/>
                              <a:gd name="connsiteX4" fmla="*/ 935005 w 3076069"/>
                              <a:gd name="connsiteY4" fmla="*/ 450949 h 1321259"/>
                              <a:gd name="connsiteX5" fmla="*/ 212596 w 3076069"/>
                              <a:gd name="connsiteY5" fmla="*/ 119640 h 1321259"/>
                              <a:gd name="connsiteX6" fmla="*/ 456466 w 3076069"/>
                              <a:gd name="connsiteY6" fmla="*/ 50617 h 1321259"/>
                              <a:gd name="connsiteX7" fmla="*/ 1528577 w 3076069"/>
                              <a:gd name="connsiteY7" fmla="*/ 501566 h 1321259"/>
                              <a:gd name="connsiteX8" fmla="*/ 2623695 w 3076069"/>
                              <a:gd name="connsiteY8" fmla="*/ 0 h 1321259"/>
                              <a:gd name="connsiteX9" fmla="*/ 2927383 w 3076069"/>
                              <a:gd name="connsiteY9" fmla="*/ 96632 h 1321259"/>
                              <a:gd name="connsiteX10" fmla="*/ 2131352 w 3076069"/>
                              <a:gd name="connsiteY10" fmla="*/ 432543 h 1321259"/>
                              <a:gd name="connsiteX11" fmla="*/ 2292399 w 3076069"/>
                              <a:gd name="connsiteY11" fmla="*/ 920305 h 1321259"/>
                              <a:gd name="connsiteX12" fmla="*/ 3076069 w 3076069"/>
                              <a:gd name="connsiteY12" fmla="*/ 1228607 h 1321259"/>
                              <a:gd name="connsiteX13" fmla="*/ 2808172 w 3076069"/>
                              <a:gd name="connsiteY13" fmla="*/ 1316375 h 1321259"/>
                              <a:gd name="connsiteX14" fmla="*/ 1537780 w 3076069"/>
                              <a:gd name="connsiteY14" fmla="*/ 750825 h 1321259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  <a:cxn ang="0">
                                <a:pos x="connsiteX5" y="connsiteY5"/>
                              </a:cxn>
                              <a:cxn ang="0">
                                <a:pos x="connsiteX6" y="connsiteY6"/>
                              </a:cxn>
                              <a:cxn ang="0">
                                <a:pos x="connsiteX7" y="connsiteY7"/>
                              </a:cxn>
                              <a:cxn ang="0">
                                <a:pos x="connsiteX8" y="connsiteY8"/>
                              </a:cxn>
                              <a:cxn ang="0">
                                <a:pos x="connsiteX9" y="connsiteY9"/>
                              </a:cxn>
                              <a:cxn ang="0">
                                <a:pos x="connsiteX10" y="connsiteY10"/>
                              </a:cxn>
                              <a:cxn ang="0">
                                <a:pos x="connsiteX11" y="connsiteY11"/>
                              </a:cxn>
                              <a:cxn ang="0">
                                <a:pos x="connsiteX12" y="connsiteY12"/>
                              </a:cxn>
                              <a:cxn ang="0">
                                <a:pos x="connsiteX13" y="connsiteY13"/>
                              </a:cxn>
                              <a:cxn ang="0">
                                <a:pos x="connsiteX14" y="connsiteY14"/>
                              </a:cxn>
                            </a:cxnLst>
                            <a:rect l="l" t="t" r="r" b="b"/>
                            <a:pathLst>
                              <a:path w="3076069" h="1321259">
                                <a:moveTo>
                                  <a:pt x="1537780" y="750825"/>
                                </a:moveTo>
                                <a:lnTo>
                                  <a:pt x="313981" y="1321259"/>
                                </a:lnTo>
                                <a:lnTo>
                                  <a:pt x="0" y="1228607"/>
                                </a:lnTo>
                                <a:lnTo>
                                  <a:pt x="962613" y="837478"/>
                                </a:lnTo>
                                <a:lnTo>
                                  <a:pt x="935005" y="450949"/>
                                </a:lnTo>
                                <a:lnTo>
                                  <a:pt x="212596" y="119640"/>
                                </a:lnTo>
                                <a:lnTo>
                                  <a:pt x="456466" y="50617"/>
                                </a:lnTo>
                                <a:lnTo>
                                  <a:pt x="1528577" y="501566"/>
                                </a:lnTo>
                                <a:lnTo>
                                  <a:pt x="2623695" y="0"/>
                                </a:lnTo>
                                <a:lnTo>
                                  <a:pt x="2927383" y="96632"/>
                                </a:lnTo>
                                <a:lnTo>
                                  <a:pt x="2131352" y="432543"/>
                                </a:lnTo>
                                <a:lnTo>
                                  <a:pt x="2292399" y="920305"/>
                                </a:lnTo>
                                <a:lnTo>
                                  <a:pt x="3076069" y="1228607"/>
                                </a:lnTo>
                                <a:lnTo>
                                  <a:pt x="2808172" y="1316375"/>
                                </a:lnTo>
                                <a:lnTo>
                                  <a:pt x="1537780" y="750825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60000"/>
                              <a:lumOff val="40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922" name="Freeform 921">
                            <a:extLst>
                              <a:ext uri="{FF2B5EF4-FFF2-40B4-BE49-F238E27FC236}">
                                <a16:creationId xmlns:a16="http://schemas.microsoft.com/office/drawing/2014/main" id="{F5083A50-3219-2601-9DEB-BBF7CB1298F6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102655" y="1633412"/>
                            <a:ext cx="662444" cy="111846"/>
                          </a:xfrm>
                          <a:custGeom>
                            <a:avLst/>
                            <a:gdLst>
                              <a:gd name="connsiteX0" fmla="*/ 0 w 3645229"/>
                              <a:gd name="connsiteY0" fmla="*/ 214441 h 923747"/>
                              <a:gd name="connsiteX1" fmla="*/ 659770 w 3645229"/>
                              <a:gd name="connsiteY1" fmla="*/ 16495 h 923747"/>
                              <a:gd name="connsiteX2" fmla="*/ 1814367 w 3645229"/>
                              <a:gd name="connsiteY2" fmla="*/ 511360 h 923747"/>
                              <a:gd name="connsiteX3" fmla="*/ 2968965 w 3645229"/>
                              <a:gd name="connsiteY3" fmla="*/ 0 h 923747"/>
                              <a:gd name="connsiteX4" fmla="*/ 3645229 w 3645229"/>
                              <a:gd name="connsiteY4" fmla="*/ 197946 h 923747"/>
                              <a:gd name="connsiteX5" fmla="*/ 3199884 w 3645229"/>
                              <a:gd name="connsiteY5" fmla="*/ 461874 h 923747"/>
                              <a:gd name="connsiteX6" fmla="*/ 2985459 w 3645229"/>
                              <a:gd name="connsiteY6" fmla="*/ 379396 h 923747"/>
                              <a:gd name="connsiteX7" fmla="*/ 1830861 w 3645229"/>
                              <a:gd name="connsiteY7" fmla="*/ 923747 h 923747"/>
                              <a:gd name="connsiteX8" fmla="*/ 676264 w 3645229"/>
                              <a:gd name="connsiteY8" fmla="*/ 412387 h 923747"/>
                              <a:gd name="connsiteX9" fmla="*/ 527816 w 3645229"/>
                              <a:gd name="connsiteY9" fmla="*/ 478369 h 923747"/>
                              <a:gd name="connsiteX10" fmla="*/ 0 w 3645229"/>
                              <a:gd name="connsiteY10" fmla="*/ 21444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71662 w 3640627"/>
                              <a:gd name="connsiteY8" fmla="*/ 412387 h 923747"/>
                              <a:gd name="connsiteX9" fmla="*/ 523214 w 3640627"/>
                              <a:gd name="connsiteY9" fmla="*/ 478369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71662 w 3640627"/>
                              <a:gd name="connsiteY8" fmla="*/ 412387 h 923747"/>
                              <a:gd name="connsiteX9" fmla="*/ 523214 w 3640627"/>
                              <a:gd name="connsiteY9" fmla="*/ 482971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90067 w 3640627"/>
                              <a:gd name="connsiteY8" fmla="*/ 412387 h 923747"/>
                              <a:gd name="connsiteX9" fmla="*/ 523214 w 3640627"/>
                              <a:gd name="connsiteY9" fmla="*/ 482971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09765 w 3640627"/>
                              <a:gd name="connsiteY2" fmla="*/ 511360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2980857 w 3640627"/>
                              <a:gd name="connsiteY6" fmla="*/ 379396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55778 w 3640627"/>
                              <a:gd name="connsiteY2" fmla="*/ 534367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2980857 w 3640627"/>
                              <a:gd name="connsiteY6" fmla="*/ 379396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55778 w 3640627"/>
                              <a:gd name="connsiteY2" fmla="*/ 534367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3008465 w 3640627"/>
                              <a:gd name="connsiteY6" fmla="*/ 402404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723451"/>
                              <a:gd name="connsiteY0" fmla="*/ 242051 h 946755"/>
                              <a:gd name="connsiteX1" fmla="*/ 655168 w 3723451"/>
                              <a:gd name="connsiteY1" fmla="*/ 16495 h 946755"/>
                              <a:gd name="connsiteX2" fmla="*/ 1855778 w 3723451"/>
                              <a:gd name="connsiteY2" fmla="*/ 534367 h 946755"/>
                              <a:gd name="connsiteX3" fmla="*/ 2964363 w 3723451"/>
                              <a:gd name="connsiteY3" fmla="*/ 0 h 946755"/>
                              <a:gd name="connsiteX4" fmla="*/ 3723451 w 3723451"/>
                              <a:gd name="connsiteY4" fmla="*/ 220954 h 946755"/>
                              <a:gd name="connsiteX5" fmla="*/ 3195282 w 3723451"/>
                              <a:gd name="connsiteY5" fmla="*/ 461874 h 946755"/>
                              <a:gd name="connsiteX6" fmla="*/ 3008465 w 3723451"/>
                              <a:gd name="connsiteY6" fmla="*/ 402404 h 946755"/>
                              <a:gd name="connsiteX7" fmla="*/ 1876873 w 3723451"/>
                              <a:gd name="connsiteY7" fmla="*/ 946755 h 946755"/>
                              <a:gd name="connsiteX8" fmla="*/ 690067 w 3723451"/>
                              <a:gd name="connsiteY8" fmla="*/ 412387 h 946755"/>
                              <a:gd name="connsiteX9" fmla="*/ 523214 w 3723451"/>
                              <a:gd name="connsiteY9" fmla="*/ 482971 h 946755"/>
                              <a:gd name="connsiteX10" fmla="*/ 0 w 3723451"/>
                              <a:gd name="connsiteY10" fmla="*/ 242051 h 946755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95282 w 3723451"/>
                              <a:gd name="connsiteY5" fmla="*/ 448069 h 932950"/>
                              <a:gd name="connsiteX6" fmla="*/ 3008465 w 3723451"/>
                              <a:gd name="connsiteY6" fmla="*/ 388599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95282 w 3723451"/>
                              <a:gd name="connsiteY5" fmla="*/ 448069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86079 w 3723451"/>
                              <a:gd name="connsiteY5" fmla="*/ 461874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86079 w 3723451"/>
                              <a:gd name="connsiteY5" fmla="*/ 461874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711613 w 3723451"/>
                              <a:gd name="connsiteY8" fmla="*/ 413055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  <a:cxn ang="0">
                                <a:pos x="connsiteX5" y="connsiteY5"/>
                              </a:cxn>
                              <a:cxn ang="0">
                                <a:pos x="connsiteX6" y="connsiteY6"/>
                              </a:cxn>
                              <a:cxn ang="0">
                                <a:pos x="connsiteX7" y="connsiteY7"/>
                              </a:cxn>
                              <a:cxn ang="0">
                                <a:pos x="connsiteX8" y="connsiteY8"/>
                              </a:cxn>
                              <a:cxn ang="0">
                                <a:pos x="connsiteX9" y="connsiteY9"/>
                              </a:cxn>
                              <a:cxn ang="0">
                                <a:pos x="connsiteX10" y="connsiteY10"/>
                              </a:cxn>
                            </a:cxnLst>
                            <a:rect l="l" t="t" r="r" b="b"/>
                            <a:pathLst>
                              <a:path w="3723451" h="932950">
                                <a:moveTo>
                                  <a:pt x="0" y="228246"/>
                                </a:moveTo>
                                <a:lnTo>
                                  <a:pt x="655168" y="2690"/>
                                </a:lnTo>
                                <a:lnTo>
                                  <a:pt x="1855778" y="520562"/>
                                </a:lnTo>
                                <a:lnTo>
                                  <a:pt x="3001174" y="0"/>
                                </a:lnTo>
                                <a:lnTo>
                                  <a:pt x="3723451" y="207149"/>
                                </a:lnTo>
                                <a:lnTo>
                                  <a:pt x="3186079" y="461874"/>
                                </a:lnTo>
                                <a:lnTo>
                                  <a:pt x="3013067" y="393200"/>
                                </a:lnTo>
                                <a:lnTo>
                                  <a:pt x="1876873" y="932950"/>
                                </a:lnTo>
                                <a:lnTo>
                                  <a:pt x="711613" y="413055"/>
                                </a:lnTo>
                                <a:lnTo>
                                  <a:pt x="523214" y="469166"/>
                                </a:lnTo>
                                <a:lnTo>
                                  <a:pt x="0" y="228246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923" name="Freeform 922">
                            <a:extLst>
                              <a:ext uri="{FF2B5EF4-FFF2-40B4-BE49-F238E27FC236}">
                                <a16:creationId xmlns:a16="http://schemas.microsoft.com/office/drawing/2014/main" id="{BE5E9149-C090-00C7-6B56-65B73E035829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536889" y="1728599"/>
                            <a:ext cx="244057" cy="97568"/>
                          </a:xfrm>
                          <a:custGeom>
                            <a:avLst/>
                            <a:gdLst>
                              <a:gd name="connsiteX0" fmla="*/ 55216 w 1421812"/>
                              <a:gd name="connsiteY0" fmla="*/ 0 h 800665"/>
                              <a:gd name="connsiteX1" fmla="*/ 1421812 w 1421812"/>
                              <a:gd name="connsiteY1" fmla="*/ 625807 h 800665"/>
                              <a:gd name="connsiteX2" fmla="*/ 947874 w 1421812"/>
                              <a:gd name="connsiteY2" fmla="*/ 800665 h 800665"/>
                              <a:gd name="connsiteX3" fmla="*/ 50614 w 1421812"/>
                              <a:gd name="connsiteY3" fmla="*/ 404934 h 800665"/>
                              <a:gd name="connsiteX4" fmla="*/ 0 w 1421812"/>
                              <a:gd name="connsiteY4" fmla="*/ 404934 h 800665"/>
                              <a:gd name="connsiteX5" fmla="*/ 55216 w 1421812"/>
                              <a:gd name="connsiteY5" fmla="*/ 0 h 800665"/>
                              <a:gd name="connsiteX0" fmla="*/ 4602 w 1371198"/>
                              <a:gd name="connsiteY0" fmla="*/ 0 h 800665"/>
                              <a:gd name="connsiteX1" fmla="*/ 1371198 w 1371198"/>
                              <a:gd name="connsiteY1" fmla="*/ 625807 h 800665"/>
                              <a:gd name="connsiteX2" fmla="*/ 897260 w 1371198"/>
                              <a:gd name="connsiteY2" fmla="*/ 800665 h 800665"/>
                              <a:gd name="connsiteX3" fmla="*/ 0 w 1371198"/>
                              <a:gd name="connsiteY3" fmla="*/ 404934 h 800665"/>
                              <a:gd name="connsiteX4" fmla="*/ 4602 w 1371198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9868"/>
                              <a:gd name="connsiteX1" fmla="*/ 1366596 w 1366596"/>
                              <a:gd name="connsiteY1" fmla="*/ 625807 h 809868"/>
                              <a:gd name="connsiteX2" fmla="*/ 865050 w 1366596"/>
                              <a:gd name="connsiteY2" fmla="*/ 809868 h 809868"/>
                              <a:gd name="connsiteX3" fmla="*/ 4601 w 1366596"/>
                              <a:gd name="connsiteY3" fmla="*/ 427942 h 809868"/>
                              <a:gd name="connsiteX4" fmla="*/ 0 w 1366596"/>
                              <a:gd name="connsiteY4" fmla="*/ 0 h 809868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</a:cxnLst>
                            <a:rect l="l" t="t" r="r" b="b"/>
                            <a:pathLst>
                              <a:path w="1366596" h="809868">
                                <a:moveTo>
                                  <a:pt x="0" y="0"/>
                                </a:moveTo>
                                <a:lnTo>
                                  <a:pt x="1366596" y="625807"/>
                                </a:lnTo>
                                <a:lnTo>
                                  <a:pt x="865050" y="809868"/>
                                </a:lnTo>
                                <a:lnTo>
                                  <a:pt x="4601" y="427942"/>
                                </a:lnTo>
                                <a:cubicBezTo>
                                  <a:pt x="-1535" y="105836"/>
                                  <a:pt x="1534" y="142647"/>
                                  <a:pt x="0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924" name="Freeform 923">
                            <a:extLst>
                              <a:ext uri="{FF2B5EF4-FFF2-40B4-BE49-F238E27FC236}">
                                <a16:creationId xmlns:a16="http://schemas.microsoft.com/office/drawing/2014/main" id="{F59F3FE7-32E6-1297-3FAC-12D60E5C10AD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089977" y="1730980"/>
                            <a:ext cx="240888" cy="95187"/>
                          </a:xfrm>
                          <a:custGeom>
                            <a:avLst/>
                            <a:gdLst>
                              <a:gd name="connsiteX0" fmla="*/ 1329786 w 1348191"/>
                              <a:gd name="connsiteY0" fmla="*/ 0 h 809869"/>
                              <a:gd name="connsiteX1" fmla="*/ 1348191 w 1348191"/>
                              <a:gd name="connsiteY1" fmla="*/ 400333 h 809869"/>
                              <a:gd name="connsiteX2" fmla="*/ 487742 w 1348191"/>
                              <a:gd name="connsiteY2" fmla="*/ 809869 h 809869"/>
                              <a:gd name="connsiteX3" fmla="*/ 0 w 1348191"/>
                              <a:gd name="connsiteY3" fmla="*/ 630409 h 809869"/>
                              <a:gd name="connsiteX4" fmla="*/ 1329786 w 1348191"/>
                              <a:gd name="connsiteY4" fmla="*/ 0 h 809869"/>
                              <a:gd name="connsiteX0" fmla="*/ 1329786 w 1348191"/>
                              <a:gd name="connsiteY0" fmla="*/ 0 h 791462"/>
                              <a:gd name="connsiteX1" fmla="*/ 1348191 w 1348191"/>
                              <a:gd name="connsiteY1" fmla="*/ 381926 h 791462"/>
                              <a:gd name="connsiteX2" fmla="*/ 487742 w 1348191"/>
                              <a:gd name="connsiteY2" fmla="*/ 791462 h 791462"/>
                              <a:gd name="connsiteX3" fmla="*/ 0 w 1348191"/>
                              <a:gd name="connsiteY3" fmla="*/ 612002 h 791462"/>
                              <a:gd name="connsiteX4" fmla="*/ 1329786 w 1348191"/>
                              <a:gd name="connsiteY4" fmla="*/ 0 h 791462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</a:cxnLst>
                            <a:rect l="l" t="t" r="r" b="b"/>
                            <a:pathLst>
                              <a:path w="1348191" h="791462">
                                <a:moveTo>
                                  <a:pt x="1329786" y="0"/>
                                </a:moveTo>
                                <a:lnTo>
                                  <a:pt x="1348191" y="381926"/>
                                </a:lnTo>
                                <a:lnTo>
                                  <a:pt x="487742" y="791462"/>
                                </a:lnTo>
                                <a:lnTo>
                                  <a:pt x="0" y="612002"/>
                                </a:lnTo>
                                <a:lnTo>
                                  <a:pt x="1329786" y="0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cxnSp>
                        <p:nvCxnSpPr>
                          <p:cNvPr id="925" name="Straight Connector 924">
                            <a:extLst>
                              <a:ext uri="{FF2B5EF4-FFF2-40B4-BE49-F238E27FC236}">
                                <a16:creationId xmlns:a16="http://schemas.microsoft.com/office/drawing/2014/main" id="{727CD120-223D-1116-C228-6BE7A3A8AECD}"/>
                              </a:ext>
                            </a:extLst>
                          </p:cNvPr>
                          <p:cNvCxnSpPr>
                            <a:endCxn id="920" idx="2"/>
                          </p:cNvCxnSpPr>
                          <p:nvPr/>
                        </p:nvCxnSpPr>
                        <p:spPr bwMode="auto">
                          <a:xfrm flipH="1" flipV="1">
                            <a:off x="1871277" y="1735739"/>
                            <a:ext cx="3169" cy="123743"/>
                          </a:xfrm>
                          <a:prstGeom prst="line">
                            <a:avLst/>
                          </a:prstGeom>
                          <a:noFill/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5" dist="19939" dir="5400000" algn="tl" rotWithShape="0">
                              <a:srgbClr val="000000">
                                <a:alpha val="38000"/>
                              </a:srgbClr>
                            </a:outerShdw>
                          </a:effectLst>
                        </p:spPr>
                      </p:cxnSp>
                      <p:cxnSp>
                        <p:nvCxnSpPr>
                          <p:cNvPr id="926" name="Straight Connector 925">
                            <a:extLst>
                              <a:ext uri="{FF2B5EF4-FFF2-40B4-BE49-F238E27FC236}">
                                <a16:creationId xmlns:a16="http://schemas.microsoft.com/office/drawing/2014/main" id="{80178F07-0801-2DA0-88CF-FE687667B3F3}"/>
                              </a:ext>
                            </a:extLst>
                          </p:cNvPr>
                          <p:cNvCxnSpPr/>
                          <p:nvPr/>
                        </p:nvCxnSpPr>
                        <p:spPr bwMode="auto">
                          <a:xfrm flipH="1" flipV="1">
                            <a:off x="2996477" y="1733359"/>
                            <a:ext cx="3171" cy="123743"/>
                          </a:xfrm>
                          <a:prstGeom prst="line">
                            <a:avLst/>
                          </a:prstGeom>
                          <a:noFill/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5" dist="19939" dir="5400000" algn="tl" rotWithShape="0">
                              <a:srgbClr val="000000">
                                <a:alpha val="38000"/>
                              </a:srgbClr>
                            </a:outerShdw>
                          </a:effectLst>
                        </p:spPr>
                      </p:cxnSp>
                    </p:grpSp>
                    <p:grpSp>
                      <p:nvGrpSpPr>
                        <p:cNvPr id="915" name="Group 914">
                          <a:extLst>
                            <a:ext uri="{FF2B5EF4-FFF2-40B4-BE49-F238E27FC236}">
                              <a16:creationId xmlns:a16="http://schemas.microsoft.com/office/drawing/2014/main" id="{A30257E8-2D2C-DD0A-A9F1-26792B2A43B5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1770362" y="2873352"/>
                          <a:ext cx="441422" cy="369332"/>
                          <a:chOff x="667045" y="1708643"/>
                          <a:chExt cx="441422" cy="369332"/>
                        </a:xfrm>
                      </p:grpSpPr>
                      <p:sp>
                        <p:nvSpPr>
                          <p:cNvPr id="916" name="Oval 915">
                            <a:extLst>
                              <a:ext uri="{FF2B5EF4-FFF2-40B4-BE49-F238E27FC236}">
                                <a16:creationId xmlns:a16="http://schemas.microsoft.com/office/drawing/2014/main" id="{51E2C799-0A52-D108-67E6-C0DB59AD355E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725417" y="1787240"/>
                            <a:ext cx="356365" cy="231962"/>
                          </a:xfrm>
                          <a:prstGeom prst="ellipse">
                            <a:avLst/>
                          </a:prstGeom>
                          <a:solidFill>
                            <a:srgbClr val="FFFFFF">
                              <a:alpha val="76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rtlCol="0"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917" name="TextBox 916">
                            <a:extLst>
                              <a:ext uri="{FF2B5EF4-FFF2-40B4-BE49-F238E27FC236}">
                                <a16:creationId xmlns:a16="http://schemas.microsoft.com/office/drawing/2014/main" id="{4F09B2A5-A04B-FDB7-6DD6-413C1300893D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667045" y="1708643"/>
                            <a:ext cx="441422" cy="369332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none" rtlCol="0">
                            <a:spAutoFit/>
                          </a:bodyPr>
                          <a:lstStyle/>
                          <a:p>
                            <a:pPr marL="0" marR="0" lvl="0" indent="0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en-US" sz="1800" b="0" i="0" u="none" strike="noStrike" kern="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0000"/>
                                </a:solidFill>
                                <a:effectLst/>
                                <a:uLnTx/>
                                <a:uFillTx/>
                                <a:latin typeface="Arial" charset="0"/>
                                <a:ea typeface="ＭＳ Ｐゴシック" charset="0"/>
                              </a:rPr>
                              <a:t>2b</a:t>
                            </a:r>
                          </a:p>
                        </p:txBody>
                      </p:sp>
                    </p:grpSp>
                  </p:grpSp>
                  <p:grpSp>
                    <p:nvGrpSpPr>
                      <p:cNvPr id="869" name="Group 868">
                        <a:extLst>
                          <a:ext uri="{FF2B5EF4-FFF2-40B4-BE49-F238E27FC236}">
                            <a16:creationId xmlns:a16="http://schemas.microsoft.com/office/drawing/2014/main" id="{B1E4AE2A-03C2-41F1-F528-BABDF2017D80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1740320" y="4094669"/>
                        <a:ext cx="565150" cy="369332"/>
                        <a:chOff x="1736090" y="2873352"/>
                        <a:chExt cx="565150" cy="369332"/>
                      </a:xfrm>
                    </p:grpSpPr>
                    <p:grpSp>
                      <p:nvGrpSpPr>
                        <p:cNvPr id="901" name="Group 327">
                          <a:extLst>
                            <a:ext uri="{FF2B5EF4-FFF2-40B4-BE49-F238E27FC236}">
                              <a16:creationId xmlns:a16="http://schemas.microsoft.com/office/drawing/2014/main" id="{08522E04-08EE-2B82-B108-12A22BF6686C}"/>
                            </a:ext>
                          </a:extLst>
                        </p:cNvPr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1736090" y="2893762"/>
                          <a:ext cx="565150" cy="292100"/>
                          <a:chOff x="1871277" y="1576300"/>
                          <a:chExt cx="1128371" cy="437861"/>
                        </a:xfrm>
                      </p:grpSpPr>
                      <p:sp>
                        <p:nvSpPr>
                          <p:cNvPr id="905" name="Oval 904">
                            <a:extLst>
                              <a:ext uri="{FF2B5EF4-FFF2-40B4-BE49-F238E27FC236}">
                                <a16:creationId xmlns:a16="http://schemas.microsoft.com/office/drawing/2014/main" id="{32BBE95C-B5C6-4096-B455-3F6AC158765F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 flipV="1">
                            <a:off x="1874446" y="1692905"/>
                            <a:ext cx="1125202" cy="321256"/>
                          </a:xfrm>
                          <a:prstGeom prst="ellipse">
                            <a:avLst/>
                          </a:prstGeom>
                          <a:gradFill flip="none" rotWithShape="1">
                            <a:gsLst>
                              <a:gs pos="0">
                                <a:srgbClr val="3333CC">
                                  <a:lumMod val="75000"/>
                                </a:srgbClr>
                              </a:gs>
                              <a:gs pos="53000">
                                <a:srgbClr val="3333CC">
                                  <a:lumMod val="60000"/>
                                  <a:lumOff val="40000"/>
                                </a:srgbClr>
                              </a:gs>
                              <a:gs pos="100000">
                                <a:srgbClr val="3333CC">
                                  <a:lumMod val="75000"/>
                                </a:srgbClr>
                              </a:gs>
                            </a:gsLst>
                            <a:lin ang="0" scaled="1"/>
                            <a:tileRect/>
                          </a:gradFill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solidFill>
                                  <a:srgbClr val="000000"/>
                                </a:solidFill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906" name="Rectangle 905">
                            <a:extLst>
                              <a:ext uri="{FF2B5EF4-FFF2-40B4-BE49-F238E27FC236}">
                                <a16:creationId xmlns:a16="http://schemas.microsoft.com/office/drawing/2014/main" id="{3FB93AC4-7ADB-9611-F33C-5E028C7E8FC9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1871277" y="1740499"/>
                            <a:ext cx="1128371" cy="114225"/>
                          </a:xfrm>
                          <a:prstGeom prst="rect">
                            <a:avLst/>
                          </a:prstGeom>
                          <a:gradFill rotWithShape="1">
                            <a:gsLst>
                              <a:gs pos="0">
                                <a:srgbClr val="3333CC">
                                  <a:lumMod val="75000"/>
                                </a:srgbClr>
                              </a:gs>
                              <a:gs pos="53000">
                                <a:srgbClr val="3333CC">
                                  <a:lumMod val="60000"/>
                                  <a:lumOff val="40000"/>
                                </a:srgbClr>
                              </a:gs>
                              <a:gs pos="100000">
                                <a:srgbClr val="3333CC">
                                  <a:lumMod val="75000"/>
                                </a:srgbClr>
                              </a:gs>
                            </a:gsLst>
                            <a:lin ang="10800000" scaled="0"/>
                          </a:gradFill>
                          <a:ln w="25400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907" name="Oval 906">
                            <a:extLst>
                              <a:ext uri="{FF2B5EF4-FFF2-40B4-BE49-F238E27FC236}">
                                <a16:creationId xmlns:a16="http://schemas.microsoft.com/office/drawing/2014/main" id="{C789D190-1754-E280-52A7-AB61E171D0CA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 flipV="1">
                            <a:off x="1871277" y="1576300"/>
                            <a:ext cx="1125200" cy="321257"/>
                          </a:xfrm>
                          <a:prstGeom prst="ellipse">
                            <a:avLst/>
                          </a:prstGeom>
                          <a:solidFill>
                            <a:srgbClr val="FFFFFF">
                              <a:lumMod val="75000"/>
                            </a:srgbClr>
                          </a:solidFill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solidFill>
                                  <a:srgbClr val="000000"/>
                                </a:solidFill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908" name="Freeform 907">
                            <a:extLst>
                              <a:ext uri="{FF2B5EF4-FFF2-40B4-BE49-F238E27FC236}">
                                <a16:creationId xmlns:a16="http://schemas.microsoft.com/office/drawing/2014/main" id="{37151509-73CA-4A83-7F06-2C18565B7FED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159708" y="1673868"/>
                            <a:ext cx="548339" cy="159438"/>
                          </a:xfrm>
                          <a:custGeom>
                            <a:avLst/>
                            <a:gdLst>
                              <a:gd name="connsiteX0" fmla="*/ 1486231 w 2944854"/>
                              <a:gd name="connsiteY0" fmla="*/ 727041 h 1302232"/>
                              <a:gd name="connsiteX1" fmla="*/ 257675 w 2944854"/>
                              <a:gd name="connsiteY1" fmla="*/ 1302232 h 1302232"/>
                              <a:gd name="connsiteX2" fmla="*/ 0 w 2944854"/>
                              <a:gd name="connsiteY2" fmla="*/ 1228607 h 1302232"/>
                              <a:gd name="connsiteX3" fmla="*/ 911064 w 2944854"/>
                              <a:gd name="connsiteY3" fmla="*/ 837478 h 1302232"/>
                              <a:gd name="connsiteX4" fmla="*/ 883456 w 2944854"/>
                              <a:gd name="connsiteY4" fmla="*/ 450949 h 1302232"/>
                              <a:gd name="connsiteX5" fmla="*/ 161047 w 2944854"/>
                              <a:gd name="connsiteY5" fmla="*/ 119640 h 1302232"/>
                              <a:gd name="connsiteX6" fmla="*/ 404917 w 2944854"/>
                              <a:gd name="connsiteY6" fmla="*/ 50617 h 1302232"/>
                              <a:gd name="connsiteX7" fmla="*/ 1477028 w 2944854"/>
                              <a:gd name="connsiteY7" fmla="*/ 501566 h 1302232"/>
                              <a:gd name="connsiteX8" fmla="*/ 2572146 w 2944854"/>
                              <a:gd name="connsiteY8" fmla="*/ 0 h 1302232"/>
                              <a:gd name="connsiteX9" fmla="*/ 2875834 w 2944854"/>
                              <a:gd name="connsiteY9" fmla="*/ 96632 h 1302232"/>
                              <a:gd name="connsiteX10" fmla="*/ 2079803 w 2944854"/>
                              <a:gd name="connsiteY10" fmla="*/ 432543 h 1302232"/>
                              <a:gd name="connsiteX11" fmla="*/ 2240850 w 2944854"/>
                              <a:gd name="connsiteY11" fmla="*/ 920305 h 1302232"/>
                              <a:gd name="connsiteX12" fmla="*/ 2944854 w 2944854"/>
                              <a:gd name="connsiteY12" fmla="*/ 1228607 h 1302232"/>
                              <a:gd name="connsiteX13" fmla="*/ 2733192 w 2944854"/>
                              <a:gd name="connsiteY13" fmla="*/ 1297630 h 1302232"/>
                              <a:gd name="connsiteX14" fmla="*/ 1486231 w 2944854"/>
                              <a:gd name="connsiteY14" fmla="*/ 727041 h 1302232"/>
                              <a:gd name="connsiteX0" fmla="*/ 1486231 w 2944854"/>
                              <a:gd name="connsiteY0" fmla="*/ 727041 h 1316375"/>
                              <a:gd name="connsiteX1" fmla="*/ 257675 w 2944854"/>
                              <a:gd name="connsiteY1" fmla="*/ 1302232 h 1316375"/>
                              <a:gd name="connsiteX2" fmla="*/ 0 w 2944854"/>
                              <a:gd name="connsiteY2" fmla="*/ 1228607 h 1316375"/>
                              <a:gd name="connsiteX3" fmla="*/ 911064 w 2944854"/>
                              <a:gd name="connsiteY3" fmla="*/ 837478 h 1316375"/>
                              <a:gd name="connsiteX4" fmla="*/ 883456 w 2944854"/>
                              <a:gd name="connsiteY4" fmla="*/ 450949 h 1316375"/>
                              <a:gd name="connsiteX5" fmla="*/ 161047 w 2944854"/>
                              <a:gd name="connsiteY5" fmla="*/ 119640 h 1316375"/>
                              <a:gd name="connsiteX6" fmla="*/ 404917 w 2944854"/>
                              <a:gd name="connsiteY6" fmla="*/ 50617 h 1316375"/>
                              <a:gd name="connsiteX7" fmla="*/ 1477028 w 2944854"/>
                              <a:gd name="connsiteY7" fmla="*/ 501566 h 1316375"/>
                              <a:gd name="connsiteX8" fmla="*/ 2572146 w 2944854"/>
                              <a:gd name="connsiteY8" fmla="*/ 0 h 1316375"/>
                              <a:gd name="connsiteX9" fmla="*/ 2875834 w 2944854"/>
                              <a:gd name="connsiteY9" fmla="*/ 96632 h 1316375"/>
                              <a:gd name="connsiteX10" fmla="*/ 2079803 w 2944854"/>
                              <a:gd name="connsiteY10" fmla="*/ 432543 h 1316375"/>
                              <a:gd name="connsiteX11" fmla="*/ 2240850 w 2944854"/>
                              <a:gd name="connsiteY11" fmla="*/ 920305 h 1316375"/>
                              <a:gd name="connsiteX12" fmla="*/ 2944854 w 2944854"/>
                              <a:gd name="connsiteY12" fmla="*/ 1228607 h 1316375"/>
                              <a:gd name="connsiteX13" fmla="*/ 2756623 w 2944854"/>
                              <a:gd name="connsiteY13" fmla="*/ 1316375 h 1316375"/>
                              <a:gd name="connsiteX14" fmla="*/ 1486231 w 2944854"/>
                              <a:gd name="connsiteY14" fmla="*/ 727041 h 1316375"/>
                              <a:gd name="connsiteX0" fmla="*/ 1486231 w 3024520"/>
                              <a:gd name="connsiteY0" fmla="*/ 727041 h 1316375"/>
                              <a:gd name="connsiteX1" fmla="*/ 257675 w 3024520"/>
                              <a:gd name="connsiteY1" fmla="*/ 1302232 h 1316375"/>
                              <a:gd name="connsiteX2" fmla="*/ 0 w 3024520"/>
                              <a:gd name="connsiteY2" fmla="*/ 1228607 h 1316375"/>
                              <a:gd name="connsiteX3" fmla="*/ 911064 w 3024520"/>
                              <a:gd name="connsiteY3" fmla="*/ 837478 h 1316375"/>
                              <a:gd name="connsiteX4" fmla="*/ 883456 w 3024520"/>
                              <a:gd name="connsiteY4" fmla="*/ 450949 h 1316375"/>
                              <a:gd name="connsiteX5" fmla="*/ 161047 w 3024520"/>
                              <a:gd name="connsiteY5" fmla="*/ 119640 h 1316375"/>
                              <a:gd name="connsiteX6" fmla="*/ 404917 w 3024520"/>
                              <a:gd name="connsiteY6" fmla="*/ 50617 h 1316375"/>
                              <a:gd name="connsiteX7" fmla="*/ 1477028 w 3024520"/>
                              <a:gd name="connsiteY7" fmla="*/ 501566 h 1316375"/>
                              <a:gd name="connsiteX8" fmla="*/ 2572146 w 3024520"/>
                              <a:gd name="connsiteY8" fmla="*/ 0 h 1316375"/>
                              <a:gd name="connsiteX9" fmla="*/ 2875834 w 3024520"/>
                              <a:gd name="connsiteY9" fmla="*/ 96632 h 1316375"/>
                              <a:gd name="connsiteX10" fmla="*/ 2079803 w 3024520"/>
                              <a:gd name="connsiteY10" fmla="*/ 432543 h 1316375"/>
                              <a:gd name="connsiteX11" fmla="*/ 2240850 w 3024520"/>
                              <a:gd name="connsiteY11" fmla="*/ 920305 h 1316375"/>
                              <a:gd name="connsiteX12" fmla="*/ 3024520 w 3024520"/>
                              <a:gd name="connsiteY12" fmla="*/ 1228607 h 1316375"/>
                              <a:gd name="connsiteX13" fmla="*/ 2756623 w 3024520"/>
                              <a:gd name="connsiteY13" fmla="*/ 1316375 h 1316375"/>
                              <a:gd name="connsiteX14" fmla="*/ 1486231 w 3024520"/>
                              <a:gd name="connsiteY14" fmla="*/ 727041 h 1316375"/>
                              <a:gd name="connsiteX0" fmla="*/ 1537780 w 3076069"/>
                              <a:gd name="connsiteY0" fmla="*/ 727041 h 1316375"/>
                              <a:gd name="connsiteX1" fmla="*/ 309224 w 3076069"/>
                              <a:gd name="connsiteY1" fmla="*/ 1302232 h 1316375"/>
                              <a:gd name="connsiteX2" fmla="*/ 0 w 3076069"/>
                              <a:gd name="connsiteY2" fmla="*/ 1228607 h 1316375"/>
                              <a:gd name="connsiteX3" fmla="*/ 962613 w 3076069"/>
                              <a:gd name="connsiteY3" fmla="*/ 837478 h 1316375"/>
                              <a:gd name="connsiteX4" fmla="*/ 935005 w 3076069"/>
                              <a:gd name="connsiteY4" fmla="*/ 450949 h 1316375"/>
                              <a:gd name="connsiteX5" fmla="*/ 212596 w 3076069"/>
                              <a:gd name="connsiteY5" fmla="*/ 119640 h 1316375"/>
                              <a:gd name="connsiteX6" fmla="*/ 456466 w 3076069"/>
                              <a:gd name="connsiteY6" fmla="*/ 50617 h 1316375"/>
                              <a:gd name="connsiteX7" fmla="*/ 1528577 w 3076069"/>
                              <a:gd name="connsiteY7" fmla="*/ 501566 h 1316375"/>
                              <a:gd name="connsiteX8" fmla="*/ 2623695 w 3076069"/>
                              <a:gd name="connsiteY8" fmla="*/ 0 h 1316375"/>
                              <a:gd name="connsiteX9" fmla="*/ 2927383 w 3076069"/>
                              <a:gd name="connsiteY9" fmla="*/ 96632 h 1316375"/>
                              <a:gd name="connsiteX10" fmla="*/ 2131352 w 3076069"/>
                              <a:gd name="connsiteY10" fmla="*/ 432543 h 1316375"/>
                              <a:gd name="connsiteX11" fmla="*/ 2292399 w 3076069"/>
                              <a:gd name="connsiteY11" fmla="*/ 920305 h 1316375"/>
                              <a:gd name="connsiteX12" fmla="*/ 3076069 w 3076069"/>
                              <a:gd name="connsiteY12" fmla="*/ 1228607 h 1316375"/>
                              <a:gd name="connsiteX13" fmla="*/ 2808172 w 3076069"/>
                              <a:gd name="connsiteY13" fmla="*/ 1316375 h 1316375"/>
                              <a:gd name="connsiteX14" fmla="*/ 1537780 w 3076069"/>
                              <a:gd name="connsiteY14" fmla="*/ 727041 h 1316375"/>
                              <a:gd name="connsiteX0" fmla="*/ 1537780 w 3076069"/>
                              <a:gd name="connsiteY0" fmla="*/ 727041 h 1321259"/>
                              <a:gd name="connsiteX1" fmla="*/ 313981 w 3076069"/>
                              <a:gd name="connsiteY1" fmla="*/ 1321259 h 1321259"/>
                              <a:gd name="connsiteX2" fmla="*/ 0 w 3076069"/>
                              <a:gd name="connsiteY2" fmla="*/ 1228607 h 1321259"/>
                              <a:gd name="connsiteX3" fmla="*/ 962613 w 3076069"/>
                              <a:gd name="connsiteY3" fmla="*/ 837478 h 1321259"/>
                              <a:gd name="connsiteX4" fmla="*/ 935005 w 3076069"/>
                              <a:gd name="connsiteY4" fmla="*/ 450949 h 1321259"/>
                              <a:gd name="connsiteX5" fmla="*/ 212596 w 3076069"/>
                              <a:gd name="connsiteY5" fmla="*/ 119640 h 1321259"/>
                              <a:gd name="connsiteX6" fmla="*/ 456466 w 3076069"/>
                              <a:gd name="connsiteY6" fmla="*/ 50617 h 1321259"/>
                              <a:gd name="connsiteX7" fmla="*/ 1528577 w 3076069"/>
                              <a:gd name="connsiteY7" fmla="*/ 501566 h 1321259"/>
                              <a:gd name="connsiteX8" fmla="*/ 2623695 w 3076069"/>
                              <a:gd name="connsiteY8" fmla="*/ 0 h 1321259"/>
                              <a:gd name="connsiteX9" fmla="*/ 2927383 w 3076069"/>
                              <a:gd name="connsiteY9" fmla="*/ 96632 h 1321259"/>
                              <a:gd name="connsiteX10" fmla="*/ 2131352 w 3076069"/>
                              <a:gd name="connsiteY10" fmla="*/ 432543 h 1321259"/>
                              <a:gd name="connsiteX11" fmla="*/ 2292399 w 3076069"/>
                              <a:gd name="connsiteY11" fmla="*/ 920305 h 1321259"/>
                              <a:gd name="connsiteX12" fmla="*/ 3076069 w 3076069"/>
                              <a:gd name="connsiteY12" fmla="*/ 1228607 h 1321259"/>
                              <a:gd name="connsiteX13" fmla="*/ 2808172 w 3076069"/>
                              <a:gd name="connsiteY13" fmla="*/ 1316375 h 1321259"/>
                              <a:gd name="connsiteX14" fmla="*/ 1537780 w 3076069"/>
                              <a:gd name="connsiteY14" fmla="*/ 727041 h 1321259"/>
                              <a:gd name="connsiteX0" fmla="*/ 1537780 w 3076069"/>
                              <a:gd name="connsiteY0" fmla="*/ 750825 h 1321259"/>
                              <a:gd name="connsiteX1" fmla="*/ 313981 w 3076069"/>
                              <a:gd name="connsiteY1" fmla="*/ 1321259 h 1321259"/>
                              <a:gd name="connsiteX2" fmla="*/ 0 w 3076069"/>
                              <a:gd name="connsiteY2" fmla="*/ 1228607 h 1321259"/>
                              <a:gd name="connsiteX3" fmla="*/ 962613 w 3076069"/>
                              <a:gd name="connsiteY3" fmla="*/ 837478 h 1321259"/>
                              <a:gd name="connsiteX4" fmla="*/ 935005 w 3076069"/>
                              <a:gd name="connsiteY4" fmla="*/ 450949 h 1321259"/>
                              <a:gd name="connsiteX5" fmla="*/ 212596 w 3076069"/>
                              <a:gd name="connsiteY5" fmla="*/ 119640 h 1321259"/>
                              <a:gd name="connsiteX6" fmla="*/ 456466 w 3076069"/>
                              <a:gd name="connsiteY6" fmla="*/ 50617 h 1321259"/>
                              <a:gd name="connsiteX7" fmla="*/ 1528577 w 3076069"/>
                              <a:gd name="connsiteY7" fmla="*/ 501566 h 1321259"/>
                              <a:gd name="connsiteX8" fmla="*/ 2623695 w 3076069"/>
                              <a:gd name="connsiteY8" fmla="*/ 0 h 1321259"/>
                              <a:gd name="connsiteX9" fmla="*/ 2927383 w 3076069"/>
                              <a:gd name="connsiteY9" fmla="*/ 96632 h 1321259"/>
                              <a:gd name="connsiteX10" fmla="*/ 2131352 w 3076069"/>
                              <a:gd name="connsiteY10" fmla="*/ 432543 h 1321259"/>
                              <a:gd name="connsiteX11" fmla="*/ 2292399 w 3076069"/>
                              <a:gd name="connsiteY11" fmla="*/ 920305 h 1321259"/>
                              <a:gd name="connsiteX12" fmla="*/ 3076069 w 3076069"/>
                              <a:gd name="connsiteY12" fmla="*/ 1228607 h 1321259"/>
                              <a:gd name="connsiteX13" fmla="*/ 2808172 w 3076069"/>
                              <a:gd name="connsiteY13" fmla="*/ 1316375 h 1321259"/>
                              <a:gd name="connsiteX14" fmla="*/ 1537780 w 3076069"/>
                              <a:gd name="connsiteY14" fmla="*/ 750825 h 1321259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  <a:cxn ang="0">
                                <a:pos x="connsiteX5" y="connsiteY5"/>
                              </a:cxn>
                              <a:cxn ang="0">
                                <a:pos x="connsiteX6" y="connsiteY6"/>
                              </a:cxn>
                              <a:cxn ang="0">
                                <a:pos x="connsiteX7" y="connsiteY7"/>
                              </a:cxn>
                              <a:cxn ang="0">
                                <a:pos x="connsiteX8" y="connsiteY8"/>
                              </a:cxn>
                              <a:cxn ang="0">
                                <a:pos x="connsiteX9" y="connsiteY9"/>
                              </a:cxn>
                              <a:cxn ang="0">
                                <a:pos x="connsiteX10" y="connsiteY10"/>
                              </a:cxn>
                              <a:cxn ang="0">
                                <a:pos x="connsiteX11" y="connsiteY11"/>
                              </a:cxn>
                              <a:cxn ang="0">
                                <a:pos x="connsiteX12" y="connsiteY12"/>
                              </a:cxn>
                              <a:cxn ang="0">
                                <a:pos x="connsiteX13" y="connsiteY13"/>
                              </a:cxn>
                              <a:cxn ang="0">
                                <a:pos x="connsiteX14" y="connsiteY14"/>
                              </a:cxn>
                            </a:cxnLst>
                            <a:rect l="l" t="t" r="r" b="b"/>
                            <a:pathLst>
                              <a:path w="3076069" h="1321259">
                                <a:moveTo>
                                  <a:pt x="1537780" y="750825"/>
                                </a:moveTo>
                                <a:lnTo>
                                  <a:pt x="313981" y="1321259"/>
                                </a:lnTo>
                                <a:lnTo>
                                  <a:pt x="0" y="1228607"/>
                                </a:lnTo>
                                <a:lnTo>
                                  <a:pt x="962613" y="837478"/>
                                </a:lnTo>
                                <a:lnTo>
                                  <a:pt x="935005" y="450949"/>
                                </a:lnTo>
                                <a:lnTo>
                                  <a:pt x="212596" y="119640"/>
                                </a:lnTo>
                                <a:lnTo>
                                  <a:pt x="456466" y="50617"/>
                                </a:lnTo>
                                <a:lnTo>
                                  <a:pt x="1528577" y="501566"/>
                                </a:lnTo>
                                <a:lnTo>
                                  <a:pt x="2623695" y="0"/>
                                </a:lnTo>
                                <a:lnTo>
                                  <a:pt x="2927383" y="96632"/>
                                </a:lnTo>
                                <a:lnTo>
                                  <a:pt x="2131352" y="432543"/>
                                </a:lnTo>
                                <a:lnTo>
                                  <a:pt x="2292399" y="920305"/>
                                </a:lnTo>
                                <a:lnTo>
                                  <a:pt x="3076069" y="1228607"/>
                                </a:lnTo>
                                <a:lnTo>
                                  <a:pt x="2808172" y="1316375"/>
                                </a:lnTo>
                                <a:lnTo>
                                  <a:pt x="1537780" y="750825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60000"/>
                              <a:lumOff val="40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909" name="Freeform 908">
                            <a:extLst>
                              <a:ext uri="{FF2B5EF4-FFF2-40B4-BE49-F238E27FC236}">
                                <a16:creationId xmlns:a16="http://schemas.microsoft.com/office/drawing/2014/main" id="{A531C652-46D9-0B80-70F8-7368795783BB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102655" y="1633412"/>
                            <a:ext cx="662444" cy="111846"/>
                          </a:xfrm>
                          <a:custGeom>
                            <a:avLst/>
                            <a:gdLst>
                              <a:gd name="connsiteX0" fmla="*/ 0 w 3645229"/>
                              <a:gd name="connsiteY0" fmla="*/ 214441 h 923747"/>
                              <a:gd name="connsiteX1" fmla="*/ 659770 w 3645229"/>
                              <a:gd name="connsiteY1" fmla="*/ 16495 h 923747"/>
                              <a:gd name="connsiteX2" fmla="*/ 1814367 w 3645229"/>
                              <a:gd name="connsiteY2" fmla="*/ 511360 h 923747"/>
                              <a:gd name="connsiteX3" fmla="*/ 2968965 w 3645229"/>
                              <a:gd name="connsiteY3" fmla="*/ 0 h 923747"/>
                              <a:gd name="connsiteX4" fmla="*/ 3645229 w 3645229"/>
                              <a:gd name="connsiteY4" fmla="*/ 197946 h 923747"/>
                              <a:gd name="connsiteX5" fmla="*/ 3199884 w 3645229"/>
                              <a:gd name="connsiteY5" fmla="*/ 461874 h 923747"/>
                              <a:gd name="connsiteX6" fmla="*/ 2985459 w 3645229"/>
                              <a:gd name="connsiteY6" fmla="*/ 379396 h 923747"/>
                              <a:gd name="connsiteX7" fmla="*/ 1830861 w 3645229"/>
                              <a:gd name="connsiteY7" fmla="*/ 923747 h 923747"/>
                              <a:gd name="connsiteX8" fmla="*/ 676264 w 3645229"/>
                              <a:gd name="connsiteY8" fmla="*/ 412387 h 923747"/>
                              <a:gd name="connsiteX9" fmla="*/ 527816 w 3645229"/>
                              <a:gd name="connsiteY9" fmla="*/ 478369 h 923747"/>
                              <a:gd name="connsiteX10" fmla="*/ 0 w 3645229"/>
                              <a:gd name="connsiteY10" fmla="*/ 21444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71662 w 3640627"/>
                              <a:gd name="connsiteY8" fmla="*/ 412387 h 923747"/>
                              <a:gd name="connsiteX9" fmla="*/ 523214 w 3640627"/>
                              <a:gd name="connsiteY9" fmla="*/ 478369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71662 w 3640627"/>
                              <a:gd name="connsiteY8" fmla="*/ 412387 h 923747"/>
                              <a:gd name="connsiteX9" fmla="*/ 523214 w 3640627"/>
                              <a:gd name="connsiteY9" fmla="*/ 482971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90067 w 3640627"/>
                              <a:gd name="connsiteY8" fmla="*/ 412387 h 923747"/>
                              <a:gd name="connsiteX9" fmla="*/ 523214 w 3640627"/>
                              <a:gd name="connsiteY9" fmla="*/ 482971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09765 w 3640627"/>
                              <a:gd name="connsiteY2" fmla="*/ 511360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2980857 w 3640627"/>
                              <a:gd name="connsiteY6" fmla="*/ 379396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55778 w 3640627"/>
                              <a:gd name="connsiteY2" fmla="*/ 534367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2980857 w 3640627"/>
                              <a:gd name="connsiteY6" fmla="*/ 379396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55778 w 3640627"/>
                              <a:gd name="connsiteY2" fmla="*/ 534367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3008465 w 3640627"/>
                              <a:gd name="connsiteY6" fmla="*/ 402404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723451"/>
                              <a:gd name="connsiteY0" fmla="*/ 242051 h 946755"/>
                              <a:gd name="connsiteX1" fmla="*/ 655168 w 3723451"/>
                              <a:gd name="connsiteY1" fmla="*/ 16495 h 946755"/>
                              <a:gd name="connsiteX2" fmla="*/ 1855778 w 3723451"/>
                              <a:gd name="connsiteY2" fmla="*/ 534367 h 946755"/>
                              <a:gd name="connsiteX3" fmla="*/ 2964363 w 3723451"/>
                              <a:gd name="connsiteY3" fmla="*/ 0 h 946755"/>
                              <a:gd name="connsiteX4" fmla="*/ 3723451 w 3723451"/>
                              <a:gd name="connsiteY4" fmla="*/ 220954 h 946755"/>
                              <a:gd name="connsiteX5" fmla="*/ 3195282 w 3723451"/>
                              <a:gd name="connsiteY5" fmla="*/ 461874 h 946755"/>
                              <a:gd name="connsiteX6" fmla="*/ 3008465 w 3723451"/>
                              <a:gd name="connsiteY6" fmla="*/ 402404 h 946755"/>
                              <a:gd name="connsiteX7" fmla="*/ 1876873 w 3723451"/>
                              <a:gd name="connsiteY7" fmla="*/ 946755 h 946755"/>
                              <a:gd name="connsiteX8" fmla="*/ 690067 w 3723451"/>
                              <a:gd name="connsiteY8" fmla="*/ 412387 h 946755"/>
                              <a:gd name="connsiteX9" fmla="*/ 523214 w 3723451"/>
                              <a:gd name="connsiteY9" fmla="*/ 482971 h 946755"/>
                              <a:gd name="connsiteX10" fmla="*/ 0 w 3723451"/>
                              <a:gd name="connsiteY10" fmla="*/ 242051 h 946755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95282 w 3723451"/>
                              <a:gd name="connsiteY5" fmla="*/ 448069 h 932950"/>
                              <a:gd name="connsiteX6" fmla="*/ 3008465 w 3723451"/>
                              <a:gd name="connsiteY6" fmla="*/ 388599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95282 w 3723451"/>
                              <a:gd name="connsiteY5" fmla="*/ 448069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86079 w 3723451"/>
                              <a:gd name="connsiteY5" fmla="*/ 461874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86079 w 3723451"/>
                              <a:gd name="connsiteY5" fmla="*/ 461874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711613 w 3723451"/>
                              <a:gd name="connsiteY8" fmla="*/ 413055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  <a:cxn ang="0">
                                <a:pos x="connsiteX5" y="connsiteY5"/>
                              </a:cxn>
                              <a:cxn ang="0">
                                <a:pos x="connsiteX6" y="connsiteY6"/>
                              </a:cxn>
                              <a:cxn ang="0">
                                <a:pos x="connsiteX7" y="connsiteY7"/>
                              </a:cxn>
                              <a:cxn ang="0">
                                <a:pos x="connsiteX8" y="connsiteY8"/>
                              </a:cxn>
                              <a:cxn ang="0">
                                <a:pos x="connsiteX9" y="connsiteY9"/>
                              </a:cxn>
                              <a:cxn ang="0">
                                <a:pos x="connsiteX10" y="connsiteY10"/>
                              </a:cxn>
                            </a:cxnLst>
                            <a:rect l="l" t="t" r="r" b="b"/>
                            <a:pathLst>
                              <a:path w="3723451" h="932950">
                                <a:moveTo>
                                  <a:pt x="0" y="228246"/>
                                </a:moveTo>
                                <a:lnTo>
                                  <a:pt x="655168" y="2690"/>
                                </a:lnTo>
                                <a:lnTo>
                                  <a:pt x="1855778" y="520562"/>
                                </a:lnTo>
                                <a:lnTo>
                                  <a:pt x="3001174" y="0"/>
                                </a:lnTo>
                                <a:lnTo>
                                  <a:pt x="3723451" y="207149"/>
                                </a:lnTo>
                                <a:lnTo>
                                  <a:pt x="3186079" y="461874"/>
                                </a:lnTo>
                                <a:lnTo>
                                  <a:pt x="3013067" y="393200"/>
                                </a:lnTo>
                                <a:lnTo>
                                  <a:pt x="1876873" y="932950"/>
                                </a:lnTo>
                                <a:lnTo>
                                  <a:pt x="711613" y="413055"/>
                                </a:lnTo>
                                <a:lnTo>
                                  <a:pt x="523214" y="469166"/>
                                </a:lnTo>
                                <a:lnTo>
                                  <a:pt x="0" y="228246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910" name="Freeform 909">
                            <a:extLst>
                              <a:ext uri="{FF2B5EF4-FFF2-40B4-BE49-F238E27FC236}">
                                <a16:creationId xmlns:a16="http://schemas.microsoft.com/office/drawing/2014/main" id="{AF780E78-B97D-8FB4-BAD6-61DF531790A6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536889" y="1728599"/>
                            <a:ext cx="244057" cy="97568"/>
                          </a:xfrm>
                          <a:custGeom>
                            <a:avLst/>
                            <a:gdLst>
                              <a:gd name="connsiteX0" fmla="*/ 55216 w 1421812"/>
                              <a:gd name="connsiteY0" fmla="*/ 0 h 800665"/>
                              <a:gd name="connsiteX1" fmla="*/ 1421812 w 1421812"/>
                              <a:gd name="connsiteY1" fmla="*/ 625807 h 800665"/>
                              <a:gd name="connsiteX2" fmla="*/ 947874 w 1421812"/>
                              <a:gd name="connsiteY2" fmla="*/ 800665 h 800665"/>
                              <a:gd name="connsiteX3" fmla="*/ 50614 w 1421812"/>
                              <a:gd name="connsiteY3" fmla="*/ 404934 h 800665"/>
                              <a:gd name="connsiteX4" fmla="*/ 0 w 1421812"/>
                              <a:gd name="connsiteY4" fmla="*/ 404934 h 800665"/>
                              <a:gd name="connsiteX5" fmla="*/ 55216 w 1421812"/>
                              <a:gd name="connsiteY5" fmla="*/ 0 h 800665"/>
                              <a:gd name="connsiteX0" fmla="*/ 4602 w 1371198"/>
                              <a:gd name="connsiteY0" fmla="*/ 0 h 800665"/>
                              <a:gd name="connsiteX1" fmla="*/ 1371198 w 1371198"/>
                              <a:gd name="connsiteY1" fmla="*/ 625807 h 800665"/>
                              <a:gd name="connsiteX2" fmla="*/ 897260 w 1371198"/>
                              <a:gd name="connsiteY2" fmla="*/ 800665 h 800665"/>
                              <a:gd name="connsiteX3" fmla="*/ 0 w 1371198"/>
                              <a:gd name="connsiteY3" fmla="*/ 404934 h 800665"/>
                              <a:gd name="connsiteX4" fmla="*/ 4602 w 1371198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9868"/>
                              <a:gd name="connsiteX1" fmla="*/ 1366596 w 1366596"/>
                              <a:gd name="connsiteY1" fmla="*/ 625807 h 809868"/>
                              <a:gd name="connsiteX2" fmla="*/ 865050 w 1366596"/>
                              <a:gd name="connsiteY2" fmla="*/ 809868 h 809868"/>
                              <a:gd name="connsiteX3" fmla="*/ 4601 w 1366596"/>
                              <a:gd name="connsiteY3" fmla="*/ 427942 h 809868"/>
                              <a:gd name="connsiteX4" fmla="*/ 0 w 1366596"/>
                              <a:gd name="connsiteY4" fmla="*/ 0 h 809868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</a:cxnLst>
                            <a:rect l="l" t="t" r="r" b="b"/>
                            <a:pathLst>
                              <a:path w="1366596" h="809868">
                                <a:moveTo>
                                  <a:pt x="0" y="0"/>
                                </a:moveTo>
                                <a:lnTo>
                                  <a:pt x="1366596" y="625807"/>
                                </a:lnTo>
                                <a:lnTo>
                                  <a:pt x="865050" y="809868"/>
                                </a:lnTo>
                                <a:lnTo>
                                  <a:pt x="4601" y="427942"/>
                                </a:lnTo>
                                <a:cubicBezTo>
                                  <a:pt x="-1535" y="105836"/>
                                  <a:pt x="1534" y="142647"/>
                                  <a:pt x="0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911" name="Freeform 910">
                            <a:extLst>
                              <a:ext uri="{FF2B5EF4-FFF2-40B4-BE49-F238E27FC236}">
                                <a16:creationId xmlns:a16="http://schemas.microsoft.com/office/drawing/2014/main" id="{49F319FD-744A-FE55-094A-D86B11BAA55B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089977" y="1730980"/>
                            <a:ext cx="240888" cy="95187"/>
                          </a:xfrm>
                          <a:custGeom>
                            <a:avLst/>
                            <a:gdLst>
                              <a:gd name="connsiteX0" fmla="*/ 1329786 w 1348191"/>
                              <a:gd name="connsiteY0" fmla="*/ 0 h 809869"/>
                              <a:gd name="connsiteX1" fmla="*/ 1348191 w 1348191"/>
                              <a:gd name="connsiteY1" fmla="*/ 400333 h 809869"/>
                              <a:gd name="connsiteX2" fmla="*/ 487742 w 1348191"/>
                              <a:gd name="connsiteY2" fmla="*/ 809869 h 809869"/>
                              <a:gd name="connsiteX3" fmla="*/ 0 w 1348191"/>
                              <a:gd name="connsiteY3" fmla="*/ 630409 h 809869"/>
                              <a:gd name="connsiteX4" fmla="*/ 1329786 w 1348191"/>
                              <a:gd name="connsiteY4" fmla="*/ 0 h 809869"/>
                              <a:gd name="connsiteX0" fmla="*/ 1329786 w 1348191"/>
                              <a:gd name="connsiteY0" fmla="*/ 0 h 791462"/>
                              <a:gd name="connsiteX1" fmla="*/ 1348191 w 1348191"/>
                              <a:gd name="connsiteY1" fmla="*/ 381926 h 791462"/>
                              <a:gd name="connsiteX2" fmla="*/ 487742 w 1348191"/>
                              <a:gd name="connsiteY2" fmla="*/ 791462 h 791462"/>
                              <a:gd name="connsiteX3" fmla="*/ 0 w 1348191"/>
                              <a:gd name="connsiteY3" fmla="*/ 612002 h 791462"/>
                              <a:gd name="connsiteX4" fmla="*/ 1329786 w 1348191"/>
                              <a:gd name="connsiteY4" fmla="*/ 0 h 791462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</a:cxnLst>
                            <a:rect l="l" t="t" r="r" b="b"/>
                            <a:pathLst>
                              <a:path w="1348191" h="791462">
                                <a:moveTo>
                                  <a:pt x="1329786" y="0"/>
                                </a:moveTo>
                                <a:lnTo>
                                  <a:pt x="1348191" y="381926"/>
                                </a:lnTo>
                                <a:lnTo>
                                  <a:pt x="487742" y="791462"/>
                                </a:lnTo>
                                <a:lnTo>
                                  <a:pt x="0" y="612002"/>
                                </a:lnTo>
                                <a:lnTo>
                                  <a:pt x="1329786" y="0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cxnSp>
                        <p:nvCxnSpPr>
                          <p:cNvPr id="912" name="Straight Connector 911">
                            <a:extLst>
                              <a:ext uri="{FF2B5EF4-FFF2-40B4-BE49-F238E27FC236}">
                                <a16:creationId xmlns:a16="http://schemas.microsoft.com/office/drawing/2014/main" id="{5284A4BA-8686-67B5-AA39-83EB88862669}"/>
                              </a:ext>
                            </a:extLst>
                          </p:cNvPr>
                          <p:cNvCxnSpPr>
                            <a:endCxn id="907" idx="2"/>
                          </p:cNvCxnSpPr>
                          <p:nvPr/>
                        </p:nvCxnSpPr>
                        <p:spPr bwMode="auto">
                          <a:xfrm flipH="1" flipV="1">
                            <a:off x="1871277" y="1735739"/>
                            <a:ext cx="3169" cy="123743"/>
                          </a:xfrm>
                          <a:prstGeom prst="line">
                            <a:avLst/>
                          </a:prstGeom>
                          <a:noFill/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5" dist="19939" dir="5400000" algn="tl" rotWithShape="0">
                              <a:srgbClr val="000000">
                                <a:alpha val="38000"/>
                              </a:srgbClr>
                            </a:outerShdw>
                          </a:effectLst>
                        </p:spPr>
                      </p:cxnSp>
                      <p:cxnSp>
                        <p:nvCxnSpPr>
                          <p:cNvPr id="913" name="Straight Connector 912">
                            <a:extLst>
                              <a:ext uri="{FF2B5EF4-FFF2-40B4-BE49-F238E27FC236}">
                                <a16:creationId xmlns:a16="http://schemas.microsoft.com/office/drawing/2014/main" id="{7E6E4548-743F-DC07-33F7-089C3271F55F}"/>
                              </a:ext>
                            </a:extLst>
                          </p:cNvPr>
                          <p:cNvCxnSpPr/>
                          <p:nvPr/>
                        </p:nvCxnSpPr>
                        <p:spPr bwMode="auto">
                          <a:xfrm flipH="1" flipV="1">
                            <a:off x="2996477" y="1733359"/>
                            <a:ext cx="3171" cy="123743"/>
                          </a:xfrm>
                          <a:prstGeom prst="line">
                            <a:avLst/>
                          </a:prstGeom>
                          <a:noFill/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5" dist="19939" dir="5400000" algn="tl" rotWithShape="0">
                              <a:srgbClr val="000000">
                                <a:alpha val="38000"/>
                              </a:srgbClr>
                            </a:outerShdw>
                          </a:effectLst>
                        </p:spPr>
                      </p:cxnSp>
                    </p:grpSp>
                    <p:grpSp>
                      <p:nvGrpSpPr>
                        <p:cNvPr id="902" name="Group 901">
                          <a:extLst>
                            <a:ext uri="{FF2B5EF4-FFF2-40B4-BE49-F238E27FC236}">
                              <a16:creationId xmlns:a16="http://schemas.microsoft.com/office/drawing/2014/main" id="{B45C7246-B35F-1483-0D61-74D2CD3B13CD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1770362" y="2873352"/>
                          <a:ext cx="441422" cy="369332"/>
                          <a:chOff x="667045" y="1708643"/>
                          <a:chExt cx="441422" cy="369332"/>
                        </a:xfrm>
                      </p:grpSpPr>
                      <p:sp>
                        <p:nvSpPr>
                          <p:cNvPr id="903" name="Oval 902">
                            <a:extLst>
                              <a:ext uri="{FF2B5EF4-FFF2-40B4-BE49-F238E27FC236}">
                                <a16:creationId xmlns:a16="http://schemas.microsoft.com/office/drawing/2014/main" id="{3C09BF2F-3BB1-0920-9AD6-16BD14C2B230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725417" y="1787240"/>
                            <a:ext cx="356365" cy="231962"/>
                          </a:xfrm>
                          <a:prstGeom prst="ellipse">
                            <a:avLst/>
                          </a:prstGeom>
                          <a:solidFill>
                            <a:srgbClr val="FFFFFF">
                              <a:alpha val="76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rtlCol="0"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904" name="TextBox 903">
                            <a:extLst>
                              <a:ext uri="{FF2B5EF4-FFF2-40B4-BE49-F238E27FC236}">
                                <a16:creationId xmlns:a16="http://schemas.microsoft.com/office/drawing/2014/main" id="{C1F02E69-72C4-44A9-6DD0-1BB7E51D5A65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667045" y="1708643"/>
                            <a:ext cx="441422" cy="369332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none" rtlCol="0">
                            <a:spAutoFit/>
                          </a:bodyPr>
                          <a:lstStyle/>
                          <a:p>
                            <a:pPr marL="0" marR="0" lvl="0" indent="0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en-US" sz="1800" b="0" i="0" u="none" strike="noStrike" kern="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0000"/>
                                </a:solidFill>
                                <a:effectLst/>
                                <a:uLnTx/>
                                <a:uFillTx/>
                                <a:latin typeface="Arial" charset="0"/>
                                <a:ea typeface="ＭＳ Ｐゴシック" charset="0"/>
                              </a:rPr>
                              <a:t>2d</a:t>
                            </a:r>
                          </a:p>
                        </p:txBody>
                      </p:sp>
                    </p:grpSp>
                  </p:grpSp>
                  <p:grpSp>
                    <p:nvGrpSpPr>
                      <p:cNvPr id="870" name="Group 869">
                        <a:extLst>
                          <a:ext uri="{FF2B5EF4-FFF2-40B4-BE49-F238E27FC236}">
                            <a16:creationId xmlns:a16="http://schemas.microsoft.com/office/drawing/2014/main" id="{02FE092A-2AE6-8201-21FA-DD649C7E69CD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2601806" y="3485072"/>
                        <a:ext cx="565150" cy="369332"/>
                        <a:chOff x="1736090" y="2873352"/>
                        <a:chExt cx="565150" cy="369332"/>
                      </a:xfrm>
                    </p:grpSpPr>
                    <p:grpSp>
                      <p:nvGrpSpPr>
                        <p:cNvPr id="888" name="Group 327">
                          <a:extLst>
                            <a:ext uri="{FF2B5EF4-FFF2-40B4-BE49-F238E27FC236}">
                              <a16:creationId xmlns:a16="http://schemas.microsoft.com/office/drawing/2014/main" id="{96EB520A-DA35-9C20-2A2B-A62EB66FDACE}"/>
                            </a:ext>
                          </a:extLst>
                        </p:cNvPr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1736090" y="2893762"/>
                          <a:ext cx="565150" cy="292100"/>
                          <a:chOff x="1871277" y="1576300"/>
                          <a:chExt cx="1128371" cy="437861"/>
                        </a:xfrm>
                      </p:grpSpPr>
                      <p:sp>
                        <p:nvSpPr>
                          <p:cNvPr id="892" name="Oval 891">
                            <a:extLst>
                              <a:ext uri="{FF2B5EF4-FFF2-40B4-BE49-F238E27FC236}">
                                <a16:creationId xmlns:a16="http://schemas.microsoft.com/office/drawing/2014/main" id="{13493A02-71AD-C253-E64E-94C018185145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 flipV="1">
                            <a:off x="1874446" y="1692905"/>
                            <a:ext cx="1125202" cy="321256"/>
                          </a:xfrm>
                          <a:prstGeom prst="ellipse">
                            <a:avLst/>
                          </a:prstGeom>
                          <a:gradFill flip="none" rotWithShape="1">
                            <a:gsLst>
                              <a:gs pos="0">
                                <a:srgbClr val="3333CC">
                                  <a:lumMod val="75000"/>
                                </a:srgbClr>
                              </a:gs>
                              <a:gs pos="53000">
                                <a:srgbClr val="3333CC">
                                  <a:lumMod val="60000"/>
                                  <a:lumOff val="40000"/>
                                </a:srgbClr>
                              </a:gs>
                              <a:gs pos="100000">
                                <a:srgbClr val="3333CC">
                                  <a:lumMod val="75000"/>
                                </a:srgbClr>
                              </a:gs>
                            </a:gsLst>
                            <a:lin ang="0" scaled="1"/>
                            <a:tileRect/>
                          </a:gradFill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solidFill>
                                  <a:srgbClr val="000000"/>
                                </a:solidFill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893" name="Rectangle 892">
                            <a:extLst>
                              <a:ext uri="{FF2B5EF4-FFF2-40B4-BE49-F238E27FC236}">
                                <a16:creationId xmlns:a16="http://schemas.microsoft.com/office/drawing/2014/main" id="{A5D58F63-3D56-0E02-31F4-3DBFA5E876F2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1871277" y="1740499"/>
                            <a:ext cx="1128371" cy="114225"/>
                          </a:xfrm>
                          <a:prstGeom prst="rect">
                            <a:avLst/>
                          </a:prstGeom>
                          <a:gradFill rotWithShape="1">
                            <a:gsLst>
                              <a:gs pos="0">
                                <a:srgbClr val="3333CC">
                                  <a:lumMod val="75000"/>
                                </a:srgbClr>
                              </a:gs>
                              <a:gs pos="53000">
                                <a:srgbClr val="3333CC">
                                  <a:lumMod val="60000"/>
                                  <a:lumOff val="40000"/>
                                </a:srgbClr>
                              </a:gs>
                              <a:gs pos="100000">
                                <a:srgbClr val="3333CC">
                                  <a:lumMod val="75000"/>
                                </a:srgbClr>
                              </a:gs>
                            </a:gsLst>
                            <a:lin ang="10800000" scaled="0"/>
                          </a:gradFill>
                          <a:ln w="25400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894" name="Oval 893">
                            <a:extLst>
                              <a:ext uri="{FF2B5EF4-FFF2-40B4-BE49-F238E27FC236}">
                                <a16:creationId xmlns:a16="http://schemas.microsoft.com/office/drawing/2014/main" id="{81662282-690E-2B19-5361-143EE4E90C05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 flipV="1">
                            <a:off x="1871277" y="1576300"/>
                            <a:ext cx="1125200" cy="321257"/>
                          </a:xfrm>
                          <a:prstGeom prst="ellipse">
                            <a:avLst/>
                          </a:prstGeom>
                          <a:solidFill>
                            <a:srgbClr val="FFFFFF">
                              <a:lumMod val="75000"/>
                            </a:srgbClr>
                          </a:solidFill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solidFill>
                                  <a:srgbClr val="000000"/>
                                </a:solidFill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895" name="Freeform 894">
                            <a:extLst>
                              <a:ext uri="{FF2B5EF4-FFF2-40B4-BE49-F238E27FC236}">
                                <a16:creationId xmlns:a16="http://schemas.microsoft.com/office/drawing/2014/main" id="{72FB88DA-129C-1CC4-D3FA-7A7D06D63859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159708" y="1673868"/>
                            <a:ext cx="548339" cy="159438"/>
                          </a:xfrm>
                          <a:custGeom>
                            <a:avLst/>
                            <a:gdLst>
                              <a:gd name="connsiteX0" fmla="*/ 1486231 w 2944854"/>
                              <a:gd name="connsiteY0" fmla="*/ 727041 h 1302232"/>
                              <a:gd name="connsiteX1" fmla="*/ 257675 w 2944854"/>
                              <a:gd name="connsiteY1" fmla="*/ 1302232 h 1302232"/>
                              <a:gd name="connsiteX2" fmla="*/ 0 w 2944854"/>
                              <a:gd name="connsiteY2" fmla="*/ 1228607 h 1302232"/>
                              <a:gd name="connsiteX3" fmla="*/ 911064 w 2944854"/>
                              <a:gd name="connsiteY3" fmla="*/ 837478 h 1302232"/>
                              <a:gd name="connsiteX4" fmla="*/ 883456 w 2944854"/>
                              <a:gd name="connsiteY4" fmla="*/ 450949 h 1302232"/>
                              <a:gd name="connsiteX5" fmla="*/ 161047 w 2944854"/>
                              <a:gd name="connsiteY5" fmla="*/ 119640 h 1302232"/>
                              <a:gd name="connsiteX6" fmla="*/ 404917 w 2944854"/>
                              <a:gd name="connsiteY6" fmla="*/ 50617 h 1302232"/>
                              <a:gd name="connsiteX7" fmla="*/ 1477028 w 2944854"/>
                              <a:gd name="connsiteY7" fmla="*/ 501566 h 1302232"/>
                              <a:gd name="connsiteX8" fmla="*/ 2572146 w 2944854"/>
                              <a:gd name="connsiteY8" fmla="*/ 0 h 1302232"/>
                              <a:gd name="connsiteX9" fmla="*/ 2875834 w 2944854"/>
                              <a:gd name="connsiteY9" fmla="*/ 96632 h 1302232"/>
                              <a:gd name="connsiteX10" fmla="*/ 2079803 w 2944854"/>
                              <a:gd name="connsiteY10" fmla="*/ 432543 h 1302232"/>
                              <a:gd name="connsiteX11" fmla="*/ 2240850 w 2944854"/>
                              <a:gd name="connsiteY11" fmla="*/ 920305 h 1302232"/>
                              <a:gd name="connsiteX12" fmla="*/ 2944854 w 2944854"/>
                              <a:gd name="connsiteY12" fmla="*/ 1228607 h 1302232"/>
                              <a:gd name="connsiteX13" fmla="*/ 2733192 w 2944854"/>
                              <a:gd name="connsiteY13" fmla="*/ 1297630 h 1302232"/>
                              <a:gd name="connsiteX14" fmla="*/ 1486231 w 2944854"/>
                              <a:gd name="connsiteY14" fmla="*/ 727041 h 1302232"/>
                              <a:gd name="connsiteX0" fmla="*/ 1486231 w 2944854"/>
                              <a:gd name="connsiteY0" fmla="*/ 727041 h 1316375"/>
                              <a:gd name="connsiteX1" fmla="*/ 257675 w 2944854"/>
                              <a:gd name="connsiteY1" fmla="*/ 1302232 h 1316375"/>
                              <a:gd name="connsiteX2" fmla="*/ 0 w 2944854"/>
                              <a:gd name="connsiteY2" fmla="*/ 1228607 h 1316375"/>
                              <a:gd name="connsiteX3" fmla="*/ 911064 w 2944854"/>
                              <a:gd name="connsiteY3" fmla="*/ 837478 h 1316375"/>
                              <a:gd name="connsiteX4" fmla="*/ 883456 w 2944854"/>
                              <a:gd name="connsiteY4" fmla="*/ 450949 h 1316375"/>
                              <a:gd name="connsiteX5" fmla="*/ 161047 w 2944854"/>
                              <a:gd name="connsiteY5" fmla="*/ 119640 h 1316375"/>
                              <a:gd name="connsiteX6" fmla="*/ 404917 w 2944854"/>
                              <a:gd name="connsiteY6" fmla="*/ 50617 h 1316375"/>
                              <a:gd name="connsiteX7" fmla="*/ 1477028 w 2944854"/>
                              <a:gd name="connsiteY7" fmla="*/ 501566 h 1316375"/>
                              <a:gd name="connsiteX8" fmla="*/ 2572146 w 2944854"/>
                              <a:gd name="connsiteY8" fmla="*/ 0 h 1316375"/>
                              <a:gd name="connsiteX9" fmla="*/ 2875834 w 2944854"/>
                              <a:gd name="connsiteY9" fmla="*/ 96632 h 1316375"/>
                              <a:gd name="connsiteX10" fmla="*/ 2079803 w 2944854"/>
                              <a:gd name="connsiteY10" fmla="*/ 432543 h 1316375"/>
                              <a:gd name="connsiteX11" fmla="*/ 2240850 w 2944854"/>
                              <a:gd name="connsiteY11" fmla="*/ 920305 h 1316375"/>
                              <a:gd name="connsiteX12" fmla="*/ 2944854 w 2944854"/>
                              <a:gd name="connsiteY12" fmla="*/ 1228607 h 1316375"/>
                              <a:gd name="connsiteX13" fmla="*/ 2756623 w 2944854"/>
                              <a:gd name="connsiteY13" fmla="*/ 1316375 h 1316375"/>
                              <a:gd name="connsiteX14" fmla="*/ 1486231 w 2944854"/>
                              <a:gd name="connsiteY14" fmla="*/ 727041 h 1316375"/>
                              <a:gd name="connsiteX0" fmla="*/ 1486231 w 3024520"/>
                              <a:gd name="connsiteY0" fmla="*/ 727041 h 1316375"/>
                              <a:gd name="connsiteX1" fmla="*/ 257675 w 3024520"/>
                              <a:gd name="connsiteY1" fmla="*/ 1302232 h 1316375"/>
                              <a:gd name="connsiteX2" fmla="*/ 0 w 3024520"/>
                              <a:gd name="connsiteY2" fmla="*/ 1228607 h 1316375"/>
                              <a:gd name="connsiteX3" fmla="*/ 911064 w 3024520"/>
                              <a:gd name="connsiteY3" fmla="*/ 837478 h 1316375"/>
                              <a:gd name="connsiteX4" fmla="*/ 883456 w 3024520"/>
                              <a:gd name="connsiteY4" fmla="*/ 450949 h 1316375"/>
                              <a:gd name="connsiteX5" fmla="*/ 161047 w 3024520"/>
                              <a:gd name="connsiteY5" fmla="*/ 119640 h 1316375"/>
                              <a:gd name="connsiteX6" fmla="*/ 404917 w 3024520"/>
                              <a:gd name="connsiteY6" fmla="*/ 50617 h 1316375"/>
                              <a:gd name="connsiteX7" fmla="*/ 1477028 w 3024520"/>
                              <a:gd name="connsiteY7" fmla="*/ 501566 h 1316375"/>
                              <a:gd name="connsiteX8" fmla="*/ 2572146 w 3024520"/>
                              <a:gd name="connsiteY8" fmla="*/ 0 h 1316375"/>
                              <a:gd name="connsiteX9" fmla="*/ 2875834 w 3024520"/>
                              <a:gd name="connsiteY9" fmla="*/ 96632 h 1316375"/>
                              <a:gd name="connsiteX10" fmla="*/ 2079803 w 3024520"/>
                              <a:gd name="connsiteY10" fmla="*/ 432543 h 1316375"/>
                              <a:gd name="connsiteX11" fmla="*/ 2240850 w 3024520"/>
                              <a:gd name="connsiteY11" fmla="*/ 920305 h 1316375"/>
                              <a:gd name="connsiteX12" fmla="*/ 3024520 w 3024520"/>
                              <a:gd name="connsiteY12" fmla="*/ 1228607 h 1316375"/>
                              <a:gd name="connsiteX13" fmla="*/ 2756623 w 3024520"/>
                              <a:gd name="connsiteY13" fmla="*/ 1316375 h 1316375"/>
                              <a:gd name="connsiteX14" fmla="*/ 1486231 w 3024520"/>
                              <a:gd name="connsiteY14" fmla="*/ 727041 h 1316375"/>
                              <a:gd name="connsiteX0" fmla="*/ 1537780 w 3076069"/>
                              <a:gd name="connsiteY0" fmla="*/ 727041 h 1316375"/>
                              <a:gd name="connsiteX1" fmla="*/ 309224 w 3076069"/>
                              <a:gd name="connsiteY1" fmla="*/ 1302232 h 1316375"/>
                              <a:gd name="connsiteX2" fmla="*/ 0 w 3076069"/>
                              <a:gd name="connsiteY2" fmla="*/ 1228607 h 1316375"/>
                              <a:gd name="connsiteX3" fmla="*/ 962613 w 3076069"/>
                              <a:gd name="connsiteY3" fmla="*/ 837478 h 1316375"/>
                              <a:gd name="connsiteX4" fmla="*/ 935005 w 3076069"/>
                              <a:gd name="connsiteY4" fmla="*/ 450949 h 1316375"/>
                              <a:gd name="connsiteX5" fmla="*/ 212596 w 3076069"/>
                              <a:gd name="connsiteY5" fmla="*/ 119640 h 1316375"/>
                              <a:gd name="connsiteX6" fmla="*/ 456466 w 3076069"/>
                              <a:gd name="connsiteY6" fmla="*/ 50617 h 1316375"/>
                              <a:gd name="connsiteX7" fmla="*/ 1528577 w 3076069"/>
                              <a:gd name="connsiteY7" fmla="*/ 501566 h 1316375"/>
                              <a:gd name="connsiteX8" fmla="*/ 2623695 w 3076069"/>
                              <a:gd name="connsiteY8" fmla="*/ 0 h 1316375"/>
                              <a:gd name="connsiteX9" fmla="*/ 2927383 w 3076069"/>
                              <a:gd name="connsiteY9" fmla="*/ 96632 h 1316375"/>
                              <a:gd name="connsiteX10" fmla="*/ 2131352 w 3076069"/>
                              <a:gd name="connsiteY10" fmla="*/ 432543 h 1316375"/>
                              <a:gd name="connsiteX11" fmla="*/ 2292399 w 3076069"/>
                              <a:gd name="connsiteY11" fmla="*/ 920305 h 1316375"/>
                              <a:gd name="connsiteX12" fmla="*/ 3076069 w 3076069"/>
                              <a:gd name="connsiteY12" fmla="*/ 1228607 h 1316375"/>
                              <a:gd name="connsiteX13" fmla="*/ 2808172 w 3076069"/>
                              <a:gd name="connsiteY13" fmla="*/ 1316375 h 1316375"/>
                              <a:gd name="connsiteX14" fmla="*/ 1537780 w 3076069"/>
                              <a:gd name="connsiteY14" fmla="*/ 727041 h 1316375"/>
                              <a:gd name="connsiteX0" fmla="*/ 1537780 w 3076069"/>
                              <a:gd name="connsiteY0" fmla="*/ 727041 h 1321259"/>
                              <a:gd name="connsiteX1" fmla="*/ 313981 w 3076069"/>
                              <a:gd name="connsiteY1" fmla="*/ 1321259 h 1321259"/>
                              <a:gd name="connsiteX2" fmla="*/ 0 w 3076069"/>
                              <a:gd name="connsiteY2" fmla="*/ 1228607 h 1321259"/>
                              <a:gd name="connsiteX3" fmla="*/ 962613 w 3076069"/>
                              <a:gd name="connsiteY3" fmla="*/ 837478 h 1321259"/>
                              <a:gd name="connsiteX4" fmla="*/ 935005 w 3076069"/>
                              <a:gd name="connsiteY4" fmla="*/ 450949 h 1321259"/>
                              <a:gd name="connsiteX5" fmla="*/ 212596 w 3076069"/>
                              <a:gd name="connsiteY5" fmla="*/ 119640 h 1321259"/>
                              <a:gd name="connsiteX6" fmla="*/ 456466 w 3076069"/>
                              <a:gd name="connsiteY6" fmla="*/ 50617 h 1321259"/>
                              <a:gd name="connsiteX7" fmla="*/ 1528577 w 3076069"/>
                              <a:gd name="connsiteY7" fmla="*/ 501566 h 1321259"/>
                              <a:gd name="connsiteX8" fmla="*/ 2623695 w 3076069"/>
                              <a:gd name="connsiteY8" fmla="*/ 0 h 1321259"/>
                              <a:gd name="connsiteX9" fmla="*/ 2927383 w 3076069"/>
                              <a:gd name="connsiteY9" fmla="*/ 96632 h 1321259"/>
                              <a:gd name="connsiteX10" fmla="*/ 2131352 w 3076069"/>
                              <a:gd name="connsiteY10" fmla="*/ 432543 h 1321259"/>
                              <a:gd name="connsiteX11" fmla="*/ 2292399 w 3076069"/>
                              <a:gd name="connsiteY11" fmla="*/ 920305 h 1321259"/>
                              <a:gd name="connsiteX12" fmla="*/ 3076069 w 3076069"/>
                              <a:gd name="connsiteY12" fmla="*/ 1228607 h 1321259"/>
                              <a:gd name="connsiteX13" fmla="*/ 2808172 w 3076069"/>
                              <a:gd name="connsiteY13" fmla="*/ 1316375 h 1321259"/>
                              <a:gd name="connsiteX14" fmla="*/ 1537780 w 3076069"/>
                              <a:gd name="connsiteY14" fmla="*/ 727041 h 1321259"/>
                              <a:gd name="connsiteX0" fmla="*/ 1537780 w 3076069"/>
                              <a:gd name="connsiteY0" fmla="*/ 750825 h 1321259"/>
                              <a:gd name="connsiteX1" fmla="*/ 313981 w 3076069"/>
                              <a:gd name="connsiteY1" fmla="*/ 1321259 h 1321259"/>
                              <a:gd name="connsiteX2" fmla="*/ 0 w 3076069"/>
                              <a:gd name="connsiteY2" fmla="*/ 1228607 h 1321259"/>
                              <a:gd name="connsiteX3" fmla="*/ 962613 w 3076069"/>
                              <a:gd name="connsiteY3" fmla="*/ 837478 h 1321259"/>
                              <a:gd name="connsiteX4" fmla="*/ 935005 w 3076069"/>
                              <a:gd name="connsiteY4" fmla="*/ 450949 h 1321259"/>
                              <a:gd name="connsiteX5" fmla="*/ 212596 w 3076069"/>
                              <a:gd name="connsiteY5" fmla="*/ 119640 h 1321259"/>
                              <a:gd name="connsiteX6" fmla="*/ 456466 w 3076069"/>
                              <a:gd name="connsiteY6" fmla="*/ 50617 h 1321259"/>
                              <a:gd name="connsiteX7" fmla="*/ 1528577 w 3076069"/>
                              <a:gd name="connsiteY7" fmla="*/ 501566 h 1321259"/>
                              <a:gd name="connsiteX8" fmla="*/ 2623695 w 3076069"/>
                              <a:gd name="connsiteY8" fmla="*/ 0 h 1321259"/>
                              <a:gd name="connsiteX9" fmla="*/ 2927383 w 3076069"/>
                              <a:gd name="connsiteY9" fmla="*/ 96632 h 1321259"/>
                              <a:gd name="connsiteX10" fmla="*/ 2131352 w 3076069"/>
                              <a:gd name="connsiteY10" fmla="*/ 432543 h 1321259"/>
                              <a:gd name="connsiteX11" fmla="*/ 2292399 w 3076069"/>
                              <a:gd name="connsiteY11" fmla="*/ 920305 h 1321259"/>
                              <a:gd name="connsiteX12" fmla="*/ 3076069 w 3076069"/>
                              <a:gd name="connsiteY12" fmla="*/ 1228607 h 1321259"/>
                              <a:gd name="connsiteX13" fmla="*/ 2808172 w 3076069"/>
                              <a:gd name="connsiteY13" fmla="*/ 1316375 h 1321259"/>
                              <a:gd name="connsiteX14" fmla="*/ 1537780 w 3076069"/>
                              <a:gd name="connsiteY14" fmla="*/ 750825 h 1321259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  <a:cxn ang="0">
                                <a:pos x="connsiteX5" y="connsiteY5"/>
                              </a:cxn>
                              <a:cxn ang="0">
                                <a:pos x="connsiteX6" y="connsiteY6"/>
                              </a:cxn>
                              <a:cxn ang="0">
                                <a:pos x="connsiteX7" y="connsiteY7"/>
                              </a:cxn>
                              <a:cxn ang="0">
                                <a:pos x="connsiteX8" y="connsiteY8"/>
                              </a:cxn>
                              <a:cxn ang="0">
                                <a:pos x="connsiteX9" y="connsiteY9"/>
                              </a:cxn>
                              <a:cxn ang="0">
                                <a:pos x="connsiteX10" y="connsiteY10"/>
                              </a:cxn>
                              <a:cxn ang="0">
                                <a:pos x="connsiteX11" y="connsiteY11"/>
                              </a:cxn>
                              <a:cxn ang="0">
                                <a:pos x="connsiteX12" y="connsiteY12"/>
                              </a:cxn>
                              <a:cxn ang="0">
                                <a:pos x="connsiteX13" y="connsiteY13"/>
                              </a:cxn>
                              <a:cxn ang="0">
                                <a:pos x="connsiteX14" y="connsiteY14"/>
                              </a:cxn>
                            </a:cxnLst>
                            <a:rect l="l" t="t" r="r" b="b"/>
                            <a:pathLst>
                              <a:path w="3076069" h="1321259">
                                <a:moveTo>
                                  <a:pt x="1537780" y="750825"/>
                                </a:moveTo>
                                <a:lnTo>
                                  <a:pt x="313981" y="1321259"/>
                                </a:lnTo>
                                <a:lnTo>
                                  <a:pt x="0" y="1228607"/>
                                </a:lnTo>
                                <a:lnTo>
                                  <a:pt x="962613" y="837478"/>
                                </a:lnTo>
                                <a:lnTo>
                                  <a:pt x="935005" y="450949"/>
                                </a:lnTo>
                                <a:lnTo>
                                  <a:pt x="212596" y="119640"/>
                                </a:lnTo>
                                <a:lnTo>
                                  <a:pt x="456466" y="50617"/>
                                </a:lnTo>
                                <a:lnTo>
                                  <a:pt x="1528577" y="501566"/>
                                </a:lnTo>
                                <a:lnTo>
                                  <a:pt x="2623695" y="0"/>
                                </a:lnTo>
                                <a:lnTo>
                                  <a:pt x="2927383" y="96632"/>
                                </a:lnTo>
                                <a:lnTo>
                                  <a:pt x="2131352" y="432543"/>
                                </a:lnTo>
                                <a:lnTo>
                                  <a:pt x="2292399" y="920305"/>
                                </a:lnTo>
                                <a:lnTo>
                                  <a:pt x="3076069" y="1228607"/>
                                </a:lnTo>
                                <a:lnTo>
                                  <a:pt x="2808172" y="1316375"/>
                                </a:lnTo>
                                <a:lnTo>
                                  <a:pt x="1537780" y="750825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60000"/>
                              <a:lumOff val="40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896" name="Freeform 895">
                            <a:extLst>
                              <a:ext uri="{FF2B5EF4-FFF2-40B4-BE49-F238E27FC236}">
                                <a16:creationId xmlns:a16="http://schemas.microsoft.com/office/drawing/2014/main" id="{22ED0C11-B988-2D03-CBC7-126216DA2670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102655" y="1633412"/>
                            <a:ext cx="662444" cy="111846"/>
                          </a:xfrm>
                          <a:custGeom>
                            <a:avLst/>
                            <a:gdLst>
                              <a:gd name="connsiteX0" fmla="*/ 0 w 3645229"/>
                              <a:gd name="connsiteY0" fmla="*/ 214441 h 923747"/>
                              <a:gd name="connsiteX1" fmla="*/ 659770 w 3645229"/>
                              <a:gd name="connsiteY1" fmla="*/ 16495 h 923747"/>
                              <a:gd name="connsiteX2" fmla="*/ 1814367 w 3645229"/>
                              <a:gd name="connsiteY2" fmla="*/ 511360 h 923747"/>
                              <a:gd name="connsiteX3" fmla="*/ 2968965 w 3645229"/>
                              <a:gd name="connsiteY3" fmla="*/ 0 h 923747"/>
                              <a:gd name="connsiteX4" fmla="*/ 3645229 w 3645229"/>
                              <a:gd name="connsiteY4" fmla="*/ 197946 h 923747"/>
                              <a:gd name="connsiteX5" fmla="*/ 3199884 w 3645229"/>
                              <a:gd name="connsiteY5" fmla="*/ 461874 h 923747"/>
                              <a:gd name="connsiteX6" fmla="*/ 2985459 w 3645229"/>
                              <a:gd name="connsiteY6" fmla="*/ 379396 h 923747"/>
                              <a:gd name="connsiteX7" fmla="*/ 1830861 w 3645229"/>
                              <a:gd name="connsiteY7" fmla="*/ 923747 h 923747"/>
                              <a:gd name="connsiteX8" fmla="*/ 676264 w 3645229"/>
                              <a:gd name="connsiteY8" fmla="*/ 412387 h 923747"/>
                              <a:gd name="connsiteX9" fmla="*/ 527816 w 3645229"/>
                              <a:gd name="connsiteY9" fmla="*/ 478369 h 923747"/>
                              <a:gd name="connsiteX10" fmla="*/ 0 w 3645229"/>
                              <a:gd name="connsiteY10" fmla="*/ 21444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71662 w 3640627"/>
                              <a:gd name="connsiteY8" fmla="*/ 412387 h 923747"/>
                              <a:gd name="connsiteX9" fmla="*/ 523214 w 3640627"/>
                              <a:gd name="connsiteY9" fmla="*/ 478369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71662 w 3640627"/>
                              <a:gd name="connsiteY8" fmla="*/ 412387 h 923747"/>
                              <a:gd name="connsiteX9" fmla="*/ 523214 w 3640627"/>
                              <a:gd name="connsiteY9" fmla="*/ 482971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90067 w 3640627"/>
                              <a:gd name="connsiteY8" fmla="*/ 412387 h 923747"/>
                              <a:gd name="connsiteX9" fmla="*/ 523214 w 3640627"/>
                              <a:gd name="connsiteY9" fmla="*/ 482971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09765 w 3640627"/>
                              <a:gd name="connsiteY2" fmla="*/ 511360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2980857 w 3640627"/>
                              <a:gd name="connsiteY6" fmla="*/ 379396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55778 w 3640627"/>
                              <a:gd name="connsiteY2" fmla="*/ 534367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2980857 w 3640627"/>
                              <a:gd name="connsiteY6" fmla="*/ 379396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55778 w 3640627"/>
                              <a:gd name="connsiteY2" fmla="*/ 534367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3008465 w 3640627"/>
                              <a:gd name="connsiteY6" fmla="*/ 402404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723451"/>
                              <a:gd name="connsiteY0" fmla="*/ 242051 h 946755"/>
                              <a:gd name="connsiteX1" fmla="*/ 655168 w 3723451"/>
                              <a:gd name="connsiteY1" fmla="*/ 16495 h 946755"/>
                              <a:gd name="connsiteX2" fmla="*/ 1855778 w 3723451"/>
                              <a:gd name="connsiteY2" fmla="*/ 534367 h 946755"/>
                              <a:gd name="connsiteX3" fmla="*/ 2964363 w 3723451"/>
                              <a:gd name="connsiteY3" fmla="*/ 0 h 946755"/>
                              <a:gd name="connsiteX4" fmla="*/ 3723451 w 3723451"/>
                              <a:gd name="connsiteY4" fmla="*/ 220954 h 946755"/>
                              <a:gd name="connsiteX5" fmla="*/ 3195282 w 3723451"/>
                              <a:gd name="connsiteY5" fmla="*/ 461874 h 946755"/>
                              <a:gd name="connsiteX6" fmla="*/ 3008465 w 3723451"/>
                              <a:gd name="connsiteY6" fmla="*/ 402404 h 946755"/>
                              <a:gd name="connsiteX7" fmla="*/ 1876873 w 3723451"/>
                              <a:gd name="connsiteY7" fmla="*/ 946755 h 946755"/>
                              <a:gd name="connsiteX8" fmla="*/ 690067 w 3723451"/>
                              <a:gd name="connsiteY8" fmla="*/ 412387 h 946755"/>
                              <a:gd name="connsiteX9" fmla="*/ 523214 w 3723451"/>
                              <a:gd name="connsiteY9" fmla="*/ 482971 h 946755"/>
                              <a:gd name="connsiteX10" fmla="*/ 0 w 3723451"/>
                              <a:gd name="connsiteY10" fmla="*/ 242051 h 946755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95282 w 3723451"/>
                              <a:gd name="connsiteY5" fmla="*/ 448069 h 932950"/>
                              <a:gd name="connsiteX6" fmla="*/ 3008465 w 3723451"/>
                              <a:gd name="connsiteY6" fmla="*/ 388599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95282 w 3723451"/>
                              <a:gd name="connsiteY5" fmla="*/ 448069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86079 w 3723451"/>
                              <a:gd name="connsiteY5" fmla="*/ 461874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86079 w 3723451"/>
                              <a:gd name="connsiteY5" fmla="*/ 461874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711613 w 3723451"/>
                              <a:gd name="connsiteY8" fmla="*/ 413055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  <a:cxn ang="0">
                                <a:pos x="connsiteX5" y="connsiteY5"/>
                              </a:cxn>
                              <a:cxn ang="0">
                                <a:pos x="connsiteX6" y="connsiteY6"/>
                              </a:cxn>
                              <a:cxn ang="0">
                                <a:pos x="connsiteX7" y="connsiteY7"/>
                              </a:cxn>
                              <a:cxn ang="0">
                                <a:pos x="connsiteX8" y="connsiteY8"/>
                              </a:cxn>
                              <a:cxn ang="0">
                                <a:pos x="connsiteX9" y="connsiteY9"/>
                              </a:cxn>
                              <a:cxn ang="0">
                                <a:pos x="connsiteX10" y="connsiteY10"/>
                              </a:cxn>
                            </a:cxnLst>
                            <a:rect l="l" t="t" r="r" b="b"/>
                            <a:pathLst>
                              <a:path w="3723451" h="932950">
                                <a:moveTo>
                                  <a:pt x="0" y="228246"/>
                                </a:moveTo>
                                <a:lnTo>
                                  <a:pt x="655168" y="2690"/>
                                </a:lnTo>
                                <a:lnTo>
                                  <a:pt x="1855778" y="520562"/>
                                </a:lnTo>
                                <a:lnTo>
                                  <a:pt x="3001174" y="0"/>
                                </a:lnTo>
                                <a:lnTo>
                                  <a:pt x="3723451" y="207149"/>
                                </a:lnTo>
                                <a:lnTo>
                                  <a:pt x="3186079" y="461874"/>
                                </a:lnTo>
                                <a:lnTo>
                                  <a:pt x="3013067" y="393200"/>
                                </a:lnTo>
                                <a:lnTo>
                                  <a:pt x="1876873" y="932950"/>
                                </a:lnTo>
                                <a:lnTo>
                                  <a:pt x="711613" y="413055"/>
                                </a:lnTo>
                                <a:lnTo>
                                  <a:pt x="523214" y="469166"/>
                                </a:lnTo>
                                <a:lnTo>
                                  <a:pt x="0" y="228246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897" name="Freeform 896">
                            <a:extLst>
                              <a:ext uri="{FF2B5EF4-FFF2-40B4-BE49-F238E27FC236}">
                                <a16:creationId xmlns:a16="http://schemas.microsoft.com/office/drawing/2014/main" id="{6E902700-A0B0-A604-3A7D-1D93A89846C0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536889" y="1728599"/>
                            <a:ext cx="244057" cy="97568"/>
                          </a:xfrm>
                          <a:custGeom>
                            <a:avLst/>
                            <a:gdLst>
                              <a:gd name="connsiteX0" fmla="*/ 55216 w 1421812"/>
                              <a:gd name="connsiteY0" fmla="*/ 0 h 800665"/>
                              <a:gd name="connsiteX1" fmla="*/ 1421812 w 1421812"/>
                              <a:gd name="connsiteY1" fmla="*/ 625807 h 800665"/>
                              <a:gd name="connsiteX2" fmla="*/ 947874 w 1421812"/>
                              <a:gd name="connsiteY2" fmla="*/ 800665 h 800665"/>
                              <a:gd name="connsiteX3" fmla="*/ 50614 w 1421812"/>
                              <a:gd name="connsiteY3" fmla="*/ 404934 h 800665"/>
                              <a:gd name="connsiteX4" fmla="*/ 0 w 1421812"/>
                              <a:gd name="connsiteY4" fmla="*/ 404934 h 800665"/>
                              <a:gd name="connsiteX5" fmla="*/ 55216 w 1421812"/>
                              <a:gd name="connsiteY5" fmla="*/ 0 h 800665"/>
                              <a:gd name="connsiteX0" fmla="*/ 4602 w 1371198"/>
                              <a:gd name="connsiteY0" fmla="*/ 0 h 800665"/>
                              <a:gd name="connsiteX1" fmla="*/ 1371198 w 1371198"/>
                              <a:gd name="connsiteY1" fmla="*/ 625807 h 800665"/>
                              <a:gd name="connsiteX2" fmla="*/ 897260 w 1371198"/>
                              <a:gd name="connsiteY2" fmla="*/ 800665 h 800665"/>
                              <a:gd name="connsiteX3" fmla="*/ 0 w 1371198"/>
                              <a:gd name="connsiteY3" fmla="*/ 404934 h 800665"/>
                              <a:gd name="connsiteX4" fmla="*/ 4602 w 1371198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9868"/>
                              <a:gd name="connsiteX1" fmla="*/ 1366596 w 1366596"/>
                              <a:gd name="connsiteY1" fmla="*/ 625807 h 809868"/>
                              <a:gd name="connsiteX2" fmla="*/ 865050 w 1366596"/>
                              <a:gd name="connsiteY2" fmla="*/ 809868 h 809868"/>
                              <a:gd name="connsiteX3" fmla="*/ 4601 w 1366596"/>
                              <a:gd name="connsiteY3" fmla="*/ 427942 h 809868"/>
                              <a:gd name="connsiteX4" fmla="*/ 0 w 1366596"/>
                              <a:gd name="connsiteY4" fmla="*/ 0 h 809868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</a:cxnLst>
                            <a:rect l="l" t="t" r="r" b="b"/>
                            <a:pathLst>
                              <a:path w="1366596" h="809868">
                                <a:moveTo>
                                  <a:pt x="0" y="0"/>
                                </a:moveTo>
                                <a:lnTo>
                                  <a:pt x="1366596" y="625807"/>
                                </a:lnTo>
                                <a:lnTo>
                                  <a:pt x="865050" y="809868"/>
                                </a:lnTo>
                                <a:lnTo>
                                  <a:pt x="4601" y="427942"/>
                                </a:lnTo>
                                <a:cubicBezTo>
                                  <a:pt x="-1535" y="105836"/>
                                  <a:pt x="1534" y="142647"/>
                                  <a:pt x="0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898" name="Freeform 897">
                            <a:extLst>
                              <a:ext uri="{FF2B5EF4-FFF2-40B4-BE49-F238E27FC236}">
                                <a16:creationId xmlns:a16="http://schemas.microsoft.com/office/drawing/2014/main" id="{232DD0BF-FAFD-ED1D-E763-12926E8BC412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089977" y="1730980"/>
                            <a:ext cx="240888" cy="95187"/>
                          </a:xfrm>
                          <a:custGeom>
                            <a:avLst/>
                            <a:gdLst>
                              <a:gd name="connsiteX0" fmla="*/ 1329786 w 1348191"/>
                              <a:gd name="connsiteY0" fmla="*/ 0 h 809869"/>
                              <a:gd name="connsiteX1" fmla="*/ 1348191 w 1348191"/>
                              <a:gd name="connsiteY1" fmla="*/ 400333 h 809869"/>
                              <a:gd name="connsiteX2" fmla="*/ 487742 w 1348191"/>
                              <a:gd name="connsiteY2" fmla="*/ 809869 h 809869"/>
                              <a:gd name="connsiteX3" fmla="*/ 0 w 1348191"/>
                              <a:gd name="connsiteY3" fmla="*/ 630409 h 809869"/>
                              <a:gd name="connsiteX4" fmla="*/ 1329786 w 1348191"/>
                              <a:gd name="connsiteY4" fmla="*/ 0 h 809869"/>
                              <a:gd name="connsiteX0" fmla="*/ 1329786 w 1348191"/>
                              <a:gd name="connsiteY0" fmla="*/ 0 h 791462"/>
                              <a:gd name="connsiteX1" fmla="*/ 1348191 w 1348191"/>
                              <a:gd name="connsiteY1" fmla="*/ 381926 h 791462"/>
                              <a:gd name="connsiteX2" fmla="*/ 487742 w 1348191"/>
                              <a:gd name="connsiteY2" fmla="*/ 791462 h 791462"/>
                              <a:gd name="connsiteX3" fmla="*/ 0 w 1348191"/>
                              <a:gd name="connsiteY3" fmla="*/ 612002 h 791462"/>
                              <a:gd name="connsiteX4" fmla="*/ 1329786 w 1348191"/>
                              <a:gd name="connsiteY4" fmla="*/ 0 h 791462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</a:cxnLst>
                            <a:rect l="l" t="t" r="r" b="b"/>
                            <a:pathLst>
                              <a:path w="1348191" h="791462">
                                <a:moveTo>
                                  <a:pt x="1329786" y="0"/>
                                </a:moveTo>
                                <a:lnTo>
                                  <a:pt x="1348191" y="381926"/>
                                </a:lnTo>
                                <a:lnTo>
                                  <a:pt x="487742" y="791462"/>
                                </a:lnTo>
                                <a:lnTo>
                                  <a:pt x="0" y="612002"/>
                                </a:lnTo>
                                <a:lnTo>
                                  <a:pt x="1329786" y="0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cxnSp>
                        <p:nvCxnSpPr>
                          <p:cNvPr id="899" name="Straight Connector 898">
                            <a:extLst>
                              <a:ext uri="{FF2B5EF4-FFF2-40B4-BE49-F238E27FC236}">
                                <a16:creationId xmlns:a16="http://schemas.microsoft.com/office/drawing/2014/main" id="{7C5DB23C-62BD-0158-B3E4-ECA4025BB57B}"/>
                              </a:ext>
                            </a:extLst>
                          </p:cNvPr>
                          <p:cNvCxnSpPr>
                            <a:endCxn id="894" idx="2"/>
                          </p:cNvCxnSpPr>
                          <p:nvPr/>
                        </p:nvCxnSpPr>
                        <p:spPr bwMode="auto">
                          <a:xfrm flipH="1" flipV="1">
                            <a:off x="1871277" y="1735739"/>
                            <a:ext cx="3169" cy="123743"/>
                          </a:xfrm>
                          <a:prstGeom prst="line">
                            <a:avLst/>
                          </a:prstGeom>
                          <a:noFill/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5" dist="19939" dir="5400000" algn="tl" rotWithShape="0">
                              <a:srgbClr val="000000">
                                <a:alpha val="38000"/>
                              </a:srgbClr>
                            </a:outerShdw>
                          </a:effectLst>
                        </p:spPr>
                      </p:cxnSp>
                      <p:cxnSp>
                        <p:nvCxnSpPr>
                          <p:cNvPr id="900" name="Straight Connector 899">
                            <a:extLst>
                              <a:ext uri="{FF2B5EF4-FFF2-40B4-BE49-F238E27FC236}">
                                <a16:creationId xmlns:a16="http://schemas.microsoft.com/office/drawing/2014/main" id="{679CC638-F84E-59D4-AA7D-28EB6AD85CB8}"/>
                              </a:ext>
                            </a:extLst>
                          </p:cNvPr>
                          <p:cNvCxnSpPr/>
                          <p:nvPr/>
                        </p:nvCxnSpPr>
                        <p:spPr bwMode="auto">
                          <a:xfrm flipH="1" flipV="1">
                            <a:off x="2996477" y="1733359"/>
                            <a:ext cx="3171" cy="123743"/>
                          </a:xfrm>
                          <a:prstGeom prst="line">
                            <a:avLst/>
                          </a:prstGeom>
                          <a:noFill/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5" dist="19939" dir="5400000" algn="tl" rotWithShape="0">
                              <a:srgbClr val="000000">
                                <a:alpha val="38000"/>
                              </a:srgbClr>
                            </a:outerShdw>
                          </a:effectLst>
                        </p:spPr>
                      </p:cxnSp>
                    </p:grpSp>
                    <p:grpSp>
                      <p:nvGrpSpPr>
                        <p:cNvPr id="889" name="Group 888">
                          <a:extLst>
                            <a:ext uri="{FF2B5EF4-FFF2-40B4-BE49-F238E27FC236}">
                              <a16:creationId xmlns:a16="http://schemas.microsoft.com/office/drawing/2014/main" id="{7689DE68-5979-22AE-F73B-9EFD35387312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1770362" y="2873352"/>
                          <a:ext cx="428460" cy="369332"/>
                          <a:chOff x="667045" y="1708643"/>
                          <a:chExt cx="428460" cy="369332"/>
                        </a:xfrm>
                      </p:grpSpPr>
                      <p:sp>
                        <p:nvSpPr>
                          <p:cNvPr id="890" name="Oval 889">
                            <a:extLst>
                              <a:ext uri="{FF2B5EF4-FFF2-40B4-BE49-F238E27FC236}">
                                <a16:creationId xmlns:a16="http://schemas.microsoft.com/office/drawing/2014/main" id="{05B79E99-CB46-F9A8-9E31-CCDF5365243B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725417" y="1787240"/>
                            <a:ext cx="356365" cy="231962"/>
                          </a:xfrm>
                          <a:prstGeom prst="ellipse">
                            <a:avLst/>
                          </a:prstGeom>
                          <a:solidFill>
                            <a:srgbClr val="FFFFFF">
                              <a:alpha val="76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rtlCol="0"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891" name="TextBox 890">
                            <a:extLst>
                              <a:ext uri="{FF2B5EF4-FFF2-40B4-BE49-F238E27FC236}">
                                <a16:creationId xmlns:a16="http://schemas.microsoft.com/office/drawing/2014/main" id="{1C6E4D68-11A3-B759-0009-6ED7567B1256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667045" y="1708643"/>
                            <a:ext cx="428460" cy="369332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none" rtlCol="0">
                            <a:spAutoFit/>
                          </a:bodyPr>
                          <a:lstStyle/>
                          <a:p>
                            <a:pPr marL="0" marR="0" lvl="0" indent="0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en-US" sz="1800" b="0" i="0" u="none" strike="noStrike" kern="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0000"/>
                                </a:solidFill>
                                <a:effectLst/>
                                <a:uLnTx/>
                                <a:uFillTx/>
                                <a:latin typeface="Arial" charset="0"/>
                                <a:ea typeface="ＭＳ Ｐゴシック" charset="0"/>
                              </a:rPr>
                              <a:t>2c</a:t>
                            </a:r>
                          </a:p>
                        </p:txBody>
                      </p:sp>
                    </p:grpSp>
                  </p:grpSp>
                  <p:grpSp>
                    <p:nvGrpSpPr>
                      <p:cNvPr id="871" name="Group 870">
                        <a:extLst>
                          <a:ext uri="{FF2B5EF4-FFF2-40B4-BE49-F238E27FC236}">
                            <a16:creationId xmlns:a16="http://schemas.microsoft.com/office/drawing/2014/main" id="{76B316E3-3F88-91E5-C5FF-B83A658B3C16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833331" y="3478719"/>
                        <a:ext cx="565150" cy="369332"/>
                        <a:chOff x="1736090" y="2873352"/>
                        <a:chExt cx="565150" cy="369332"/>
                      </a:xfrm>
                    </p:grpSpPr>
                    <p:grpSp>
                      <p:nvGrpSpPr>
                        <p:cNvPr id="875" name="Group 327">
                          <a:extLst>
                            <a:ext uri="{FF2B5EF4-FFF2-40B4-BE49-F238E27FC236}">
                              <a16:creationId xmlns:a16="http://schemas.microsoft.com/office/drawing/2014/main" id="{EE1BBA5D-A033-A111-4244-9CEB79AF4E94}"/>
                            </a:ext>
                          </a:extLst>
                        </p:cNvPr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1736090" y="2893762"/>
                          <a:ext cx="565150" cy="292100"/>
                          <a:chOff x="1871277" y="1576300"/>
                          <a:chExt cx="1128371" cy="437861"/>
                        </a:xfrm>
                      </p:grpSpPr>
                      <p:sp>
                        <p:nvSpPr>
                          <p:cNvPr id="879" name="Oval 878">
                            <a:extLst>
                              <a:ext uri="{FF2B5EF4-FFF2-40B4-BE49-F238E27FC236}">
                                <a16:creationId xmlns:a16="http://schemas.microsoft.com/office/drawing/2014/main" id="{D2336AC5-B104-C302-5D15-65FE30B10284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 flipV="1">
                            <a:off x="1874446" y="1692905"/>
                            <a:ext cx="1125202" cy="321256"/>
                          </a:xfrm>
                          <a:prstGeom prst="ellipse">
                            <a:avLst/>
                          </a:prstGeom>
                          <a:gradFill flip="none" rotWithShape="1">
                            <a:gsLst>
                              <a:gs pos="0">
                                <a:srgbClr val="3333CC">
                                  <a:lumMod val="75000"/>
                                </a:srgbClr>
                              </a:gs>
                              <a:gs pos="53000">
                                <a:srgbClr val="3333CC">
                                  <a:lumMod val="60000"/>
                                  <a:lumOff val="40000"/>
                                </a:srgbClr>
                              </a:gs>
                              <a:gs pos="100000">
                                <a:srgbClr val="3333CC">
                                  <a:lumMod val="75000"/>
                                </a:srgbClr>
                              </a:gs>
                            </a:gsLst>
                            <a:lin ang="0" scaled="1"/>
                            <a:tileRect/>
                          </a:gradFill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solidFill>
                                  <a:srgbClr val="000000"/>
                                </a:solidFill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880" name="Rectangle 879">
                            <a:extLst>
                              <a:ext uri="{FF2B5EF4-FFF2-40B4-BE49-F238E27FC236}">
                                <a16:creationId xmlns:a16="http://schemas.microsoft.com/office/drawing/2014/main" id="{2FCDF5C5-AEE4-160A-1C20-8EA05F2486A4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1871277" y="1740499"/>
                            <a:ext cx="1128371" cy="114225"/>
                          </a:xfrm>
                          <a:prstGeom prst="rect">
                            <a:avLst/>
                          </a:prstGeom>
                          <a:gradFill rotWithShape="1">
                            <a:gsLst>
                              <a:gs pos="0">
                                <a:srgbClr val="3333CC">
                                  <a:lumMod val="75000"/>
                                </a:srgbClr>
                              </a:gs>
                              <a:gs pos="53000">
                                <a:srgbClr val="3333CC">
                                  <a:lumMod val="60000"/>
                                  <a:lumOff val="40000"/>
                                </a:srgbClr>
                              </a:gs>
                              <a:gs pos="100000">
                                <a:srgbClr val="3333CC">
                                  <a:lumMod val="75000"/>
                                </a:srgbClr>
                              </a:gs>
                            </a:gsLst>
                            <a:lin ang="10800000" scaled="0"/>
                          </a:gradFill>
                          <a:ln w="25400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881" name="Oval 880">
                            <a:extLst>
                              <a:ext uri="{FF2B5EF4-FFF2-40B4-BE49-F238E27FC236}">
                                <a16:creationId xmlns:a16="http://schemas.microsoft.com/office/drawing/2014/main" id="{5A1B49CB-A518-312B-89BC-802DC3FCAA6B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 flipV="1">
                            <a:off x="1871277" y="1576300"/>
                            <a:ext cx="1125200" cy="321257"/>
                          </a:xfrm>
                          <a:prstGeom prst="ellipse">
                            <a:avLst/>
                          </a:prstGeom>
                          <a:solidFill>
                            <a:srgbClr val="FFFFFF">
                              <a:lumMod val="75000"/>
                            </a:srgbClr>
                          </a:solidFill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solidFill>
                                  <a:srgbClr val="000000"/>
                                </a:solidFill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882" name="Freeform 881">
                            <a:extLst>
                              <a:ext uri="{FF2B5EF4-FFF2-40B4-BE49-F238E27FC236}">
                                <a16:creationId xmlns:a16="http://schemas.microsoft.com/office/drawing/2014/main" id="{C955868B-00E5-4174-DE68-BFFD1CBA8E98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159708" y="1673868"/>
                            <a:ext cx="548339" cy="159438"/>
                          </a:xfrm>
                          <a:custGeom>
                            <a:avLst/>
                            <a:gdLst>
                              <a:gd name="connsiteX0" fmla="*/ 1486231 w 2944854"/>
                              <a:gd name="connsiteY0" fmla="*/ 727041 h 1302232"/>
                              <a:gd name="connsiteX1" fmla="*/ 257675 w 2944854"/>
                              <a:gd name="connsiteY1" fmla="*/ 1302232 h 1302232"/>
                              <a:gd name="connsiteX2" fmla="*/ 0 w 2944854"/>
                              <a:gd name="connsiteY2" fmla="*/ 1228607 h 1302232"/>
                              <a:gd name="connsiteX3" fmla="*/ 911064 w 2944854"/>
                              <a:gd name="connsiteY3" fmla="*/ 837478 h 1302232"/>
                              <a:gd name="connsiteX4" fmla="*/ 883456 w 2944854"/>
                              <a:gd name="connsiteY4" fmla="*/ 450949 h 1302232"/>
                              <a:gd name="connsiteX5" fmla="*/ 161047 w 2944854"/>
                              <a:gd name="connsiteY5" fmla="*/ 119640 h 1302232"/>
                              <a:gd name="connsiteX6" fmla="*/ 404917 w 2944854"/>
                              <a:gd name="connsiteY6" fmla="*/ 50617 h 1302232"/>
                              <a:gd name="connsiteX7" fmla="*/ 1477028 w 2944854"/>
                              <a:gd name="connsiteY7" fmla="*/ 501566 h 1302232"/>
                              <a:gd name="connsiteX8" fmla="*/ 2572146 w 2944854"/>
                              <a:gd name="connsiteY8" fmla="*/ 0 h 1302232"/>
                              <a:gd name="connsiteX9" fmla="*/ 2875834 w 2944854"/>
                              <a:gd name="connsiteY9" fmla="*/ 96632 h 1302232"/>
                              <a:gd name="connsiteX10" fmla="*/ 2079803 w 2944854"/>
                              <a:gd name="connsiteY10" fmla="*/ 432543 h 1302232"/>
                              <a:gd name="connsiteX11" fmla="*/ 2240850 w 2944854"/>
                              <a:gd name="connsiteY11" fmla="*/ 920305 h 1302232"/>
                              <a:gd name="connsiteX12" fmla="*/ 2944854 w 2944854"/>
                              <a:gd name="connsiteY12" fmla="*/ 1228607 h 1302232"/>
                              <a:gd name="connsiteX13" fmla="*/ 2733192 w 2944854"/>
                              <a:gd name="connsiteY13" fmla="*/ 1297630 h 1302232"/>
                              <a:gd name="connsiteX14" fmla="*/ 1486231 w 2944854"/>
                              <a:gd name="connsiteY14" fmla="*/ 727041 h 1302232"/>
                              <a:gd name="connsiteX0" fmla="*/ 1486231 w 2944854"/>
                              <a:gd name="connsiteY0" fmla="*/ 727041 h 1316375"/>
                              <a:gd name="connsiteX1" fmla="*/ 257675 w 2944854"/>
                              <a:gd name="connsiteY1" fmla="*/ 1302232 h 1316375"/>
                              <a:gd name="connsiteX2" fmla="*/ 0 w 2944854"/>
                              <a:gd name="connsiteY2" fmla="*/ 1228607 h 1316375"/>
                              <a:gd name="connsiteX3" fmla="*/ 911064 w 2944854"/>
                              <a:gd name="connsiteY3" fmla="*/ 837478 h 1316375"/>
                              <a:gd name="connsiteX4" fmla="*/ 883456 w 2944854"/>
                              <a:gd name="connsiteY4" fmla="*/ 450949 h 1316375"/>
                              <a:gd name="connsiteX5" fmla="*/ 161047 w 2944854"/>
                              <a:gd name="connsiteY5" fmla="*/ 119640 h 1316375"/>
                              <a:gd name="connsiteX6" fmla="*/ 404917 w 2944854"/>
                              <a:gd name="connsiteY6" fmla="*/ 50617 h 1316375"/>
                              <a:gd name="connsiteX7" fmla="*/ 1477028 w 2944854"/>
                              <a:gd name="connsiteY7" fmla="*/ 501566 h 1316375"/>
                              <a:gd name="connsiteX8" fmla="*/ 2572146 w 2944854"/>
                              <a:gd name="connsiteY8" fmla="*/ 0 h 1316375"/>
                              <a:gd name="connsiteX9" fmla="*/ 2875834 w 2944854"/>
                              <a:gd name="connsiteY9" fmla="*/ 96632 h 1316375"/>
                              <a:gd name="connsiteX10" fmla="*/ 2079803 w 2944854"/>
                              <a:gd name="connsiteY10" fmla="*/ 432543 h 1316375"/>
                              <a:gd name="connsiteX11" fmla="*/ 2240850 w 2944854"/>
                              <a:gd name="connsiteY11" fmla="*/ 920305 h 1316375"/>
                              <a:gd name="connsiteX12" fmla="*/ 2944854 w 2944854"/>
                              <a:gd name="connsiteY12" fmla="*/ 1228607 h 1316375"/>
                              <a:gd name="connsiteX13" fmla="*/ 2756623 w 2944854"/>
                              <a:gd name="connsiteY13" fmla="*/ 1316375 h 1316375"/>
                              <a:gd name="connsiteX14" fmla="*/ 1486231 w 2944854"/>
                              <a:gd name="connsiteY14" fmla="*/ 727041 h 1316375"/>
                              <a:gd name="connsiteX0" fmla="*/ 1486231 w 3024520"/>
                              <a:gd name="connsiteY0" fmla="*/ 727041 h 1316375"/>
                              <a:gd name="connsiteX1" fmla="*/ 257675 w 3024520"/>
                              <a:gd name="connsiteY1" fmla="*/ 1302232 h 1316375"/>
                              <a:gd name="connsiteX2" fmla="*/ 0 w 3024520"/>
                              <a:gd name="connsiteY2" fmla="*/ 1228607 h 1316375"/>
                              <a:gd name="connsiteX3" fmla="*/ 911064 w 3024520"/>
                              <a:gd name="connsiteY3" fmla="*/ 837478 h 1316375"/>
                              <a:gd name="connsiteX4" fmla="*/ 883456 w 3024520"/>
                              <a:gd name="connsiteY4" fmla="*/ 450949 h 1316375"/>
                              <a:gd name="connsiteX5" fmla="*/ 161047 w 3024520"/>
                              <a:gd name="connsiteY5" fmla="*/ 119640 h 1316375"/>
                              <a:gd name="connsiteX6" fmla="*/ 404917 w 3024520"/>
                              <a:gd name="connsiteY6" fmla="*/ 50617 h 1316375"/>
                              <a:gd name="connsiteX7" fmla="*/ 1477028 w 3024520"/>
                              <a:gd name="connsiteY7" fmla="*/ 501566 h 1316375"/>
                              <a:gd name="connsiteX8" fmla="*/ 2572146 w 3024520"/>
                              <a:gd name="connsiteY8" fmla="*/ 0 h 1316375"/>
                              <a:gd name="connsiteX9" fmla="*/ 2875834 w 3024520"/>
                              <a:gd name="connsiteY9" fmla="*/ 96632 h 1316375"/>
                              <a:gd name="connsiteX10" fmla="*/ 2079803 w 3024520"/>
                              <a:gd name="connsiteY10" fmla="*/ 432543 h 1316375"/>
                              <a:gd name="connsiteX11" fmla="*/ 2240850 w 3024520"/>
                              <a:gd name="connsiteY11" fmla="*/ 920305 h 1316375"/>
                              <a:gd name="connsiteX12" fmla="*/ 3024520 w 3024520"/>
                              <a:gd name="connsiteY12" fmla="*/ 1228607 h 1316375"/>
                              <a:gd name="connsiteX13" fmla="*/ 2756623 w 3024520"/>
                              <a:gd name="connsiteY13" fmla="*/ 1316375 h 1316375"/>
                              <a:gd name="connsiteX14" fmla="*/ 1486231 w 3024520"/>
                              <a:gd name="connsiteY14" fmla="*/ 727041 h 1316375"/>
                              <a:gd name="connsiteX0" fmla="*/ 1537780 w 3076069"/>
                              <a:gd name="connsiteY0" fmla="*/ 727041 h 1316375"/>
                              <a:gd name="connsiteX1" fmla="*/ 309224 w 3076069"/>
                              <a:gd name="connsiteY1" fmla="*/ 1302232 h 1316375"/>
                              <a:gd name="connsiteX2" fmla="*/ 0 w 3076069"/>
                              <a:gd name="connsiteY2" fmla="*/ 1228607 h 1316375"/>
                              <a:gd name="connsiteX3" fmla="*/ 962613 w 3076069"/>
                              <a:gd name="connsiteY3" fmla="*/ 837478 h 1316375"/>
                              <a:gd name="connsiteX4" fmla="*/ 935005 w 3076069"/>
                              <a:gd name="connsiteY4" fmla="*/ 450949 h 1316375"/>
                              <a:gd name="connsiteX5" fmla="*/ 212596 w 3076069"/>
                              <a:gd name="connsiteY5" fmla="*/ 119640 h 1316375"/>
                              <a:gd name="connsiteX6" fmla="*/ 456466 w 3076069"/>
                              <a:gd name="connsiteY6" fmla="*/ 50617 h 1316375"/>
                              <a:gd name="connsiteX7" fmla="*/ 1528577 w 3076069"/>
                              <a:gd name="connsiteY7" fmla="*/ 501566 h 1316375"/>
                              <a:gd name="connsiteX8" fmla="*/ 2623695 w 3076069"/>
                              <a:gd name="connsiteY8" fmla="*/ 0 h 1316375"/>
                              <a:gd name="connsiteX9" fmla="*/ 2927383 w 3076069"/>
                              <a:gd name="connsiteY9" fmla="*/ 96632 h 1316375"/>
                              <a:gd name="connsiteX10" fmla="*/ 2131352 w 3076069"/>
                              <a:gd name="connsiteY10" fmla="*/ 432543 h 1316375"/>
                              <a:gd name="connsiteX11" fmla="*/ 2292399 w 3076069"/>
                              <a:gd name="connsiteY11" fmla="*/ 920305 h 1316375"/>
                              <a:gd name="connsiteX12" fmla="*/ 3076069 w 3076069"/>
                              <a:gd name="connsiteY12" fmla="*/ 1228607 h 1316375"/>
                              <a:gd name="connsiteX13" fmla="*/ 2808172 w 3076069"/>
                              <a:gd name="connsiteY13" fmla="*/ 1316375 h 1316375"/>
                              <a:gd name="connsiteX14" fmla="*/ 1537780 w 3076069"/>
                              <a:gd name="connsiteY14" fmla="*/ 727041 h 1316375"/>
                              <a:gd name="connsiteX0" fmla="*/ 1537780 w 3076069"/>
                              <a:gd name="connsiteY0" fmla="*/ 727041 h 1321259"/>
                              <a:gd name="connsiteX1" fmla="*/ 313981 w 3076069"/>
                              <a:gd name="connsiteY1" fmla="*/ 1321259 h 1321259"/>
                              <a:gd name="connsiteX2" fmla="*/ 0 w 3076069"/>
                              <a:gd name="connsiteY2" fmla="*/ 1228607 h 1321259"/>
                              <a:gd name="connsiteX3" fmla="*/ 962613 w 3076069"/>
                              <a:gd name="connsiteY3" fmla="*/ 837478 h 1321259"/>
                              <a:gd name="connsiteX4" fmla="*/ 935005 w 3076069"/>
                              <a:gd name="connsiteY4" fmla="*/ 450949 h 1321259"/>
                              <a:gd name="connsiteX5" fmla="*/ 212596 w 3076069"/>
                              <a:gd name="connsiteY5" fmla="*/ 119640 h 1321259"/>
                              <a:gd name="connsiteX6" fmla="*/ 456466 w 3076069"/>
                              <a:gd name="connsiteY6" fmla="*/ 50617 h 1321259"/>
                              <a:gd name="connsiteX7" fmla="*/ 1528577 w 3076069"/>
                              <a:gd name="connsiteY7" fmla="*/ 501566 h 1321259"/>
                              <a:gd name="connsiteX8" fmla="*/ 2623695 w 3076069"/>
                              <a:gd name="connsiteY8" fmla="*/ 0 h 1321259"/>
                              <a:gd name="connsiteX9" fmla="*/ 2927383 w 3076069"/>
                              <a:gd name="connsiteY9" fmla="*/ 96632 h 1321259"/>
                              <a:gd name="connsiteX10" fmla="*/ 2131352 w 3076069"/>
                              <a:gd name="connsiteY10" fmla="*/ 432543 h 1321259"/>
                              <a:gd name="connsiteX11" fmla="*/ 2292399 w 3076069"/>
                              <a:gd name="connsiteY11" fmla="*/ 920305 h 1321259"/>
                              <a:gd name="connsiteX12" fmla="*/ 3076069 w 3076069"/>
                              <a:gd name="connsiteY12" fmla="*/ 1228607 h 1321259"/>
                              <a:gd name="connsiteX13" fmla="*/ 2808172 w 3076069"/>
                              <a:gd name="connsiteY13" fmla="*/ 1316375 h 1321259"/>
                              <a:gd name="connsiteX14" fmla="*/ 1537780 w 3076069"/>
                              <a:gd name="connsiteY14" fmla="*/ 727041 h 1321259"/>
                              <a:gd name="connsiteX0" fmla="*/ 1537780 w 3076069"/>
                              <a:gd name="connsiteY0" fmla="*/ 750825 h 1321259"/>
                              <a:gd name="connsiteX1" fmla="*/ 313981 w 3076069"/>
                              <a:gd name="connsiteY1" fmla="*/ 1321259 h 1321259"/>
                              <a:gd name="connsiteX2" fmla="*/ 0 w 3076069"/>
                              <a:gd name="connsiteY2" fmla="*/ 1228607 h 1321259"/>
                              <a:gd name="connsiteX3" fmla="*/ 962613 w 3076069"/>
                              <a:gd name="connsiteY3" fmla="*/ 837478 h 1321259"/>
                              <a:gd name="connsiteX4" fmla="*/ 935005 w 3076069"/>
                              <a:gd name="connsiteY4" fmla="*/ 450949 h 1321259"/>
                              <a:gd name="connsiteX5" fmla="*/ 212596 w 3076069"/>
                              <a:gd name="connsiteY5" fmla="*/ 119640 h 1321259"/>
                              <a:gd name="connsiteX6" fmla="*/ 456466 w 3076069"/>
                              <a:gd name="connsiteY6" fmla="*/ 50617 h 1321259"/>
                              <a:gd name="connsiteX7" fmla="*/ 1528577 w 3076069"/>
                              <a:gd name="connsiteY7" fmla="*/ 501566 h 1321259"/>
                              <a:gd name="connsiteX8" fmla="*/ 2623695 w 3076069"/>
                              <a:gd name="connsiteY8" fmla="*/ 0 h 1321259"/>
                              <a:gd name="connsiteX9" fmla="*/ 2927383 w 3076069"/>
                              <a:gd name="connsiteY9" fmla="*/ 96632 h 1321259"/>
                              <a:gd name="connsiteX10" fmla="*/ 2131352 w 3076069"/>
                              <a:gd name="connsiteY10" fmla="*/ 432543 h 1321259"/>
                              <a:gd name="connsiteX11" fmla="*/ 2292399 w 3076069"/>
                              <a:gd name="connsiteY11" fmla="*/ 920305 h 1321259"/>
                              <a:gd name="connsiteX12" fmla="*/ 3076069 w 3076069"/>
                              <a:gd name="connsiteY12" fmla="*/ 1228607 h 1321259"/>
                              <a:gd name="connsiteX13" fmla="*/ 2808172 w 3076069"/>
                              <a:gd name="connsiteY13" fmla="*/ 1316375 h 1321259"/>
                              <a:gd name="connsiteX14" fmla="*/ 1537780 w 3076069"/>
                              <a:gd name="connsiteY14" fmla="*/ 750825 h 1321259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  <a:cxn ang="0">
                                <a:pos x="connsiteX5" y="connsiteY5"/>
                              </a:cxn>
                              <a:cxn ang="0">
                                <a:pos x="connsiteX6" y="connsiteY6"/>
                              </a:cxn>
                              <a:cxn ang="0">
                                <a:pos x="connsiteX7" y="connsiteY7"/>
                              </a:cxn>
                              <a:cxn ang="0">
                                <a:pos x="connsiteX8" y="connsiteY8"/>
                              </a:cxn>
                              <a:cxn ang="0">
                                <a:pos x="connsiteX9" y="connsiteY9"/>
                              </a:cxn>
                              <a:cxn ang="0">
                                <a:pos x="connsiteX10" y="connsiteY10"/>
                              </a:cxn>
                              <a:cxn ang="0">
                                <a:pos x="connsiteX11" y="connsiteY11"/>
                              </a:cxn>
                              <a:cxn ang="0">
                                <a:pos x="connsiteX12" y="connsiteY12"/>
                              </a:cxn>
                              <a:cxn ang="0">
                                <a:pos x="connsiteX13" y="connsiteY13"/>
                              </a:cxn>
                              <a:cxn ang="0">
                                <a:pos x="connsiteX14" y="connsiteY14"/>
                              </a:cxn>
                            </a:cxnLst>
                            <a:rect l="l" t="t" r="r" b="b"/>
                            <a:pathLst>
                              <a:path w="3076069" h="1321259">
                                <a:moveTo>
                                  <a:pt x="1537780" y="750825"/>
                                </a:moveTo>
                                <a:lnTo>
                                  <a:pt x="313981" y="1321259"/>
                                </a:lnTo>
                                <a:lnTo>
                                  <a:pt x="0" y="1228607"/>
                                </a:lnTo>
                                <a:lnTo>
                                  <a:pt x="962613" y="837478"/>
                                </a:lnTo>
                                <a:lnTo>
                                  <a:pt x="935005" y="450949"/>
                                </a:lnTo>
                                <a:lnTo>
                                  <a:pt x="212596" y="119640"/>
                                </a:lnTo>
                                <a:lnTo>
                                  <a:pt x="456466" y="50617"/>
                                </a:lnTo>
                                <a:lnTo>
                                  <a:pt x="1528577" y="501566"/>
                                </a:lnTo>
                                <a:lnTo>
                                  <a:pt x="2623695" y="0"/>
                                </a:lnTo>
                                <a:lnTo>
                                  <a:pt x="2927383" y="96632"/>
                                </a:lnTo>
                                <a:lnTo>
                                  <a:pt x="2131352" y="432543"/>
                                </a:lnTo>
                                <a:lnTo>
                                  <a:pt x="2292399" y="920305"/>
                                </a:lnTo>
                                <a:lnTo>
                                  <a:pt x="3076069" y="1228607"/>
                                </a:lnTo>
                                <a:lnTo>
                                  <a:pt x="2808172" y="1316375"/>
                                </a:lnTo>
                                <a:lnTo>
                                  <a:pt x="1537780" y="750825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60000"/>
                              <a:lumOff val="40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883" name="Freeform 882">
                            <a:extLst>
                              <a:ext uri="{FF2B5EF4-FFF2-40B4-BE49-F238E27FC236}">
                                <a16:creationId xmlns:a16="http://schemas.microsoft.com/office/drawing/2014/main" id="{F2CB0609-300A-8627-E775-C2AB7711C4BF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102655" y="1633412"/>
                            <a:ext cx="662444" cy="111846"/>
                          </a:xfrm>
                          <a:custGeom>
                            <a:avLst/>
                            <a:gdLst>
                              <a:gd name="connsiteX0" fmla="*/ 0 w 3645229"/>
                              <a:gd name="connsiteY0" fmla="*/ 214441 h 923747"/>
                              <a:gd name="connsiteX1" fmla="*/ 659770 w 3645229"/>
                              <a:gd name="connsiteY1" fmla="*/ 16495 h 923747"/>
                              <a:gd name="connsiteX2" fmla="*/ 1814367 w 3645229"/>
                              <a:gd name="connsiteY2" fmla="*/ 511360 h 923747"/>
                              <a:gd name="connsiteX3" fmla="*/ 2968965 w 3645229"/>
                              <a:gd name="connsiteY3" fmla="*/ 0 h 923747"/>
                              <a:gd name="connsiteX4" fmla="*/ 3645229 w 3645229"/>
                              <a:gd name="connsiteY4" fmla="*/ 197946 h 923747"/>
                              <a:gd name="connsiteX5" fmla="*/ 3199884 w 3645229"/>
                              <a:gd name="connsiteY5" fmla="*/ 461874 h 923747"/>
                              <a:gd name="connsiteX6" fmla="*/ 2985459 w 3645229"/>
                              <a:gd name="connsiteY6" fmla="*/ 379396 h 923747"/>
                              <a:gd name="connsiteX7" fmla="*/ 1830861 w 3645229"/>
                              <a:gd name="connsiteY7" fmla="*/ 923747 h 923747"/>
                              <a:gd name="connsiteX8" fmla="*/ 676264 w 3645229"/>
                              <a:gd name="connsiteY8" fmla="*/ 412387 h 923747"/>
                              <a:gd name="connsiteX9" fmla="*/ 527816 w 3645229"/>
                              <a:gd name="connsiteY9" fmla="*/ 478369 h 923747"/>
                              <a:gd name="connsiteX10" fmla="*/ 0 w 3645229"/>
                              <a:gd name="connsiteY10" fmla="*/ 21444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71662 w 3640627"/>
                              <a:gd name="connsiteY8" fmla="*/ 412387 h 923747"/>
                              <a:gd name="connsiteX9" fmla="*/ 523214 w 3640627"/>
                              <a:gd name="connsiteY9" fmla="*/ 478369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71662 w 3640627"/>
                              <a:gd name="connsiteY8" fmla="*/ 412387 h 923747"/>
                              <a:gd name="connsiteX9" fmla="*/ 523214 w 3640627"/>
                              <a:gd name="connsiteY9" fmla="*/ 482971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90067 w 3640627"/>
                              <a:gd name="connsiteY8" fmla="*/ 412387 h 923747"/>
                              <a:gd name="connsiteX9" fmla="*/ 523214 w 3640627"/>
                              <a:gd name="connsiteY9" fmla="*/ 482971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09765 w 3640627"/>
                              <a:gd name="connsiteY2" fmla="*/ 511360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2980857 w 3640627"/>
                              <a:gd name="connsiteY6" fmla="*/ 379396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55778 w 3640627"/>
                              <a:gd name="connsiteY2" fmla="*/ 534367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2980857 w 3640627"/>
                              <a:gd name="connsiteY6" fmla="*/ 379396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55778 w 3640627"/>
                              <a:gd name="connsiteY2" fmla="*/ 534367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3008465 w 3640627"/>
                              <a:gd name="connsiteY6" fmla="*/ 402404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723451"/>
                              <a:gd name="connsiteY0" fmla="*/ 242051 h 946755"/>
                              <a:gd name="connsiteX1" fmla="*/ 655168 w 3723451"/>
                              <a:gd name="connsiteY1" fmla="*/ 16495 h 946755"/>
                              <a:gd name="connsiteX2" fmla="*/ 1855778 w 3723451"/>
                              <a:gd name="connsiteY2" fmla="*/ 534367 h 946755"/>
                              <a:gd name="connsiteX3" fmla="*/ 2964363 w 3723451"/>
                              <a:gd name="connsiteY3" fmla="*/ 0 h 946755"/>
                              <a:gd name="connsiteX4" fmla="*/ 3723451 w 3723451"/>
                              <a:gd name="connsiteY4" fmla="*/ 220954 h 946755"/>
                              <a:gd name="connsiteX5" fmla="*/ 3195282 w 3723451"/>
                              <a:gd name="connsiteY5" fmla="*/ 461874 h 946755"/>
                              <a:gd name="connsiteX6" fmla="*/ 3008465 w 3723451"/>
                              <a:gd name="connsiteY6" fmla="*/ 402404 h 946755"/>
                              <a:gd name="connsiteX7" fmla="*/ 1876873 w 3723451"/>
                              <a:gd name="connsiteY7" fmla="*/ 946755 h 946755"/>
                              <a:gd name="connsiteX8" fmla="*/ 690067 w 3723451"/>
                              <a:gd name="connsiteY8" fmla="*/ 412387 h 946755"/>
                              <a:gd name="connsiteX9" fmla="*/ 523214 w 3723451"/>
                              <a:gd name="connsiteY9" fmla="*/ 482971 h 946755"/>
                              <a:gd name="connsiteX10" fmla="*/ 0 w 3723451"/>
                              <a:gd name="connsiteY10" fmla="*/ 242051 h 946755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95282 w 3723451"/>
                              <a:gd name="connsiteY5" fmla="*/ 448069 h 932950"/>
                              <a:gd name="connsiteX6" fmla="*/ 3008465 w 3723451"/>
                              <a:gd name="connsiteY6" fmla="*/ 388599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95282 w 3723451"/>
                              <a:gd name="connsiteY5" fmla="*/ 448069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86079 w 3723451"/>
                              <a:gd name="connsiteY5" fmla="*/ 461874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86079 w 3723451"/>
                              <a:gd name="connsiteY5" fmla="*/ 461874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711613 w 3723451"/>
                              <a:gd name="connsiteY8" fmla="*/ 413055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  <a:cxn ang="0">
                                <a:pos x="connsiteX5" y="connsiteY5"/>
                              </a:cxn>
                              <a:cxn ang="0">
                                <a:pos x="connsiteX6" y="connsiteY6"/>
                              </a:cxn>
                              <a:cxn ang="0">
                                <a:pos x="connsiteX7" y="connsiteY7"/>
                              </a:cxn>
                              <a:cxn ang="0">
                                <a:pos x="connsiteX8" y="connsiteY8"/>
                              </a:cxn>
                              <a:cxn ang="0">
                                <a:pos x="connsiteX9" y="connsiteY9"/>
                              </a:cxn>
                              <a:cxn ang="0">
                                <a:pos x="connsiteX10" y="connsiteY10"/>
                              </a:cxn>
                            </a:cxnLst>
                            <a:rect l="l" t="t" r="r" b="b"/>
                            <a:pathLst>
                              <a:path w="3723451" h="932950">
                                <a:moveTo>
                                  <a:pt x="0" y="228246"/>
                                </a:moveTo>
                                <a:lnTo>
                                  <a:pt x="655168" y="2690"/>
                                </a:lnTo>
                                <a:lnTo>
                                  <a:pt x="1855778" y="520562"/>
                                </a:lnTo>
                                <a:lnTo>
                                  <a:pt x="3001174" y="0"/>
                                </a:lnTo>
                                <a:lnTo>
                                  <a:pt x="3723451" y="207149"/>
                                </a:lnTo>
                                <a:lnTo>
                                  <a:pt x="3186079" y="461874"/>
                                </a:lnTo>
                                <a:lnTo>
                                  <a:pt x="3013067" y="393200"/>
                                </a:lnTo>
                                <a:lnTo>
                                  <a:pt x="1876873" y="932950"/>
                                </a:lnTo>
                                <a:lnTo>
                                  <a:pt x="711613" y="413055"/>
                                </a:lnTo>
                                <a:lnTo>
                                  <a:pt x="523214" y="469166"/>
                                </a:lnTo>
                                <a:lnTo>
                                  <a:pt x="0" y="228246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884" name="Freeform 883">
                            <a:extLst>
                              <a:ext uri="{FF2B5EF4-FFF2-40B4-BE49-F238E27FC236}">
                                <a16:creationId xmlns:a16="http://schemas.microsoft.com/office/drawing/2014/main" id="{A4DCB918-C040-5626-5BE2-E5976AA2C4C8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536889" y="1728599"/>
                            <a:ext cx="244057" cy="97568"/>
                          </a:xfrm>
                          <a:custGeom>
                            <a:avLst/>
                            <a:gdLst>
                              <a:gd name="connsiteX0" fmla="*/ 55216 w 1421812"/>
                              <a:gd name="connsiteY0" fmla="*/ 0 h 800665"/>
                              <a:gd name="connsiteX1" fmla="*/ 1421812 w 1421812"/>
                              <a:gd name="connsiteY1" fmla="*/ 625807 h 800665"/>
                              <a:gd name="connsiteX2" fmla="*/ 947874 w 1421812"/>
                              <a:gd name="connsiteY2" fmla="*/ 800665 h 800665"/>
                              <a:gd name="connsiteX3" fmla="*/ 50614 w 1421812"/>
                              <a:gd name="connsiteY3" fmla="*/ 404934 h 800665"/>
                              <a:gd name="connsiteX4" fmla="*/ 0 w 1421812"/>
                              <a:gd name="connsiteY4" fmla="*/ 404934 h 800665"/>
                              <a:gd name="connsiteX5" fmla="*/ 55216 w 1421812"/>
                              <a:gd name="connsiteY5" fmla="*/ 0 h 800665"/>
                              <a:gd name="connsiteX0" fmla="*/ 4602 w 1371198"/>
                              <a:gd name="connsiteY0" fmla="*/ 0 h 800665"/>
                              <a:gd name="connsiteX1" fmla="*/ 1371198 w 1371198"/>
                              <a:gd name="connsiteY1" fmla="*/ 625807 h 800665"/>
                              <a:gd name="connsiteX2" fmla="*/ 897260 w 1371198"/>
                              <a:gd name="connsiteY2" fmla="*/ 800665 h 800665"/>
                              <a:gd name="connsiteX3" fmla="*/ 0 w 1371198"/>
                              <a:gd name="connsiteY3" fmla="*/ 404934 h 800665"/>
                              <a:gd name="connsiteX4" fmla="*/ 4602 w 1371198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9868"/>
                              <a:gd name="connsiteX1" fmla="*/ 1366596 w 1366596"/>
                              <a:gd name="connsiteY1" fmla="*/ 625807 h 809868"/>
                              <a:gd name="connsiteX2" fmla="*/ 865050 w 1366596"/>
                              <a:gd name="connsiteY2" fmla="*/ 809868 h 809868"/>
                              <a:gd name="connsiteX3" fmla="*/ 4601 w 1366596"/>
                              <a:gd name="connsiteY3" fmla="*/ 427942 h 809868"/>
                              <a:gd name="connsiteX4" fmla="*/ 0 w 1366596"/>
                              <a:gd name="connsiteY4" fmla="*/ 0 h 809868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</a:cxnLst>
                            <a:rect l="l" t="t" r="r" b="b"/>
                            <a:pathLst>
                              <a:path w="1366596" h="809868">
                                <a:moveTo>
                                  <a:pt x="0" y="0"/>
                                </a:moveTo>
                                <a:lnTo>
                                  <a:pt x="1366596" y="625807"/>
                                </a:lnTo>
                                <a:lnTo>
                                  <a:pt x="865050" y="809868"/>
                                </a:lnTo>
                                <a:lnTo>
                                  <a:pt x="4601" y="427942"/>
                                </a:lnTo>
                                <a:cubicBezTo>
                                  <a:pt x="-1535" y="105836"/>
                                  <a:pt x="1534" y="142647"/>
                                  <a:pt x="0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885" name="Freeform 884">
                            <a:extLst>
                              <a:ext uri="{FF2B5EF4-FFF2-40B4-BE49-F238E27FC236}">
                                <a16:creationId xmlns:a16="http://schemas.microsoft.com/office/drawing/2014/main" id="{94DF498F-31C9-147E-6160-7E7055492640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089977" y="1730980"/>
                            <a:ext cx="240888" cy="95187"/>
                          </a:xfrm>
                          <a:custGeom>
                            <a:avLst/>
                            <a:gdLst>
                              <a:gd name="connsiteX0" fmla="*/ 1329786 w 1348191"/>
                              <a:gd name="connsiteY0" fmla="*/ 0 h 809869"/>
                              <a:gd name="connsiteX1" fmla="*/ 1348191 w 1348191"/>
                              <a:gd name="connsiteY1" fmla="*/ 400333 h 809869"/>
                              <a:gd name="connsiteX2" fmla="*/ 487742 w 1348191"/>
                              <a:gd name="connsiteY2" fmla="*/ 809869 h 809869"/>
                              <a:gd name="connsiteX3" fmla="*/ 0 w 1348191"/>
                              <a:gd name="connsiteY3" fmla="*/ 630409 h 809869"/>
                              <a:gd name="connsiteX4" fmla="*/ 1329786 w 1348191"/>
                              <a:gd name="connsiteY4" fmla="*/ 0 h 809869"/>
                              <a:gd name="connsiteX0" fmla="*/ 1329786 w 1348191"/>
                              <a:gd name="connsiteY0" fmla="*/ 0 h 791462"/>
                              <a:gd name="connsiteX1" fmla="*/ 1348191 w 1348191"/>
                              <a:gd name="connsiteY1" fmla="*/ 381926 h 791462"/>
                              <a:gd name="connsiteX2" fmla="*/ 487742 w 1348191"/>
                              <a:gd name="connsiteY2" fmla="*/ 791462 h 791462"/>
                              <a:gd name="connsiteX3" fmla="*/ 0 w 1348191"/>
                              <a:gd name="connsiteY3" fmla="*/ 612002 h 791462"/>
                              <a:gd name="connsiteX4" fmla="*/ 1329786 w 1348191"/>
                              <a:gd name="connsiteY4" fmla="*/ 0 h 791462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</a:cxnLst>
                            <a:rect l="l" t="t" r="r" b="b"/>
                            <a:pathLst>
                              <a:path w="1348191" h="791462">
                                <a:moveTo>
                                  <a:pt x="1329786" y="0"/>
                                </a:moveTo>
                                <a:lnTo>
                                  <a:pt x="1348191" y="381926"/>
                                </a:lnTo>
                                <a:lnTo>
                                  <a:pt x="487742" y="791462"/>
                                </a:lnTo>
                                <a:lnTo>
                                  <a:pt x="0" y="612002"/>
                                </a:lnTo>
                                <a:lnTo>
                                  <a:pt x="1329786" y="0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cxnSp>
                        <p:nvCxnSpPr>
                          <p:cNvPr id="886" name="Straight Connector 885">
                            <a:extLst>
                              <a:ext uri="{FF2B5EF4-FFF2-40B4-BE49-F238E27FC236}">
                                <a16:creationId xmlns:a16="http://schemas.microsoft.com/office/drawing/2014/main" id="{D73DE2C3-D0D2-1D78-61F9-7A7CD4771999}"/>
                              </a:ext>
                            </a:extLst>
                          </p:cNvPr>
                          <p:cNvCxnSpPr>
                            <a:endCxn id="881" idx="2"/>
                          </p:cNvCxnSpPr>
                          <p:nvPr/>
                        </p:nvCxnSpPr>
                        <p:spPr bwMode="auto">
                          <a:xfrm flipH="1" flipV="1">
                            <a:off x="1871277" y="1735739"/>
                            <a:ext cx="3169" cy="123743"/>
                          </a:xfrm>
                          <a:prstGeom prst="line">
                            <a:avLst/>
                          </a:prstGeom>
                          <a:noFill/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5" dist="19939" dir="5400000" algn="tl" rotWithShape="0">
                              <a:srgbClr val="000000">
                                <a:alpha val="38000"/>
                              </a:srgbClr>
                            </a:outerShdw>
                          </a:effectLst>
                        </p:spPr>
                      </p:cxnSp>
                      <p:cxnSp>
                        <p:nvCxnSpPr>
                          <p:cNvPr id="887" name="Straight Connector 886">
                            <a:extLst>
                              <a:ext uri="{FF2B5EF4-FFF2-40B4-BE49-F238E27FC236}">
                                <a16:creationId xmlns:a16="http://schemas.microsoft.com/office/drawing/2014/main" id="{8BAE9372-C50F-1C6E-A88F-EC33737A1A74}"/>
                              </a:ext>
                            </a:extLst>
                          </p:cNvPr>
                          <p:cNvCxnSpPr/>
                          <p:nvPr/>
                        </p:nvCxnSpPr>
                        <p:spPr bwMode="auto">
                          <a:xfrm flipH="1" flipV="1">
                            <a:off x="2996477" y="1733359"/>
                            <a:ext cx="3171" cy="123743"/>
                          </a:xfrm>
                          <a:prstGeom prst="line">
                            <a:avLst/>
                          </a:prstGeom>
                          <a:noFill/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5" dist="19939" dir="5400000" algn="tl" rotWithShape="0">
                              <a:srgbClr val="000000">
                                <a:alpha val="38000"/>
                              </a:srgbClr>
                            </a:outerShdw>
                          </a:effectLst>
                        </p:spPr>
                      </p:cxnSp>
                    </p:grpSp>
                    <p:grpSp>
                      <p:nvGrpSpPr>
                        <p:cNvPr id="876" name="Group 875">
                          <a:extLst>
                            <a:ext uri="{FF2B5EF4-FFF2-40B4-BE49-F238E27FC236}">
                              <a16:creationId xmlns:a16="http://schemas.microsoft.com/office/drawing/2014/main" id="{82688146-E8BE-CC8D-787D-507E8F079781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1770362" y="2873352"/>
                          <a:ext cx="441422" cy="369332"/>
                          <a:chOff x="667045" y="1708643"/>
                          <a:chExt cx="441422" cy="369332"/>
                        </a:xfrm>
                      </p:grpSpPr>
                      <p:sp>
                        <p:nvSpPr>
                          <p:cNvPr id="877" name="Oval 876">
                            <a:extLst>
                              <a:ext uri="{FF2B5EF4-FFF2-40B4-BE49-F238E27FC236}">
                                <a16:creationId xmlns:a16="http://schemas.microsoft.com/office/drawing/2014/main" id="{5A2F4487-C952-CE27-7996-16F720DD16E0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725417" y="1787240"/>
                            <a:ext cx="356365" cy="231962"/>
                          </a:xfrm>
                          <a:prstGeom prst="ellipse">
                            <a:avLst/>
                          </a:prstGeom>
                          <a:solidFill>
                            <a:srgbClr val="FFFFFF">
                              <a:alpha val="76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rtlCol="0"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878" name="TextBox 877">
                            <a:extLst>
                              <a:ext uri="{FF2B5EF4-FFF2-40B4-BE49-F238E27FC236}">
                                <a16:creationId xmlns:a16="http://schemas.microsoft.com/office/drawing/2014/main" id="{480992BE-E691-E63D-32DB-5623F20CC0F0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667045" y="1708643"/>
                            <a:ext cx="441422" cy="369332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none" rtlCol="0">
                            <a:spAutoFit/>
                          </a:bodyPr>
                          <a:lstStyle/>
                          <a:p>
                            <a:pPr marL="0" marR="0" lvl="0" indent="0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en-US" sz="1800" b="0" i="0" u="none" strike="noStrike" kern="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0000"/>
                                </a:solidFill>
                                <a:effectLst/>
                                <a:uLnTx/>
                                <a:uFillTx/>
                                <a:latin typeface="Arial" charset="0"/>
                                <a:ea typeface="ＭＳ Ｐゴシック" charset="0"/>
                              </a:rPr>
                              <a:t>2a</a:t>
                            </a:r>
                          </a:p>
                        </p:txBody>
                      </p:sp>
                    </p:grpSp>
                  </p:grpSp>
                  <p:cxnSp>
                    <p:nvCxnSpPr>
                      <p:cNvPr id="872" name="Straight Connector 871">
                        <a:extLst>
                          <a:ext uri="{FF2B5EF4-FFF2-40B4-BE49-F238E27FC236}">
                            <a16:creationId xmlns:a16="http://schemas.microsoft.com/office/drawing/2014/main" id="{DF2134C0-0928-6655-B804-B30D2C7F22D3}"/>
                          </a:ext>
                        </a:extLst>
                      </p:cNvPr>
                      <p:cNvCxnSpPr>
                        <a:stCxn id="918" idx="7"/>
                      </p:cNvCxnSpPr>
                      <p:nvPr/>
                    </p:nvCxnSpPr>
                    <p:spPr bwMode="auto">
                      <a:xfrm>
                        <a:off x="2218708" y="3154477"/>
                        <a:ext cx="480042" cy="369773"/>
                      </a:xfrm>
                      <a:prstGeom prst="line">
                        <a:avLst/>
                      </a:prstGeom>
                      <a:solidFill>
                        <a:srgbClr val="00CC99"/>
                      </a:solidFill>
                      <a:ln w="190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  <a:extLs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cxnSp>
                  <p:cxnSp>
                    <p:nvCxnSpPr>
                      <p:cNvPr id="873" name="Straight Connector 872">
                        <a:extLst>
                          <a:ext uri="{FF2B5EF4-FFF2-40B4-BE49-F238E27FC236}">
                            <a16:creationId xmlns:a16="http://schemas.microsoft.com/office/drawing/2014/main" id="{955779DF-46B8-0160-6F45-0AFF326B89E5}"/>
                          </a:ext>
                        </a:extLst>
                      </p:cNvPr>
                      <p:cNvCxnSpPr/>
                      <p:nvPr/>
                    </p:nvCxnSpPr>
                    <p:spPr bwMode="auto">
                      <a:xfrm>
                        <a:off x="1300073" y="3786304"/>
                        <a:ext cx="477927" cy="357071"/>
                      </a:xfrm>
                      <a:prstGeom prst="line">
                        <a:avLst/>
                      </a:prstGeom>
                      <a:solidFill>
                        <a:srgbClr val="00CC99"/>
                      </a:solidFill>
                      <a:ln w="190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  <a:extLs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cxnSp>
                  <p:cxnSp>
                    <p:nvCxnSpPr>
                      <p:cNvPr id="874" name="Straight Connector 873">
                        <a:extLst>
                          <a:ext uri="{FF2B5EF4-FFF2-40B4-BE49-F238E27FC236}">
                            <a16:creationId xmlns:a16="http://schemas.microsoft.com/office/drawing/2014/main" id="{9F029B3C-19EF-2444-2D79-9A48A1E61253}"/>
                          </a:ext>
                        </a:extLst>
                      </p:cNvPr>
                      <p:cNvCxnSpPr/>
                      <p:nvPr/>
                    </p:nvCxnSpPr>
                    <p:spPr bwMode="auto">
                      <a:xfrm flipH="1">
                        <a:off x="2196042" y="3783542"/>
                        <a:ext cx="508002" cy="349250"/>
                      </a:xfrm>
                      <a:prstGeom prst="line">
                        <a:avLst/>
                      </a:prstGeom>
                      <a:solidFill>
                        <a:srgbClr val="00CC99"/>
                      </a:solidFill>
                      <a:ln w="190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  <a:extLs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cxnSp>
                </p:grpSp>
              </p:grpSp>
              <p:sp>
                <p:nvSpPr>
                  <p:cNvPr id="865" name="TextBox 864">
                    <a:extLst>
                      <a:ext uri="{FF2B5EF4-FFF2-40B4-BE49-F238E27FC236}">
                        <a16:creationId xmlns:a16="http://schemas.microsoft.com/office/drawing/2014/main" id="{A0787149-1162-E1E6-60A5-CF7E5C85F4B4}"/>
                      </a:ext>
                    </a:extLst>
                  </p:cNvPr>
                  <p:cNvSpPr txBox="1"/>
                  <p:nvPr/>
                </p:nvSpPr>
                <p:spPr>
                  <a:xfrm>
                    <a:off x="4833576" y="4910165"/>
                    <a:ext cx="753532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r>
                      <a:rPr lang="en-US" sz="2000" dirty="0">
                        <a:solidFill>
                          <a:srgbClr val="000090"/>
                        </a:solidFill>
                        <a:latin typeface="Arial" charset="0"/>
                        <a:ea typeface="ＭＳ Ｐゴシック" charset="0"/>
                      </a:rPr>
                      <a:t>AS 2</a:t>
                    </a:r>
                  </a:p>
                </p:txBody>
              </p:sp>
            </p:grpSp>
            <p:grpSp>
              <p:nvGrpSpPr>
                <p:cNvPr id="731" name="Group 730">
                  <a:extLst>
                    <a:ext uri="{FF2B5EF4-FFF2-40B4-BE49-F238E27FC236}">
                      <a16:creationId xmlns:a16="http://schemas.microsoft.com/office/drawing/2014/main" id="{888F5C7C-3A02-965F-6358-A40EA126DC5D}"/>
                    </a:ext>
                  </a:extLst>
                </p:cNvPr>
                <p:cNvGrpSpPr/>
                <p:nvPr/>
              </p:nvGrpSpPr>
              <p:grpSpPr>
                <a:xfrm>
                  <a:off x="8100574" y="3694542"/>
                  <a:ext cx="2575521" cy="1672516"/>
                  <a:chOff x="8100574" y="3694542"/>
                  <a:chExt cx="2575521" cy="1672516"/>
                </a:xfrm>
              </p:grpSpPr>
              <p:sp>
                <p:nvSpPr>
                  <p:cNvPr id="799" name="Freeform 2">
                    <a:extLst>
                      <a:ext uri="{FF2B5EF4-FFF2-40B4-BE49-F238E27FC236}">
                        <a16:creationId xmlns:a16="http://schemas.microsoft.com/office/drawing/2014/main" id="{D07CE5C5-C7E7-1E20-C24A-996A426EB80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8100574" y="3694542"/>
                    <a:ext cx="2575521" cy="1672516"/>
                  </a:xfrm>
                  <a:custGeom>
                    <a:avLst/>
                    <a:gdLst>
                      <a:gd name="T0" fmla="*/ 648763 w 10001"/>
                      <a:gd name="T1" fmla="*/ 34777612 h 10125"/>
                      <a:gd name="T2" fmla="*/ 115976403 w 10001"/>
                      <a:gd name="T3" fmla="*/ 13733703 h 10125"/>
                      <a:gd name="T4" fmla="*/ 507700960 w 10001"/>
                      <a:gd name="T5" fmla="*/ 8662125 h 10125"/>
                      <a:gd name="T6" fmla="*/ 810212713 w 10001"/>
                      <a:gd name="T7" fmla="*/ 0 h 10125"/>
                      <a:gd name="T8" fmla="*/ 1090015738 w 10001"/>
                      <a:gd name="T9" fmla="*/ 8687929 h 10125"/>
                      <a:gd name="T10" fmla="*/ 1310938763 w 10001"/>
                      <a:gd name="T11" fmla="*/ 4279362 h 10125"/>
                      <a:gd name="T12" fmla="*/ 1620263134 w 10001"/>
                      <a:gd name="T13" fmla="*/ 25736690 h 10125"/>
                      <a:gd name="T14" fmla="*/ 1394798364 w 10001"/>
                      <a:gd name="T15" fmla="*/ 58525268 h 10125"/>
                      <a:gd name="T16" fmla="*/ 1134622140 w 10001"/>
                      <a:gd name="T17" fmla="*/ 80266624 h 10125"/>
                      <a:gd name="T18" fmla="*/ 860820276 w 10001"/>
                      <a:gd name="T19" fmla="*/ 76142271 h 10125"/>
                      <a:gd name="T20" fmla="*/ 708996782 w 10001"/>
                      <a:gd name="T21" fmla="*/ 85346835 h 10125"/>
                      <a:gd name="T22" fmla="*/ 509322667 w 10001"/>
                      <a:gd name="T23" fmla="*/ 86268164 h 10125"/>
                      <a:gd name="T24" fmla="*/ 353443899 w 10001"/>
                      <a:gd name="T25" fmla="*/ 67979516 h 10125"/>
                      <a:gd name="T26" fmla="*/ 192536914 w 10001"/>
                      <a:gd name="T27" fmla="*/ 64535347 h 10125"/>
                      <a:gd name="T28" fmla="*/ 648763 w 10001"/>
                      <a:gd name="T29" fmla="*/ 34777612 h 10125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connsiteX0" fmla="*/ 4 w 10040"/>
                      <a:gd name="connsiteY0" fmla="*/ 4039 h 10125"/>
                      <a:gd name="connsiteX1" fmla="*/ 715 w 10040"/>
                      <a:gd name="connsiteY1" fmla="*/ 1595 h 10125"/>
                      <a:gd name="connsiteX2" fmla="*/ 3130 w 10040"/>
                      <a:gd name="connsiteY2" fmla="*/ 1006 h 10125"/>
                      <a:gd name="connsiteX3" fmla="*/ 4995 w 10040"/>
                      <a:gd name="connsiteY3" fmla="*/ 0 h 10125"/>
                      <a:gd name="connsiteX4" fmla="*/ 6720 w 10040"/>
                      <a:gd name="connsiteY4" fmla="*/ 1009 h 10125"/>
                      <a:gd name="connsiteX5" fmla="*/ 9989 w 10040"/>
                      <a:gd name="connsiteY5" fmla="*/ 2989 h 10125"/>
                      <a:gd name="connsiteX6" fmla="*/ 8599 w 10040"/>
                      <a:gd name="connsiteY6" fmla="*/ 6797 h 10125"/>
                      <a:gd name="connsiteX7" fmla="*/ 6995 w 10040"/>
                      <a:gd name="connsiteY7" fmla="*/ 9322 h 10125"/>
                      <a:gd name="connsiteX8" fmla="*/ 5307 w 10040"/>
                      <a:gd name="connsiteY8" fmla="*/ 8843 h 10125"/>
                      <a:gd name="connsiteX9" fmla="*/ 4371 w 10040"/>
                      <a:gd name="connsiteY9" fmla="*/ 9912 h 10125"/>
                      <a:gd name="connsiteX10" fmla="*/ 3140 w 10040"/>
                      <a:gd name="connsiteY10" fmla="*/ 10019 h 10125"/>
                      <a:gd name="connsiteX11" fmla="*/ 2179 w 10040"/>
                      <a:gd name="connsiteY11" fmla="*/ 7895 h 10125"/>
                      <a:gd name="connsiteX12" fmla="*/ 1187 w 10040"/>
                      <a:gd name="connsiteY12" fmla="*/ 7495 h 10125"/>
                      <a:gd name="connsiteX13" fmla="*/ 4 w 10040"/>
                      <a:gd name="connsiteY13" fmla="*/ 4039 h 10125"/>
                      <a:gd name="connsiteX0" fmla="*/ 4 w 8600"/>
                      <a:gd name="connsiteY0" fmla="*/ 4042 h 10128"/>
                      <a:gd name="connsiteX1" fmla="*/ 715 w 8600"/>
                      <a:gd name="connsiteY1" fmla="*/ 1598 h 10128"/>
                      <a:gd name="connsiteX2" fmla="*/ 3130 w 8600"/>
                      <a:gd name="connsiteY2" fmla="*/ 1009 h 10128"/>
                      <a:gd name="connsiteX3" fmla="*/ 4995 w 8600"/>
                      <a:gd name="connsiteY3" fmla="*/ 3 h 10128"/>
                      <a:gd name="connsiteX4" fmla="*/ 6720 w 8600"/>
                      <a:gd name="connsiteY4" fmla="*/ 1012 h 10128"/>
                      <a:gd name="connsiteX5" fmla="*/ 8599 w 8600"/>
                      <a:gd name="connsiteY5" fmla="*/ 6800 h 10128"/>
                      <a:gd name="connsiteX6" fmla="*/ 6995 w 8600"/>
                      <a:gd name="connsiteY6" fmla="*/ 9325 h 10128"/>
                      <a:gd name="connsiteX7" fmla="*/ 5307 w 8600"/>
                      <a:gd name="connsiteY7" fmla="*/ 8846 h 10128"/>
                      <a:gd name="connsiteX8" fmla="*/ 4371 w 8600"/>
                      <a:gd name="connsiteY8" fmla="*/ 9915 h 10128"/>
                      <a:gd name="connsiteX9" fmla="*/ 3140 w 8600"/>
                      <a:gd name="connsiteY9" fmla="*/ 10022 h 10128"/>
                      <a:gd name="connsiteX10" fmla="*/ 2179 w 8600"/>
                      <a:gd name="connsiteY10" fmla="*/ 7898 h 10128"/>
                      <a:gd name="connsiteX11" fmla="*/ 1187 w 8600"/>
                      <a:gd name="connsiteY11" fmla="*/ 7498 h 10128"/>
                      <a:gd name="connsiteX12" fmla="*/ 4 w 8600"/>
                      <a:gd name="connsiteY12" fmla="*/ 4042 h 10128"/>
                      <a:gd name="connsiteX0" fmla="*/ 4 w 9326"/>
                      <a:gd name="connsiteY0" fmla="*/ 3988 h 9997"/>
                      <a:gd name="connsiteX1" fmla="*/ 830 w 9326"/>
                      <a:gd name="connsiteY1" fmla="*/ 1575 h 9997"/>
                      <a:gd name="connsiteX2" fmla="*/ 3639 w 9326"/>
                      <a:gd name="connsiteY2" fmla="*/ 993 h 9997"/>
                      <a:gd name="connsiteX3" fmla="*/ 5807 w 9326"/>
                      <a:gd name="connsiteY3" fmla="*/ 0 h 9997"/>
                      <a:gd name="connsiteX4" fmla="*/ 7813 w 9326"/>
                      <a:gd name="connsiteY4" fmla="*/ 996 h 9997"/>
                      <a:gd name="connsiteX5" fmla="*/ 9324 w 9326"/>
                      <a:gd name="connsiteY5" fmla="*/ 5746 h 9997"/>
                      <a:gd name="connsiteX6" fmla="*/ 8133 w 9326"/>
                      <a:gd name="connsiteY6" fmla="*/ 9204 h 9997"/>
                      <a:gd name="connsiteX7" fmla="*/ 6170 w 9326"/>
                      <a:gd name="connsiteY7" fmla="*/ 8731 h 9997"/>
                      <a:gd name="connsiteX8" fmla="*/ 5082 w 9326"/>
                      <a:gd name="connsiteY8" fmla="*/ 9787 h 9997"/>
                      <a:gd name="connsiteX9" fmla="*/ 3650 w 9326"/>
                      <a:gd name="connsiteY9" fmla="*/ 9892 h 9997"/>
                      <a:gd name="connsiteX10" fmla="*/ 2533 w 9326"/>
                      <a:gd name="connsiteY10" fmla="*/ 7795 h 9997"/>
                      <a:gd name="connsiteX11" fmla="*/ 1379 w 9326"/>
                      <a:gd name="connsiteY11" fmla="*/ 7400 h 9997"/>
                      <a:gd name="connsiteX12" fmla="*/ 4 w 9326"/>
                      <a:gd name="connsiteY12" fmla="*/ 3988 h 9997"/>
                      <a:gd name="connsiteX0" fmla="*/ 4 w 10001"/>
                      <a:gd name="connsiteY0" fmla="*/ 3989 h 10041"/>
                      <a:gd name="connsiteX1" fmla="*/ 890 w 10001"/>
                      <a:gd name="connsiteY1" fmla="*/ 1575 h 10041"/>
                      <a:gd name="connsiteX2" fmla="*/ 3902 w 10001"/>
                      <a:gd name="connsiteY2" fmla="*/ 993 h 10041"/>
                      <a:gd name="connsiteX3" fmla="*/ 6227 w 10001"/>
                      <a:gd name="connsiteY3" fmla="*/ 0 h 10041"/>
                      <a:gd name="connsiteX4" fmla="*/ 8378 w 10001"/>
                      <a:gd name="connsiteY4" fmla="*/ 996 h 10041"/>
                      <a:gd name="connsiteX5" fmla="*/ 9998 w 10001"/>
                      <a:gd name="connsiteY5" fmla="*/ 5748 h 10041"/>
                      <a:gd name="connsiteX6" fmla="*/ 8721 w 10001"/>
                      <a:gd name="connsiteY6" fmla="*/ 9207 h 10041"/>
                      <a:gd name="connsiteX7" fmla="*/ 5449 w 10001"/>
                      <a:gd name="connsiteY7" fmla="*/ 9790 h 10041"/>
                      <a:gd name="connsiteX8" fmla="*/ 3914 w 10001"/>
                      <a:gd name="connsiteY8" fmla="*/ 9895 h 10041"/>
                      <a:gd name="connsiteX9" fmla="*/ 2716 w 10001"/>
                      <a:gd name="connsiteY9" fmla="*/ 7797 h 10041"/>
                      <a:gd name="connsiteX10" fmla="*/ 1479 w 10001"/>
                      <a:gd name="connsiteY10" fmla="*/ 7402 h 10041"/>
                      <a:gd name="connsiteX11" fmla="*/ 4 w 10001"/>
                      <a:gd name="connsiteY11" fmla="*/ 3989 h 10041"/>
                      <a:gd name="connsiteX0" fmla="*/ 4 w 10001"/>
                      <a:gd name="connsiteY0" fmla="*/ 3989 h 14825"/>
                      <a:gd name="connsiteX1" fmla="*/ 890 w 10001"/>
                      <a:gd name="connsiteY1" fmla="*/ 1575 h 14825"/>
                      <a:gd name="connsiteX2" fmla="*/ 3902 w 10001"/>
                      <a:gd name="connsiteY2" fmla="*/ 993 h 14825"/>
                      <a:gd name="connsiteX3" fmla="*/ 6227 w 10001"/>
                      <a:gd name="connsiteY3" fmla="*/ 0 h 14825"/>
                      <a:gd name="connsiteX4" fmla="*/ 8378 w 10001"/>
                      <a:gd name="connsiteY4" fmla="*/ 996 h 14825"/>
                      <a:gd name="connsiteX5" fmla="*/ 9998 w 10001"/>
                      <a:gd name="connsiteY5" fmla="*/ 5748 h 14825"/>
                      <a:gd name="connsiteX6" fmla="*/ 8721 w 10001"/>
                      <a:gd name="connsiteY6" fmla="*/ 9207 h 14825"/>
                      <a:gd name="connsiteX7" fmla="*/ 6011 w 10001"/>
                      <a:gd name="connsiteY7" fmla="*/ 14823 h 14825"/>
                      <a:gd name="connsiteX8" fmla="*/ 3914 w 10001"/>
                      <a:gd name="connsiteY8" fmla="*/ 9895 h 14825"/>
                      <a:gd name="connsiteX9" fmla="*/ 2716 w 10001"/>
                      <a:gd name="connsiteY9" fmla="*/ 7797 h 14825"/>
                      <a:gd name="connsiteX10" fmla="*/ 1479 w 10001"/>
                      <a:gd name="connsiteY10" fmla="*/ 7402 h 14825"/>
                      <a:gd name="connsiteX11" fmla="*/ 4 w 10001"/>
                      <a:gd name="connsiteY11" fmla="*/ 3989 h 14825"/>
                      <a:gd name="connsiteX0" fmla="*/ 4 w 10001"/>
                      <a:gd name="connsiteY0" fmla="*/ 7436 h 18272"/>
                      <a:gd name="connsiteX1" fmla="*/ 890 w 10001"/>
                      <a:gd name="connsiteY1" fmla="*/ 5022 h 18272"/>
                      <a:gd name="connsiteX2" fmla="*/ 3902 w 10001"/>
                      <a:gd name="connsiteY2" fmla="*/ 4440 h 18272"/>
                      <a:gd name="connsiteX3" fmla="*/ 6026 w 10001"/>
                      <a:gd name="connsiteY3" fmla="*/ 0 h 18272"/>
                      <a:gd name="connsiteX4" fmla="*/ 8378 w 10001"/>
                      <a:gd name="connsiteY4" fmla="*/ 4443 h 18272"/>
                      <a:gd name="connsiteX5" fmla="*/ 9998 w 10001"/>
                      <a:gd name="connsiteY5" fmla="*/ 9195 h 18272"/>
                      <a:gd name="connsiteX6" fmla="*/ 8721 w 10001"/>
                      <a:gd name="connsiteY6" fmla="*/ 12654 h 18272"/>
                      <a:gd name="connsiteX7" fmla="*/ 6011 w 10001"/>
                      <a:gd name="connsiteY7" fmla="*/ 18270 h 18272"/>
                      <a:gd name="connsiteX8" fmla="*/ 3914 w 10001"/>
                      <a:gd name="connsiteY8" fmla="*/ 13342 h 18272"/>
                      <a:gd name="connsiteX9" fmla="*/ 2716 w 10001"/>
                      <a:gd name="connsiteY9" fmla="*/ 11244 h 18272"/>
                      <a:gd name="connsiteX10" fmla="*/ 1479 w 10001"/>
                      <a:gd name="connsiteY10" fmla="*/ 10849 h 18272"/>
                      <a:gd name="connsiteX11" fmla="*/ 4 w 10001"/>
                      <a:gd name="connsiteY11" fmla="*/ 7436 h 18272"/>
                      <a:gd name="connsiteX0" fmla="*/ 1 w 9998"/>
                      <a:gd name="connsiteY0" fmla="*/ 7436 h 18272"/>
                      <a:gd name="connsiteX1" fmla="*/ 3899 w 9998"/>
                      <a:gd name="connsiteY1" fmla="*/ 4440 h 18272"/>
                      <a:gd name="connsiteX2" fmla="*/ 6023 w 9998"/>
                      <a:gd name="connsiteY2" fmla="*/ 0 h 18272"/>
                      <a:gd name="connsiteX3" fmla="*/ 8375 w 9998"/>
                      <a:gd name="connsiteY3" fmla="*/ 4443 h 18272"/>
                      <a:gd name="connsiteX4" fmla="*/ 9995 w 9998"/>
                      <a:gd name="connsiteY4" fmla="*/ 9195 h 18272"/>
                      <a:gd name="connsiteX5" fmla="*/ 8718 w 9998"/>
                      <a:gd name="connsiteY5" fmla="*/ 12654 h 18272"/>
                      <a:gd name="connsiteX6" fmla="*/ 6008 w 9998"/>
                      <a:gd name="connsiteY6" fmla="*/ 18270 h 18272"/>
                      <a:gd name="connsiteX7" fmla="*/ 3911 w 9998"/>
                      <a:gd name="connsiteY7" fmla="*/ 13342 h 18272"/>
                      <a:gd name="connsiteX8" fmla="*/ 2713 w 9998"/>
                      <a:gd name="connsiteY8" fmla="*/ 11244 h 18272"/>
                      <a:gd name="connsiteX9" fmla="*/ 1476 w 9998"/>
                      <a:gd name="connsiteY9" fmla="*/ 10849 h 18272"/>
                      <a:gd name="connsiteX10" fmla="*/ 1 w 9998"/>
                      <a:gd name="connsiteY10" fmla="*/ 7436 h 18272"/>
                      <a:gd name="connsiteX0" fmla="*/ 35 w 8559"/>
                      <a:gd name="connsiteY0" fmla="*/ 5938 h 10000"/>
                      <a:gd name="connsiteX1" fmla="*/ 2459 w 8559"/>
                      <a:gd name="connsiteY1" fmla="*/ 2430 h 10000"/>
                      <a:gd name="connsiteX2" fmla="*/ 4583 w 8559"/>
                      <a:gd name="connsiteY2" fmla="*/ 0 h 10000"/>
                      <a:gd name="connsiteX3" fmla="*/ 6936 w 8559"/>
                      <a:gd name="connsiteY3" fmla="*/ 2432 h 10000"/>
                      <a:gd name="connsiteX4" fmla="*/ 8556 w 8559"/>
                      <a:gd name="connsiteY4" fmla="*/ 5032 h 10000"/>
                      <a:gd name="connsiteX5" fmla="*/ 7279 w 8559"/>
                      <a:gd name="connsiteY5" fmla="*/ 6925 h 10000"/>
                      <a:gd name="connsiteX6" fmla="*/ 4568 w 8559"/>
                      <a:gd name="connsiteY6" fmla="*/ 9999 h 10000"/>
                      <a:gd name="connsiteX7" fmla="*/ 2471 w 8559"/>
                      <a:gd name="connsiteY7" fmla="*/ 7302 h 10000"/>
                      <a:gd name="connsiteX8" fmla="*/ 1273 w 8559"/>
                      <a:gd name="connsiteY8" fmla="*/ 6154 h 10000"/>
                      <a:gd name="connsiteX9" fmla="*/ 35 w 8559"/>
                      <a:gd name="connsiteY9" fmla="*/ 5938 h 10000"/>
                      <a:gd name="connsiteX0" fmla="*/ 49 w 9820"/>
                      <a:gd name="connsiteY0" fmla="*/ 4655 h 10000"/>
                      <a:gd name="connsiteX1" fmla="*/ 2693 w 9820"/>
                      <a:gd name="connsiteY1" fmla="*/ 2430 h 10000"/>
                      <a:gd name="connsiteX2" fmla="*/ 5175 w 9820"/>
                      <a:gd name="connsiteY2" fmla="*/ 0 h 10000"/>
                      <a:gd name="connsiteX3" fmla="*/ 7924 w 9820"/>
                      <a:gd name="connsiteY3" fmla="*/ 2432 h 10000"/>
                      <a:gd name="connsiteX4" fmla="*/ 9816 w 9820"/>
                      <a:gd name="connsiteY4" fmla="*/ 5032 h 10000"/>
                      <a:gd name="connsiteX5" fmla="*/ 8324 w 9820"/>
                      <a:gd name="connsiteY5" fmla="*/ 6925 h 10000"/>
                      <a:gd name="connsiteX6" fmla="*/ 5157 w 9820"/>
                      <a:gd name="connsiteY6" fmla="*/ 9999 h 10000"/>
                      <a:gd name="connsiteX7" fmla="*/ 2707 w 9820"/>
                      <a:gd name="connsiteY7" fmla="*/ 7302 h 10000"/>
                      <a:gd name="connsiteX8" fmla="*/ 1307 w 9820"/>
                      <a:gd name="connsiteY8" fmla="*/ 6154 h 10000"/>
                      <a:gd name="connsiteX9" fmla="*/ 49 w 9820"/>
                      <a:gd name="connsiteY9" fmla="*/ 4655 h 10000"/>
                      <a:gd name="connsiteX0" fmla="*/ 45 w 9995"/>
                      <a:gd name="connsiteY0" fmla="*/ 4655 h 10000"/>
                      <a:gd name="connsiteX1" fmla="*/ 2737 w 9995"/>
                      <a:gd name="connsiteY1" fmla="*/ 2430 h 10000"/>
                      <a:gd name="connsiteX2" fmla="*/ 5265 w 9995"/>
                      <a:gd name="connsiteY2" fmla="*/ 0 h 10000"/>
                      <a:gd name="connsiteX3" fmla="*/ 8064 w 9995"/>
                      <a:gd name="connsiteY3" fmla="*/ 2432 h 10000"/>
                      <a:gd name="connsiteX4" fmla="*/ 9991 w 9995"/>
                      <a:gd name="connsiteY4" fmla="*/ 5032 h 10000"/>
                      <a:gd name="connsiteX5" fmla="*/ 8472 w 9995"/>
                      <a:gd name="connsiteY5" fmla="*/ 6925 h 10000"/>
                      <a:gd name="connsiteX6" fmla="*/ 5247 w 9995"/>
                      <a:gd name="connsiteY6" fmla="*/ 9999 h 10000"/>
                      <a:gd name="connsiteX7" fmla="*/ 2752 w 9995"/>
                      <a:gd name="connsiteY7" fmla="*/ 7302 h 10000"/>
                      <a:gd name="connsiteX8" fmla="*/ 1374 w 9995"/>
                      <a:gd name="connsiteY8" fmla="*/ 6984 h 10000"/>
                      <a:gd name="connsiteX9" fmla="*/ 45 w 9995"/>
                      <a:gd name="connsiteY9" fmla="*/ 4655 h 10000"/>
                      <a:gd name="connsiteX0" fmla="*/ 45 w 10000"/>
                      <a:gd name="connsiteY0" fmla="*/ 5032 h 10377"/>
                      <a:gd name="connsiteX1" fmla="*/ 2738 w 10000"/>
                      <a:gd name="connsiteY1" fmla="*/ 2807 h 10377"/>
                      <a:gd name="connsiteX2" fmla="*/ 4886 w 10000"/>
                      <a:gd name="connsiteY2" fmla="*/ 0 h 10377"/>
                      <a:gd name="connsiteX3" fmla="*/ 8068 w 10000"/>
                      <a:gd name="connsiteY3" fmla="*/ 2809 h 10377"/>
                      <a:gd name="connsiteX4" fmla="*/ 9996 w 10000"/>
                      <a:gd name="connsiteY4" fmla="*/ 5409 h 10377"/>
                      <a:gd name="connsiteX5" fmla="*/ 8476 w 10000"/>
                      <a:gd name="connsiteY5" fmla="*/ 7302 h 10377"/>
                      <a:gd name="connsiteX6" fmla="*/ 5250 w 10000"/>
                      <a:gd name="connsiteY6" fmla="*/ 10376 h 10377"/>
                      <a:gd name="connsiteX7" fmla="*/ 2753 w 10000"/>
                      <a:gd name="connsiteY7" fmla="*/ 7679 h 10377"/>
                      <a:gd name="connsiteX8" fmla="*/ 1375 w 10000"/>
                      <a:gd name="connsiteY8" fmla="*/ 7361 h 10377"/>
                      <a:gd name="connsiteX9" fmla="*/ 45 w 10000"/>
                      <a:gd name="connsiteY9" fmla="*/ 5032 h 10377"/>
                      <a:gd name="connsiteX0" fmla="*/ 45 w 10000"/>
                      <a:gd name="connsiteY0" fmla="*/ 5036 h 10381"/>
                      <a:gd name="connsiteX1" fmla="*/ 2738 w 10000"/>
                      <a:gd name="connsiteY1" fmla="*/ 2811 h 10381"/>
                      <a:gd name="connsiteX2" fmla="*/ 4886 w 10000"/>
                      <a:gd name="connsiteY2" fmla="*/ 4 h 10381"/>
                      <a:gd name="connsiteX3" fmla="*/ 8068 w 10000"/>
                      <a:gd name="connsiteY3" fmla="*/ 2813 h 10381"/>
                      <a:gd name="connsiteX4" fmla="*/ 9996 w 10000"/>
                      <a:gd name="connsiteY4" fmla="*/ 5413 h 10381"/>
                      <a:gd name="connsiteX5" fmla="*/ 8476 w 10000"/>
                      <a:gd name="connsiteY5" fmla="*/ 7306 h 10381"/>
                      <a:gd name="connsiteX6" fmla="*/ 5250 w 10000"/>
                      <a:gd name="connsiteY6" fmla="*/ 10380 h 10381"/>
                      <a:gd name="connsiteX7" fmla="*/ 2753 w 10000"/>
                      <a:gd name="connsiteY7" fmla="*/ 7683 h 10381"/>
                      <a:gd name="connsiteX8" fmla="*/ 1375 w 10000"/>
                      <a:gd name="connsiteY8" fmla="*/ 7365 h 10381"/>
                      <a:gd name="connsiteX9" fmla="*/ 45 w 10000"/>
                      <a:gd name="connsiteY9" fmla="*/ 5036 h 10381"/>
                      <a:gd name="connsiteX0" fmla="*/ 45 w 10000"/>
                      <a:gd name="connsiteY0" fmla="*/ 5036 h 10796"/>
                      <a:gd name="connsiteX1" fmla="*/ 2738 w 10000"/>
                      <a:gd name="connsiteY1" fmla="*/ 2811 h 10796"/>
                      <a:gd name="connsiteX2" fmla="*/ 4886 w 10000"/>
                      <a:gd name="connsiteY2" fmla="*/ 4 h 10796"/>
                      <a:gd name="connsiteX3" fmla="*/ 8068 w 10000"/>
                      <a:gd name="connsiteY3" fmla="*/ 2813 h 10796"/>
                      <a:gd name="connsiteX4" fmla="*/ 9996 w 10000"/>
                      <a:gd name="connsiteY4" fmla="*/ 5413 h 10796"/>
                      <a:gd name="connsiteX5" fmla="*/ 8476 w 10000"/>
                      <a:gd name="connsiteY5" fmla="*/ 7306 h 10796"/>
                      <a:gd name="connsiteX6" fmla="*/ 5202 w 10000"/>
                      <a:gd name="connsiteY6" fmla="*/ 10795 h 10796"/>
                      <a:gd name="connsiteX7" fmla="*/ 2753 w 10000"/>
                      <a:gd name="connsiteY7" fmla="*/ 7683 h 10796"/>
                      <a:gd name="connsiteX8" fmla="*/ 1375 w 10000"/>
                      <a:gd name="connsiteY8" fmla="*/ 7365 h 10796"/>
                      <a:gd name="connsiteX9" fmla="*/ 45 w 10000"/>
                      <a:gd name="connsiteY9" fmla="*/ 5036 h 10796"/>
                      <a:gd name="connsiteX0" fmla="*/ 45 w 10000"/>
                      <a:gd name="connsiteY0" fmla="*/ 5036 h 10795"/>
                      <a:gd name="connsiteX1" fmla="*/ 2738 w 10000"/>
                      <a:gd name="connsiteY1" fmla="*/ 2811 h 10795"/>
                      <a:gd name="connsiteX2" fmla="*/ 4886 w 10000"/>
                      <a:gd name="connsiteY2" fmla="*/ 4 h 10795"/>
                      <a:gd name="connsiteX3" fmla="*/ 8068 w 10000"/>
                      <a:gd name="connsiteY3" fmla="*/ 2813 h 10795"/>
                      <a:gd name="connsiteX4" fmla="*/ 9996 w 10000"/>
                      <a:gd name="connsiteY4" fmla="*/ 5413 h 10795"/>
                      <a:gd name="connsiteX5" fmla="*/ 8476 w 10000"/>
                      <a:gd name="connsiteY5" fmla="*/ 7306 h 10795"/>
                      <a:gd name="connsiteX6" fmla="*/ 5202 w 10000"/>
                      <a:gd name="connsiteY6" fmla="*/ 10795 h 10795"/>
                      <a:gd name="connsiteX7" fmla="*/ 2753 w 10000"/>
                      <a:gd name="connsiteY7" fmla="*/ 7683 h 10795"/>
                      <a:gd name="connsiteX8" fmla="*/ 1375 w 10000"/>
                      <a:gd name="connsiteY8" fmla="*/ 7365 h 10795"/>
                      <a:gd name="connsiteX9" fmla="*/ 45 w 10000"/>
                      <a:gd name="connsiteY9" fmla="*/ 5036 h 10795"/>
                      <a:gd name="connsiteX0" fmla="*/ 45 w 10000"/>
                      <a:gd name="connsiteY0" fmla="*/ 5036 h 10795"/>
                      <a:gd name="connsiteX1" fmla="*/ 2738 w 10000"/>
                      <a:gd name="connsiteY1" fmla="*/ 2811 h 10795"/>
                      <a:gd name="connsiteX2" fmla="*/ 4886 w 10000"/>
                      <a:gd name="connsiteY2" fmla="*/ 4 h 10795"/>
                      <a:gd name="connsiteX3" fmla="*/ 8068 w 10000"/>
                      <a:gd name="connsiteY3" fmla="*/ 2813 h 10795"/>
                      <a:gd name="connsiteX4" fmla="*/ 9996 w 10000"/>
                      <a:gd name="connsiteY4" fmla="*/ 5413 h 10795"/>
                      <a:gd name="connsiteX5" fmla="*/ 8476 w 10000"/>
                      <a:gd name="connsiteY5" fmla="*/ 7306 h 10795"/>
                      <a:gd name="connsiteX6" fmla="*/ 5202 w 10000"/>
                      <a:gd name="connsiteY6" fmla="*/ 10795 h 10795"/>
                      <a:gd name="connsiteX7" fmla="*/ 2753 w 10000"/>
                      <a:gd name="connsiteY7" fmla="*/ 7683 h 10795"/>
                      <a:gd name="connsiteX8" fmla="*/ 1375 w 10000"/>
                      <a:gd name="connsiteY8" fmla="*/ 7365 h 10795"/>
                      <a:gd name="connsiteX9" fmla="*/ 45 w 10000"/>
                      <a:gd name="connsiteY9" fmla="*/ 5036 h 1079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0000" h="10795">
                        <a:moveTo>
                          <a:pt x="45" y="5036"/>
                        </a:moveTo>
                        <a:cubicBezTo>
                          <a:pt x="272" y="4277"/>
                          <a:pt x="1931" y="3650"/>
                          <a:pt x="2738" y="2811"/>
                        </a:cubicBezTo>
                        <a:cubicBezTo>
                          <a:pt x="3545" y="1972"/>
                          <a:pt x="3352" y="117"/>
                          <a:pt x="4886" y="4"/>
                        </a:cubicBezTo>
                        <a:cubicBezTo>
                          <a:pt x="6420" y="-109"/>
                          <a:pt x="7216" y="1912"/>
                          <a:pt x="8068" y="2813"/>
                        </a:cubicBezTo>
                        <a:cubicBezTo>
                          <a:pt x="8920" y="3715"/>
                          <a:pt x="9928" y="3420"/>
                          <a:pt x="9996" y="5413"/>
                        </a:cubicBezTo>
                        <a:cubicBezTo>
                          <a:pt x="10064" y="7406"/>
                          <a:pt x="9275" y="6409"/>
                          <a:pt x="8476" y="7306"/>
                        </a:cubicBezTo>
                        <a:cubicBezTo>
                          <a:pt x="7677" y="8203"/>
                          <a:pt x="7086" y="10770"/>
                          <a:pt x="5202" y="10795"/>
                        </a:cubicBezTo>
                        <a:cubicBezTo>
                          <a:pt x="3318" y="10820"/>
                          <a:pt x="3391" y="8255"/>
                          <a:pt x="2753" y="7683"/>
                        </a:cubicBezTo>
                        <a:cubicBezTo>
                          <a:pt x="2115" y="7111"/>
                          <a:pt x="2326" y="7496"/>
                          <a:pt x="1375" y="7365"/>
                        </a:cubicBezTo>
                        <a:cubicBezTo>
                          <a:pt x="493" y="6773"/>
                          <a:pt x="-182" y="5795"/>
                          <a:pt x="45" y="5036"/>
                        </a:cubicBezTo>
                        <a:close/>
                      </a:path>
                    </a:pathLst>
                  </a:custGeom>
                  <a:solidFill>
                    <a:srgbClr val="9CE0FA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dirty="0">
                      <a:solidFill>
                        <a:srgbClr val="000000"/>
                      </a:solidFill>
                      <a:latin typeface="Arial" charset="0"/>
                      <a:ea typeface="ＭＳ Ｐゴシック" charset="0"/>
                    </a:endParaRPr>
                  </a:p>
                </p:txBody>
              </p:sp>
              <p:grpSp>
                <p:nvGrpSpPr>
                  <p:cNvPr id="800" name="Group 799">
                    <a:extLst>
                      <a:ext uri="{FF2B5EF4-FFF2-40B4-BE49-F238E27FC236}">
                        <a16:creationId xmlns:a16="http://schemas.microsoft.com/office/drawing/2014/main" id="{8F1D9E17-A5DE-EFCD-BA8A-B90742D89AE3}"/>
                      </a:ext>
                    </a:extLst>
                  </p:cNvPr>
                  <p:cNvGrpSpPr/>
                  <p:nvPr/>
                </p:nvGrpSpPr>
                <p:grpSpPr>
                  <a:xfrm>
                    <a:off x="8136838" y="3735782"/>
                    <a:ext cx="2402775" cy="1530043"/>
                    <a:chOff x="8136838" y="3735782"/>
                    <a:chExt cx="2402775" cy="1530043"/>
                  </a:xfrm>
                </p:grpSpPr>
                <p:grpSp>
                  <p:nvGrpSpPr>
                    <p:cNvPr id="801" name="Group 800">
                      <a:extLst>
                        <a:ext uri="{FF2B5EF4-FFF2-40B4-BE49-F238E27FC236}">
                          <a16:creationId xmlns:a16="http://schemas.microsoft.com/office/drawing/2014/main" id="{DB34C248-FEE4-DE97-20D3-394FC657DD46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8324065" y="3830658"/>
                      <a:ext cx="2215548" cy="1435167"/>
                      <a:chOff x="833331" y="2873352"/>
                      <a:chExt cx="2333625" cy="1590649"/>
                    </a:xfrm>
                  </p:grpSpPr>
                  <p:grpSp>
                    <p:nvGrpSpPr>
                      <p:cNvPr id="803" name="Group 802">
                        <a:extLst>
                          <a:ext uri="{FF2B5EF4-FFF2-40B4-BE49-F238E27FC236}">
                            <a16:creationId xmlns:a16="http://schemas.microsoft.com/office/drawing/2014/main" id="{390DC5C9-1E26-87B4-A47B-2F606D77541C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1736090" y="2873352"/>
                        <a:ext cx="565150" cy="369332"/>
                        <a:chOff x="1736090" y="2873352"/>
                        <a:chExt cx="565150" cy="369332"/>
                      </a:xfrm>
                    </p:grpSpPr>
                    <p:grpSp>
                      <p:nvGrpSpPr>
                        <p:cNvPr id="851" name="Group 327">
                          <a:extLst>
                            <a:ext uri="{FF2B5EF4-FFF2-40B4-BE49-F238E27FC236}">
                              <a16:creationId xmlns:a16="http://schemas.microsoft.com/office/drawing/2014/main" id="{929A876B-EAE4-2B32-E439-AA5435292697}"/>
                            </a:ext>
                          </a:extLst>
                        </p:cNvPr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1736090" y="2893762"/>
                          <a:ext cx="565150" cy="292100"/>
                          <a:chOff x="1871277" y="1576300"/>
                          <a:chExt cx="1128371" cy="437861"/>
                        </a:xfrm>
                      </p:grpSpPr>
                      <p:sp>
                        <p:nvSpPr>
                          <p:cNvPr id="855" name="Oval 854">
                            <a:extLst>
                              <a:ext uri="{FF2B5EF4-FFF2-40B4-BE49-F238E27FC236}">
                                <a16:creationId xmlns:a16="http://schemas.microsoft.com/office/drawing/2014/main" id="{5B3F86C5-7E46-EFF5-CBF1-A26DFB2086B3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 flipV="1">
                            <a:off x="1874446" y="1692905"/>
                            <a:ext cx="1125202" cy="321256"/>
                          </a:xfrm>
                          <a:prstGeom prst="ellipse">
                            <a:avLst/>
                          </a:prstGeom>
                          <a:gradFill flip="none" rotWithShape="1">
                            <a:gsLst>
                              <a:gs pos="0">
                                <a:srgbClr val="3333CC">
                                  <a:lumMod val="75000"/>
                                </a:srgbClr>
                              </a:gs>
                              <a:gs pos="53000">
                                <a:srgbClr val="3333CC">
                                  <a:lumMod val="60000"/>
                                  <a:lumOff val="40000"/>
                                </a:srgbClr>
                              </a:gs>
                              <a:gs pos="100000">
                                <a:srgbClr val="3333CC">
                                  <a:lumMod val="75000"/>
                                </a:srgbClr>
                              </a:gs>
                            </a:gsLst>
                            <a:lin ang="0" scaled="1"/>
                            <a:tileRect/>
                          </a:gradFill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solidFill>
                                  <a:srgbClr val="000000"/>
                                </a:solidFill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856" name="Rectangle 855">
                            <a:extLst>
                              <a:ext uri="{FF2B5EF4-FFF2-40B4-BE49-F238E27FC236}">
                                <a16:creationId xmlns:a16="http://schemas.microsoft.com/office/drawing/2014/main" id="{AFD94BED-0891-21F2-AC93-2371E60D9EA2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1871277" y="1740499"/>
                            <a:ext cx="1128371" cy="114225"/>
                          </a:xfrm>
                          <a:prstGeom prst="rect">
                            <a:avLst/>
                          </a:prstGeom>
                          <a:gradFill rotWithShape="1">
                            <a:gsLst>
                              <a:gs pos="0">
                                <a:srgbClr val="3333CC">
                                  <a:lumMod val="75000"/>
                                </a:srgbClr>
                              </a:gs>
                              <a:gs pos="53000">
                                <a:srgbClr val="3333CC">
                                  <a:lumMod val="60000"/>
                                  <a:lumOff val="40000"/>
                                </a:srgbClr>
                              </a:gs>
                              <a:gs pos="100000">
                                <a:srgbClr val="3333CC">
                                  <a:lumMod val="75000"/>
                                </a:srgbClr>
                              </a:gs>
                            </a:gsLst>
                            <a:lin ang="10800000" scaled="0"/>
                          </a:gradFill>
                          <a:ln w="25400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857" name="Oval 856">
                            <a:extLst>
                              <a:ext uri="{FF2B5EF4-FFF2-40B4-BE49-F238E27FC236}">
                                <a16:creationId xmlns:a16="http://schemas.microsoft.com/office/drawing/2014/main" id="{B857C061-A334-47BC-CFDF-1D18333B298A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 flipV="1">
                            <a:off x="1871277" y="1576300"/>
                            <a:ext cx="1125200" cy="321257"/>
                          </a:xfrm>
                          <a:prstGeom prst="ellipse">
                            <a:avLst/>
                          </a:prstGeom>
                          <a:solidFill>
                            <a:srgbClr val="FFFFFF">
                              <a:lumMod val="75000"/>
                            </a:srgbClr>
                          </a:solidFill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solidFill>
                                  <a:srgbClr val="000000"/>
                                </a:solidFill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858" name="Freeform 857">
                            <a:extLst>
                              <a:ext uri="{FF2B5EF4-FFF2-40B4-BE49-F238E27FC236}">
                                <a16:creationId xmlns:a16="http://schemas.microsoft.com/office/drawing/2014/main" id="{F400FF60-B7FE-17A1-5B96-A4A338B7B477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159708" y="1673868"/>
                            <a:ext cx="548339" cy="159438"/>
                          </a:xfrm>
                          <a:custGeom>
                            <a:avLst/>
                            <a:gdLst>
                              <a:gd name="connsiteX0" fmla="*/ 1486231 w 2944854"/>
                              <a:gd name="connsiteY0" fmla="*/ 727041 h 1302232"/>
                              <a:gd name="connsiteX1" fmla="*/ 257675 w 2944854"/>
                              <a:gd name="connsiteY1" fmla="*/ 1302232 h 1302232"/>
                              <a:gd name="connsiteX2" fmla="*/ 0 w 2944854"/>
                              <a:gd name="connsiteY2" fmla="*/ 1228607 h 1302232"/>
                              <a:gd name="connsiteX3" fmla="*/ 911064 w 2944854"/>
                              <a:gd name="connsiteY3" fmla="*/ 837478 h 1302232"/>
                              <a:gd name="connsiteX4" fmla="*/ 883456 w 2944854"/>
                              <a:gd name="connsiteY4" fmla="*/ 450949 h 1302232"/>
                              <a:gd name="connsiteX5" fmla="*/ 161047 w 2944854"/>
                              <a:gd name="connsiteY5" fmla="*/ 119640 h 1302232"/>
                              <a:gd name="connsiteX6" fmla="*/ 404917 w 2944854"/>
                              <a:gd name="connsiteY6" fmla="*/ 50617 h 1302232"/>
                              <a:gd name="connsiteX7" fmla="*/ 1477028 w 2944854"/>
                              <a:gd name="connsiteY7" fmla="*/ 501566 h 1302232"/>
                              <a:gd name="connsiteX8" fmla="*/ 2572146 w 2944854"/>
                              <a:gd name="connsiteY8" fmla="*/ 0 h 1302232"/>
                              <a:gd name="connsiteX9" fmla="*/ 2875834 w 2944854"/>
                              <a:gd name="connsiteY9" fmla="*/ 96632 h 1302232"/>
                              <a:gd name="connsiteX10" fmla="*/ 2079803 w 2944854"/>
                              <a:gd name="connsiteY10" fmla="*/ 432543 h 1302232"/>
                              <a:gd name="connsiteX11" fmla="*/ 2240850 w 2944854"/>
                              <a:gd name="connsiteY11" fmla="*/ 920305 h 1302232"/>
                              <a:gd name="connsiteX12" fmla="*/ 2944854 w 2944854"/>
                              <a:gd name="connsiteY12" fmla="*/ 1228607 h 1302232"/>
                              <a:gd name="connsiteX13" fmla="*/ 2733192 w 2944854"/>
                              <a:gd name="connsiteY13" fmla="*/ 1297630 h 1302232"/>
                              <a:gd name="connsiteX14" fmla="*/ 1486231 w 2944854"/>
                              <a:gd name="connsiteY14" fmla="*/ 727041 h 1302232"/>
                              <a:gd name="connsiteX0" fmla="*/ 1486231 w 2944854"/>
                              <a:gd name="connsiteY0" fmla="*/ 727041 h 1316375"/>
                              <a:gd name="connsiteX1" fmla="*/ 257675 w 2944854"/>
                              <a:gd name="connsiteY1" fmla="*/ 1302232 h 1316375"/>
                              <a:gd name="connsiteX2" fmla="*/ 0 w 2944854"/>
                              <a:gd name="connsiteY2" fmla="*/ 1228607 h 1316375"/>
                              <a:gd name="connsiteX3" fmla="*/ 911064 w 2944854"/>
                              <a:gd name="connsiteY3" fmla="*/ 837478 h 1316375"/>
                              <a:gd name="connsiteX4" fmla="*/ 883456 w 2944854"/>
                              <a:gd name="connsiteY4" fmla="*/ 450949 h 1316375"/>
                              <a:gd name="connsiteX5" fmla="*/ 161047 w 2944854"/>
                              <a:gd name="connsiteY5" fmla="*/ 119640 h 1316375"/>
                              <a:gd name="connsiteX6" fmla="*/ 404917 w 2944854"/>
                              <a:gd name="connsiteY6" fmla="*/ 50617 h 1316375"/>
                              <a:gd name="connsiteX7" fmla="*/ 1477028 w 2944854"/>
                              <a:gd name="connsiteY7" fmla="*/ 501566 h 1316375"/>
                              <a:gd name="connsiteX8" fmla="*/ 2572146 w 2944854"/>
                              <a:gd name="connsiteY8" fmla="*/ 0 h 1316375"/>
                              <a:gd name="connsiteX9" fmla="*/ 2875834 w 2944854"/>
                              <a:gd name="connsiteY9" fmla="*/ 96632 h 1316375"/>
                              <a:gd name="connsiteX10" fmla="*/ 2079803 w 2944854"/>
                              <a:gd name="connsiteY10" fmla="*/ 432543 h 1316375"/>
                              <a:gd name="connsiteX11" fmla="*/ 2240850 w 2944854"/>
                              <a:gd name="connsiteY11" fmla="*/ 920305 h 1316375"/>
                              <a:gd name="connsiteX12" fmla="*/ 2944854 w 2944854"/>
                              <a:gd name="connsiteY12" fmla="*/ 1228607 h 1316375"/>
                              <a:gd name="connsiteX13" fmla="*/ 2756623 w 2944854"/>
                              <a:gd name="connsiteY13" fmla="*/ 1316375 h 1316375"/>
                              <a:gd name="connsiteX14" fmla="*/ 1486231 w 2944854"/>
                              <a:gd name="connsiteY14" fmla="*/ 727041 h 1316375"/>
                              <a:gd name="connsiteX0" fmla="*/ 1486231 w 3024520"/>
                              <a:gd name="connsiteY0" fmla="*/ 727041 h 1316375"/>
                              <a:gd name="connsiteX1" fmla="*/ 257675 w 3024520"/>
                              <a:gd name="connsiteY1" fmla="*/ 1302232 h 1316375"/>
                              <a:gd name="connsiteX2" fmla="*/ 0 w 3024520"/>
                              <a:gd name="connsiteY2" fmla="*/ 1228607 h 1316375"/>
                              <a:gd name="connsiteX3" fmla="*/ 911064 w 3024520"/>
                              <a:gd name="connsiteY3" fmla="*/ 837478 h 1316375"/>
                              <a:gd name="connsiteX4" fmla="*/ 883456 w 3024520"/>
                              <a:gd name="connsiteY4" fmla="*/ 450949 h 1316375"/>
                              <a:gd name="connsiteX5" fmla="*/ 161047 w 3024520"/>
                              <a:gd name="connsiteY5" fmla="*/ 119640 h 1316375"/>
                              <a:gd name="connsiteX6" fmla="*/ 404917 w 3024520"/>
                              <a:gd name="connsiteY6" fmla="*/ 50617 h 1316375"/>
                              <a:gd name="connsiteX7" fmla="*/ 1477028 w 3024520"/>
                              <a:gd name="connsiteY7" fmla="*/ 501566 h 1316375"/>
                              <a:gd name="connsiteX8" fmla="*/ 2572146 w 3024520"/>
                              <a:gd name="connsiteY8" fmla="*/ 0 h 1316375"/>
                              <a:gd name="connsiteX9" fmla="*/ 2875834 w 3024520"/>
                              <a:gd name="connsiteY9" fmla="*/ 96632 h 1316375"/>
                              <a:gd name="connsiteX10" fmla="*/ 2079803 w 3024520"/>
                              <a:gd name="connsiteY10" fmla="*/ 432543 h 1316375"/>
                              <a:gd name="connsiteX11" fmla="*/ 2240850 w 3024520"/>
                              <a:gd name="connsiteY11" fmla="*/ 920305 h 1316375"/>
                              <a:gd name="connsiteX12" fmla="*/ 3024520 w 3024520"/>
                              <a:gd name="connsiteY12" fmla="*/ 1228607 h 1316375"/>
                              <a:gd name="connsiteX13" fmla="*/ 2756623 w 3024520"/>
                              <a:gd name="connsiteY13" fmla="*/ 1316375 h 1316375"/>
                              <a:gd name="connsiteX14" fmla="*/ 1486231 w 3024520"/>
                              <a:gd name="connsiteY14" fmla="*/ 727041 h 1316375"/>
                              <a:gd name="connsiteX0" fmla="*/ 1537780 w 3076069"/>
                              <a:gd name="connsiteY0" fmla="*/ 727041 h 1316375"/>
                              <a:gd name="connsiteX1" fmla="*/ 309224 w 3076069"/>
                              <a:gd name="connsiteY1" fmla="*/ 1302232 h 1316375"/>
                              <a:gd name="connsiteX2" fmla="*/ 0 w 3076069"/>
                              <a:gd name="connsiteY2" fmla="*/ 1228607 h 1316375"/>
                              <a:gd name="connsiteX3" fmla="*/ 962613 w 3076069"/>
                              <a:gd name="connsiteY3" fmla="*/ 837478 h 1316375"/>
                              <a:gd name="connsiteX4" fmla="*/ 935005 w 3076069"/>
                              <a:gd name="connsiteY4" fmla="*/ 450949 h 1316375"/>
                              <a:gd name="connsiteX5" fmla="*/ 212596 w 3076069"/>
                              <a:gd name="connsiteY5" fmla="*/ 119640 h 1316375"/>
                              <a:gd name="connsiteX6" fmla="*/ 456466 w 3076069"/>
                              <a:gd name="connsiteY6" fmla="*/ 50617 h 1316375"/>
                              <a:gd name="connsiteX7" fmla="*/ 1528577 w 3076069"/>
                              <a:gd name="connsiteY7" fmla="*/ 501566 h 1316375"/>
                              <a:gd name="connsiteX8" fmla="*/ 2623695 w 3076069"/>
                              <a:gd name="connsiteY8" fmla="*/ 0 h 1316375"/>
                              <a:gd name="connsiteX9" fmla="*/ 2927383 w 3076069"/>
                              <a:gd name="connsiteY9" fmla="*/ 96632 h 1316375"/>
                              <a:gd name="connsiteX10" fmla="*/ 2131352 w 3076069"/>
                              <a:gd name="connsiteY10" fmla="*/ 432543 h 1316375"/>
                              <a:gd name="connsiteX11" fmla="*/ 2292399 w 3076069"/>
                              <a:gd name="connsiteY11" fmla="*/ 920305 h 1316375"/>
                              <a:gd name="connsiteX12" fmla="*/ 3076069 w 3076069"/>
                              <a:gd name="connsiteY12" fmla="*/ 1228607 h 1316375"/>
                              <a:gd name="connsiteX13" fmla="*/ 2808172 w 3076069"/>
                              <a:gd name="connsiteY13" fmla="*/ 1316375 h 1316375"/>
                              <a:gd name="connsiteX14" fmla="*/ 1537780 w 3076069"/>
                              <a:gd name="connsiteY14" fmla="*/ 727041 h 1316375"/>
                              <a:gd name="connsiteX0" fmla="*/ 1537780 w 3076069"/>
                              <a:gd name="connsiteY0" fmla="*/ 727041 h 1321259"/>
                              <a:gd name="connsiteX1" fmla="*/ 313981 w 3076069"/>
                              <a:gd name="connsiteY1" fmla="*/ 1321259 h 1321259"/>
                              <a:gd name="connsiteX2" fmla="*/ 0 w 3076069"/>
                              <a:gd name="connsiteY2" fmla="*/ 1228607 h 1321259"/>
                              <a:gd name="connsiteX3" fmla="*/ 962613 w 3076069"/>
                              <a:gd name="connsiteY3" fmla="*/ 837478 h 1321259"/>
                              <a:gd name="connsiteX4" fmla="*/ 935005 w 3076069"/>
                              <a:gd name="connsiteY4" fmla="*/ 450949 h 1321259"/>
                              <a:gd name="connsiteX5" fmla="*/ 212596 w 3076069"/>
                              <a:gd name="connsiteY5" fmla="*/ 119640 h 1321259"/>
                              <a:gd name="connsiteX6" fmla="*/ 456466 w 3076069"/>
                              <a:gd name="connsiteY6" fmla="*/ 50617 h 1321259"/>
                              <a:gd name="connsiteX7" fmla="*/ 1528577 w 3076069"/>
                              <a:gd name="connsiteY7" fmla="*/ 501566 h 1321259"/>
                              <a:gd name="connsiteX8" fmla="*/ 2623695 w 3076069"/>
                              <a:gd name="connsiteY8" fmla="*/ 0 h 1321259"/>
                              <a:gd name="connsiteX9" fmla="*/ 2927383 w 3076069"/>
                              <a:gd name="connsiteY9" fmla="*/ 96632 h 1321259"/>
                              <a:gd name="connsiteX10" fmla="*/ 2131352 w 3076069"/>
                              <a:gd name="connsiteY10" fmla="*/ 432543 h 1321259"/>
                              <a:gd name="connsiteX11" fmla="*/ 2292399 w 3076069"/>
                              <a:gd name="connsiteY11" fmla="*/ 920305 h 1321259"/>
                              <a:gd name="connsiteX12" fmla="*/ 3076069 w 3076069"/>
                              <a:gd name="connsiteY12" fmla="*/ 1228607 h 1321259"/>
                              <a:gd name="connsiteX13" fmla="*/ 2808172 w 3076069"/>
                              <a:gd name="connsiteY13" fmla="*/ 1316375 h 1321259"/>
                              <a:gd name="connsiteX14" fmla="*/ 1537780 w 3076069"/>
                              <a:gd name="connsiteY14" fmla="*/ 727041 h 1321259"/>
                              <a:gd name="connsiteX0" fmla="*/ 1537780 w 3076069"/>
                              <a:gd name="connsiteY0" fmla="*/ 750825 h 1321259"/>
                              <a:gd name="connsiteX1" fmla="*/ 313981 w 3076069"/>
                              <a:gd name="connsiteY1" fmla="*/ 1321259 h 1321259"/>
                              <a:gd name="connsiteX2" fmla="*/ 0 w 3076069"/>
                              <a:gd name="connsiteY2" fmla="*/ 1228607 h 1321259"/>
                              <a:gd name="connsiteX3" fmla="*/ 962613 w 3076069"/>
                              <a:gd name="connsiteY3" fmla="*/ 837478 h 1321259"/>
                              <a:gd name="connsiteX4" fmla="*/ 935005 w 3076069"/>
                              <a:gd name="connsiteY4" fmla="*/ 450949 h 1321259"/>
                              <a:gd name="connsiteX5" fmla="*/ 212596 w 3076069"/>
                              <a:gd name="connsiteY5" fmla="*/ 119640 h 1321259"/>
                              <a:gd name="connsiteX6" fmla="*/ 456466 w 3076069"/>
                              <a:gd name="connsiteY6" fmla="*/ 50617 h 1321259"/>
                              <a:gd name="connsiteX7" fmla="*/ 1528577 w 3076069"/>
                              <a:gd name="connsiteY7" fmla="*/ 501566 h 1321259"/>
                              <a:gd name="connsiteX8" fmla="*/ 2623695 w 3076069"/>
                              <a:gd name="connsiteY8" fmla="*/ 0 h 1321259"/>
                              <a:gd name="connsiteX9" fmla="*/ 2927383 w 3076069"/>
                              <a:gd name="connsiteY9" fmla="*/ 96632 h 1321259"/>
                              <a:gd name="connsiteX10" fmla="*/ 2131352 w 3076069"/>
                              <a:gd name="connsiteY10" fmla="*/ 432543 h 1321259"/>
                              <a:gd name="connsiteX11" fmla="*/ 2292399 w 3076069"/>
                              <a:gd name="connsiteY11" fmla="*/ 920305 h 1321259"/>
                              <a:gd name="connsiteX12" fmla="*/ 3076069 w 3076069"/>
                              <a:gd name="connsiteY12" fmla="*/ 1228607 h 1321259"/>
                              <a:gd name="connsiteX13" fmla="*/ 2808172 w 3076069"/>
                              <a:gd name="connsiteY13" fmla="*/ 1316375 h 1321259"/>
                              <a:gd name="connsiteX14" fmla="*/ 1537780 w 3076069"/>
                              <a:gd name="connsiteY14" fmla="*/ 750825 h 1321259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  <a:cxn ang="0">
                                <a:pos x="connsiteX5" y="connsiteY5"/>
                              </a:cxn>
                              <a:cxn ang="0">
                                <a:pos x="connsiteX6" y="connsiteY6"/>
                              </a:cxn>
                              <a:cxn ang="0">
                                <a:pos x="connsiteX7" y="connsiteY7"/>
                              </a:cxn>
                              <a:cxn ang="0">
                                <a:pos x="connsiteX8" y="connsiteY8"/>
                              </a:cxn>
                              <a:cxn ang="0">
                                <a:pos x="connsiteX9" y="connsiteY9"/>
                              </a:cxn>
                              <a:cxn ang="0">
                                <a:pos x="connsiteX10" y="connsiteY10"/>
                              </a:cxn>
                              <a:cxn ang="0">
                                <a:pos x="connsiteX11" y="connsiteY11"/>
                              </a:cxn>
                              <a:cxn ang="0">
                                <a:pos x="connsiteX12" y="connsiteY12"/>
                              </a:cxn>
                              <a:cxn ang="0">
                                <a:pos x="connsiteX13" y="connsiteY13"/>
                              </a:cxn>
                              <a:cxn ang="0">
                                <a:pos x="connsiteX14" y="connsiteY14"/>
                              </a:cxn>
                            </a:cxnLst>
                            <a:rect l="l" t="t" r="r" b="b"/>
                            <a:pathLst>
                              <a:path w="3076069" h="1321259">
                                <a:moveTo>
                                  <a:pt x="1537780" y="750825"/>
                                </a:moveTo>
                                <a:lnTo>
                                  <a:pt x="313981" y="1321259"/>
                                </a:lnTo>
                                <a:lnTo>
                                  <a:pt x="0" y="1228607"/>
                                </a:lnTo>
                                <a:lnTo>
                                  <a:pt x="962613" y="837478"/>
                                </a:lnTo>
                                <a:lnTo>
                                  <a:pt x="935005" y="450949"/>
                                </a:lnTo>
                                <a:lnTo>
                                  <a:pt x="212596" y="119640"/>
                                </a:lnTo>
                                <a:lnTo>
                                  <a:pt x="456466" y="50617"/>
                                </a:lnTo>
                                <a:lnTo>
                                  <a:pt x="1528577" y="501566"/>
                                </a:lnTo>
                                <a:lnTo>
                                  <a:pt x="2623695" y="0"/>
                                </a:lnTo>
                                <a:lnTo>
                                  <a:pt x="2927383" y="96632"/>
                                </a:lnTo>
                                <a:lnTo>
                                  <a:pt x="2131352" y="432543"/>
                                </a:lnTo>
                                <a:lnTo>
                                  <a:pt x="2292399" y="920305"/>
                                </a:lnTo>
                                <a:lnTo>
                                  <a:pt x="3076069" y="1228607"/>
                                </a:lnTo>
                                <a:lnTo>
                                  <a:pt x="2808172" y="1316375"/>
                                </a:lnTo>
                                <a:lnTo>
                                  <a:pt x="1537780" y="750825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60000"/>
                              <a:lumOff val="40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859" name="Freeform 858">
                            <a:extLst>
                              <a:ext uri="{FF2B5EF4-FFF2-40B4-BE49-F238E27FC236}">
                                <a16:creationId xmlns:a16="http://schemas.microsoft.com/office/drawing/2014/main" id="{D672797D-1CFF-52ED-0183-7C10FD10A5B6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102655" y="1633412"/>
                            <a:ext cx="662444" cy="111846"/>
                          </a:xfrm>
                          <a:custGeom>
                            <a:avLst/>
                            <a:gdLst>
                              <a:gd name="connsiteX0" fmla="*/ 0 w 3645229"/>
                              <a:gd name="connsiteY0" fmla="*/ 214441 h 923747"/>
                              <a:gd name="connsiteX1" fmla="*/ 659770 w 3645229"/>
                              <a:gd name="connsiteY1" fmla="*/ 16495 h 923747"/>
                              <a:gd name="connsiteX2" fmla="*/ 1814367 w 3645229"/>
                              <a:gd name="connsiteY2" fmla="*/ 511360 h 923747"/>
                              <a:gd name="connsiteX3" fmla="*/ 2968965 w 3645229"/>
                              <a:gd name="connsiteY3" fmla="*/ 0 h 923747"/>
                              <a:gd name="connsiteX4" fmla="*/ 3645229 w 3645229"/>
                              <a:gd name="connsiteY4" fmla="*/ 197946 h 923747"/>
                              <a:gd name="connsiteX5" fmla="*/ 3199884 w 3645229"/>
                              <a:gd name="connsiteY5" fmla="*/ 461874 h 923747"/>
                              <a:gd name="connsiteX6" fmla="*/ 2985459 w 3645229"/>
                              <a:gd name="connsiteY6" fmla="*/ 379396 h 923747"/>
                              <a:gd name="connsiteX7" fmla="*/ 1830861 w 3645229"/>
                              <a:gd name="connsiteY7" fmla="*/ 923747 h 923747"/>
                              <a:gd name="connsiteX8" fmla="*/ 676264 w 3645229"/>
                              <a:gd name="connsiteY8" fmla="*/ 412387 h 923747"/>
                              <a:gd name="connsiteX9" fmla="*/ 527816 w 3645229"/>
                              <a:gd name="connsiteY9" fmla="*/ 478369 h 923747"/>
                              <a:gd name="connsiteX10" fmla="*/ 0 w 3645229"/>
                              <a:gd name="connsiteY10" fmla="*/ 21444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71662 w 3640627"/>
                              <a:gd name="connsiteY8" fmla="*/ 412387 h 923747"/>
                              <a:gd name="connsiteX9" fmla="*/ 523214 w 3640627"/>
                              <a:gd name="connsiteY9" fmla="*/ 478369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71662 w 3640627"/>
                              <a:gd name="connsiteY8" fmla="*/ 412387 h 923747"/>
                              <a:gd name="connsiteX9" fmla="*/ 523214 w 3640627"/>
                              <a:gd name="connsiteY9" fmla="*/ 482971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90067 w 3640627"/>
                              <a:gd name="connsiteY8" fmla="*/ 412387 h 923747"/>
                              <a:gd name="connsiteX9" fmla="*/ 523214 w 3640627"/>
                              <a:gd name="connsiteY9" fmla="*/ 482971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09765 w 3640627"/>
                              <a:gd name="connsiteY2" fmla="*/ 511360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2980857 w 3640627"/>
                              <a:gd name="connsiteY6" fmla="*/ 379396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55778 w 3640627"/>
                              <a:gd name="connsiteY2" fmla="*/ 534367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2980857 w 3640627"/>
                              <a:gd name="connsiteY6" fmla="*/ 379396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55778 w 3640627"/>
                              <a:gd name="connsiteY2" fmla="*/ 534367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3008465 w 3640627"/>
                              <a:gd name="connsiteY6" fmla="*/ 402404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723451"/>
                              <a:gd name="connsiteY0" fmla="*/ 242051 h 946755"/>
                              <a:gd name="connsiteX1" fmla="*/ 655168 w 3723451"/>
                              <a:gd name="connsiteY1" fmla="*/ 16495 h 946755"/>
                              <a:gd name="connsiteX2" fmla="*/ 1855778 w 3723451"/>
                              <a:gd name="connsiteY2" fmla="*/ 534367 h 946755"/>
                              <a:gd name="connsiteX3" fmla="*/ 2964363 w 3723451"/>
                              <a:gd name="connsiteY3" fmla="*/ 0 h 946755"/>
                              <a:gd name="connsiteX4" fmla="*/ 3723451 w 3723451"/>
                              <a:gd name="connsiteY4" fmla="*/ 220954 h 946755"/>
                              <a:gd name="connsiteX5" fmla="*/ 3195282 w 3723451"/>
                              <a:gd name="connsiteY5" fmla="*/ 461874 h 946755"/>
                              <a:gd name="connsiteX6" fmla="*/ 3008465 w 3723451"/>
                              <a:gd name="connsiteY6" fmla="*/ 402404 h 946755"/>
                              <a:gd name="connsiteX7" fmla="*/ 1876873 w 3723451"/>
                              <a:gd name="connsiteY7" fmla="*/ 946755 h 946755"/>
                              <a:gd name="connsiteX8" fmla="*/ 690067 w 3723451"/>
                              <a:gd name="connsiteY8" fmla="*/ 412387 h 946755"/>
                              <a:gd name="connsiteX9" fmla="*/ 523214 w 3723451"/>
                              <a:gd name="connsiteY9" fmla="*/ 482971 h 946755"/>
                              <a:gd name="connsiteX10" fmla="*/ 0 w 3723451"/>
                              <a:gd name="connsiteY10" fmla="*/ 242051 h 946755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95282 w 3723451"/>
                              <a:gd name="connsiteY5" fmla="*/ 448069 h 932950"/>
                              <a:gd name="connsiteX6" fmla="*/ 3008465 w 3723451"/>
                              <a:gd name="connsiteY6" fmla="*/ 388599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95282 w 3723451"/>
                              <a:gd name="connsiteY5" fmla="*/ 448069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86079 w 3723451"/>
                              <a:gd name="connsiteY5" fmla="*/ 461874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86079 w 3723451"/>
                              <a:gd name="connsiteY5" fmla="*/ 461874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711613 w 3723451"/>
                              <a:gd name="connsiteY8" fmla="*/ 413055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  <a:cxn ang="0">
                                <a:pos x="connsiteX5" y="connsiteY5"/>
                              </a:cxn>
                              <a:cxn ang="0">
                                <a:pos x="connsiteX6" y="connsiteY6"/>
                              </a:cxn>
                              <a:cxn ang="0">
                                <a:pos x="connsiteX7" y="connsiteY7"/>
                              </a:cxn>
                              <a:cxn ang="0">
                                <a:pos x="connsiteX8" y="connsiteY8"/>
                              </a:cxn>
                              <a:cxn ang="0">
                                <a:pos x="connsiteX9" y="connsiteY9"/>
                              </a:cxn>
                              <a:cxn ang="0">
                                <a:pos x="connsiteX10" y="connsiteY10"/>
                              </a:cxn>
                            </a:cxnLst>
                            <a:rect l="l" t="t" r="r" b="b"/>
                            <a:pathLst>
                              <a:path w="3723451" h="932950">
                                <a:moveTo>
                                  <a:pt x="0" y="228246"/>
                                </a:moveTo>
                                <a:lnTo>
                                  <a:pt x="655168" y="2690"/>
                                </a:lnTo>
                                <a:lnTo>
                                  <a:pt x="1855778" y="520562"/>
                                </a:lnTo>
                                <a:lnTo>
                                  <a:pt x="3001174" y="0"/>
                                </a:lnTo>
                                <a:lnTo>
                                  <a:pt x="3723451" y="207149"/>
                                </a:lnTo>
                                <a:lnTo>
                                  <a:pt x="3186079" y="461874"/>
                                </a:lnTo>
                                <a:lnTo>
                                  <a:pt x="3013067" y="393200"/>
                                </a:lnTo>
                                <a:lnTo>
                                  <a:pt x="1876873" y="932950"/>
                                </a:lnTo>
                                <a:lnTo>
                                  <a:pt x="711613" y="413055"/>
                                </a:lnTo>
                                <a:lnTo>
                                  <a:pt x="523214" y="469166"/>
                                </a:lnTo>
                                <a:lnTo>
                                  <a:pt x="0" y="228246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860" name="Freeform 859">
                            <a:extLst>
                              <a:ext uri="{FF2B5EF4-FFF2-40B4-BE49-F238E27FC236}">
                                <a16:creationId xmlns:a16="http://schemas.microsoft.com/office/drawing/2014/main" id="{892A7B68-DF06-E0E3-C9AA-59141340ECAA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536889" y="1728599"/>
                            <a:ext cx="244057" cy="97568"/>
                          </a:xfrm>
                          <a:custGeom>
                            <a:avLst/>
                            <a:gdLst>
                              <a:gd name="connsiteX0" fmla="*/ 55216 w 1421812"/>
                              <a:gd name="connsiteY0" fmla="*/ 0 h 800665"/>
                              <a:gd name="connsiteX1" fmla="*/ 1421812 w 1421812"/>
                              <a:gd name="connsiteY1" fmla="*/ 625807 h 800665"/>
                              <a:gd name="connsiteX2" fmla="*/ 947874 w 1421812"/>
                              <a:gd name="connsiteY2" fmla="*/ 800665 h 800665"/>
                              <a:gd name="connsiteX3" fmla="*/ 50614 w 1421812"/>
                              <a:gd name="connsiteY3" fmla="*/ 404934 h 800665"/>
                              <a:gd name="connsiteX4" fmla="*/ 0 w 1421812"/>
                              <a:gd name="connsiteY4" fmla="*/ 404934 h 800665"/>
                              <a:gd name="connsiteX5" fmla="*/ 55216 w 1421812"/>
                              <a:gd name="connsiteY5" fmla="*/ 0 h 800665"/>
                              <a:gd name="connsiteX0" fmla="*/ 4602 w 1371198"/>
                              <a:gd name="connsiteY0" fmla="*/ 0 h 800665"/>
                              <a:gd name="connsiteX1" fmla="*/ 1371198 w 1371198"/>
                              <a:gd name="connsiteY1" fmla="*/ 625807 h 800665"/>
                              <a:gd name="connsiteX2" fmla="*/ 897260 w 1371198"/>
                              <a:gd name="connsiteY2" fmla="*/ 800665 h 800665"/>
                              <a:gd name="connsiteX3" fmla="*/ 0 w 1371198"/>
                              <a:gd name="connsiteY3" fmla="*/ 404934 h 800665"/>
                              <a:gd name="connsiteX4" fmla="*/ 4602 w 1371198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9868"/>
                              <a:gd name="connsiteX1" fmla="*/ 1366596 w 1366596"/>
                              <a:gd name="connsiteY1" fmla="*/ 625807 h 809868"/>
                              <a:gd name="connsiteX2" fmla="*/ 865050 w 1366596"/>
                              <a:gd name="connsiteY2" fmla="*/ 809868 h 809868"/>
                              <a:gd name="connsiteX3" fmla="*/ 4601 w 1366596"/>
                              <a:gd name="connsiteY3" fmla="*/ 427942 h 809868"/>
                              <a:gd name="connsiteX4" fmla="*/ 0 w 1366596"/>
                              <a:gd name="connsiteY4" fmla="*/ 0 h 809868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</a:cxnLst>
                            <a:rect l="l" t="t" r="r" b="b"/>
                            <a:pathLst>
                              <a:path w="1366596" h="809868">
                                <a:moveTo>
                                  <a:pt x="0" y="0"/>
                                </a:moveTo>
                                <a:lnTo>
                                  <a:pt x="1366596" y="625807"/>
                                </a:lnTo>
                                <a:lnTo>
                                  <a:pt x="865050" y="809868"/>
                                </a:lnTo>
                                <a:lnTo>
                                  <a:pt x="4601" y="427942"/>
                                </a:lnTo>
                                <a:cubicBezTo>
                                  <a:pt x="-1535" y="105836"/>
                                  <a:pt x="1534" y="142647"/>
                                  <a:pt x="0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861" name="Freeform 860">
                            <a:extLst>
                              <a:ext uri="{FF2B5EF4-FFF2-40B4-BE49-F238E27FC236}">
                                <a16:creationId xmlns:a16="http://schemas.microsoft.com/office/drawing/2014/main" id="{3FD82501-7F9A-07E5-CC43-79888965C7FA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089977" y="1730980"/>
                            <a:ext cx="240888" cy="95187"/>
                          </a:xfrm>
                          <a:custGeom>
                            <a:avLst/>
                            <a:gdLst>
                              <a:gd name="connsiteX0" fmla="*/ 1329786 w 1348191"/>
                              <a:gd name="connsiteY0" fmla="*/ 0 h 809869"/>
                              <a:gd name="connsiteX1" fmla="*/ 1348191 w 1348191"/>
                              <a:gd name="connsiteY1" fmla="*/ 400333 h 809869"/>
                              <a:gd name="connsiteX2" fmla="*/ 487742 w 1348191"/>
                              <a:gd name="connsiteY2" fmla="*/ 809869 h 809869"/>
                              <a:gd name="connsiteX3" fmla="*/ 0 w 1348191"/>
                              <a:gd name="connsiteY3" fmla="*/ 630409 h 809869"/>
                              <a:gd name="connsiteX4" fmla="*/ 1329786 w 1348191"/>
                              <a:gd name="connsiteY4" fmla="*/ 0 h 809869"/>
                              <a:gd name="connsiteX0" fmla="*/ 1329786 w 1348191"/>
                              <a:gd name="connsiteY0" fmla="*/ 0 h 791462"/>
                              <a:gd name="connsiteX1" fmla="*/ 1348191 w 1348191"/>
                              <a:gd name="connsiteY1" fmla="*/ 381926 h 791462"/>
                              <a:gd name="connsiteX2" fmla="*/ 487742 w 1348191"/>
                              <a:gd name="connsiteY2" fmla="*/ 791462 h 791462"/>
                              <a:gd name="connsiteX3" fmla="*/ 0 w 1348191"/>
                              <a:gd name="connsiteY3" fmla="*/ 612002 h 791462"/>
                              <a:gd name="connsiteX4" fmla="*/ 1329786 w 1348191"/>
                              <a:gd name="connsiteY4" fmla="*/ 0 h 791462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</a:cxnLst>
                            <a:rect l="l" t="t" r="r" b="b"/>
                            <a:pathLst>
                              <a:path w="1348191" h="791462">
                                <a:moveTo>
                                  <a:pt x="1329786" y="0"/>
                                </a:moveTo>
                                <a:lnTo>
                                  <a:pt x="1348191" y="381926"/>
                                </a:lnTo>
                                <a:lnTo>
                                  <a:pt x="487742" y="791462"/>
                                </a:lnTo>
                                <a:lnTo>
                                  <a:pt x="0" y="612002"/>
                                </a:lnTo>
                                <a:lnTo>
                                  <a:pt x="1329786" y="0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cxnSp>
                        <p:nvCxnSpPr>
                          <p:cNvPr id="862" name="Straight Connector 861">
                            <a:extLst>
                              <a:ext uri="{FF2B5EF4-FFF2-40B4-BE49-F238E27FC236}">
                                <a16:creationId xmlns:a16="http://schemas.microsoft.com/office/drawing/2014/main" id="{3EF14587-6016-E678-C0DE-A08957BDDD22}"/>
                              </a:ext>
                            </a:extLst>
                          </p:cNvPr>
                          <p:cNvCxnSpPr>
                            <a:endCxn id="857" idx="2"/>
                          </p:cNvCxnSpPr>
                          <p:nvPr/>
                        </p:nvCxnSpPr>
                        <p:spPr bwMode="auto">
                          <a:xfrm flipH="1" flipV="1">
                            <a:off x="1871277" y="1735739"/>
                            <a:ext cx="3169" cy="123743"/>
                          </a:xfrm>
                          <a:prstGeom prst="line">
                            <a:avLst/>
                          </a:prstGeom>
                          <a:noFill/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5" dist="19939" dir="5400000" algn="tl" rotWithShape="0">
                              <a:srgbClr val="000000">
                                <a:alpha val="38000"/>
                              </a:srgbClr>
                            </a:outerShdw>
                          </a:effectLst>
                        </p:spPr>
                      </p:cxnSp>
                      <p:cxnSp>
                        <p:nvCxnSpPr>
                          <p:cNvPr id="863" name="Straight Connector 862">
                            <a:extLst>
                              <a:ext uri="{FF2B5EF4-FFF2-40B4-BE49-F238E27FC236}">
                                <a16:creationId xmlns:a16="http://schemas.microsoft.com/office/drawing/2014/main" id="{EAF01264-2FEE-CB93-2407-9EEAFE27CCD5}"/>
                              </a:ext>
                            </a:extLst>
                          </p:cNvPr>
                          <p:cNvCxnSpPr/>
                          <p:nvPr/>
                        </p:nvCxnSpPr>
                        <p:spPr bwMode="auto">
                          <a:xfrm flipH="1" flipV="1">
                            <a:off x="2996477" y="1733359"/>
                            <a:ext cx="3171" cy="123743"/>
                          </a:xfrm>
                          <a:prstGeom prst="line">
                            <a:avLst/>
                          </a:prstGeom>
                          <a:noFill/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5" dist="19939" dir="5400000" algn="tl" rotWithShape="0">
                              <a:srgbClr val="000000">
                                <a:alpha val="38000"/>
                              </a:srgbClr>
                            </a:outerShdw>
                          </a:effectLst>
                        </p:spPr>
                      </p:cxnSp>
                    </p:grpSp>
                    <p:grpSp>
                      <p:nvGrpSpPr>
                        <p:cNvPr id="852" name="Group 851">
                          <a:extLst>
                            <a:ext uri="{FF2B5EF4-FFF2-40B4-BE49-F238E27FC236}">
                              <a16:creationId xmlns:a16="http://schemas.microsoft.com/office/drawing/2014/main" id="{0684C16D-BEEF-D4FF-5A63-D5C11266DA10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1770362" y="2873352"/>
                          <a:ext cx="441422" cy="369332"/>
                          <a:chOff x="667045" y="1708643"/>
                          <a:chExt cx="441422" cy="369332"/>
                        </a:xfrm>
                      </p:grpSpPr>
                      <p:sp>
                        <p:nvSpPr>
                          <p:cNvPr id="853" name="Oval 852">
                            <a:extLst>
                              <a:ext uri="{FF2B5EF4-FFF2-40B4-BE49-F238E27FC236}">
                                <a16:creationId xmlns:a16="http://schemas.microsoft.com/office/drawing/2014/main" id="{280C7D1E-3FC9-1A1F-3ED9-ED8E26398ACC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725417" y="1787240"/>
                            <a:ext cx="356365" cy="231962"/>
                          </a:xfrm>
                          <a:prstGeom prst="ellipse">
                            <a:avLst/>
                          </a:prstGeom>
                          <a:solidFill>
                            <a:srgbClr val="FFFFFF">
                              <a:alpha val="76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rtlCol="0"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854" name="TextBox 853">
                            <a:extLst>
                              <a:ext uri="{FF2B5EF4-FFF2-40B4-BE49-F238E27FC236}">
                                <a16:creationId xmlns:a16="http://schemas.microsoft.com/office/drawing/2014/main" id="{B083FAFC-778A-1E14-DAC3-B7E8977BF494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667045" y="1708643"/>
                            <a:ext cx="441422" cy="369332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none" rtlCol="0">
                            <a:spAutoFit/>
                          </a:bodyPr>
                          <a:lstStyle/>
                          <a:p>
                            <a:pPr marL="0" marR="0" lvl="0" indent="0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en-US" sz="1800" b="0" i="0" u="none" strike="noStrike" kern="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0000"/>
                                </a:solidFill>
                                <a:effectLst/>
                                <a:uLnTx/>
                                <a:uFillTx/>
                                <a:latin typeface="Arial" charset="0"/>
                                <a:ea typeface="ＭＳ Ｐゴシック" charset="0"/>
                              </a:rPr>
                              <a:t>3b</a:t>
                            </a:r>
                          </a:p>
                        </p:txBody>
                      </p:sp>
                    </p:grpSp>
                  </p:grpSp>
                  <p:grpSp>
                    <p:nvGrpSpPr>
                      <p:cNvPr id="804" name="Group 803">
                        <a:extLst>
                          <a:ext uri="{FF2B5EF4-FFF2-40B4-BE49-F238E27FC236}">
                            <a16:creationId xmlns:a16="http://schemas.microsoft.com/office/drawing/2014/main" id="{00AA6E63-EC9E-F9F9-35C9-F915D0C5D465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1740320" y="4094669"/>
                        <a:ext cx="565150" cy="369332"/>
                        <a:chOff x="1736090" y="2873352"/>
                        <a:chExt cx="565150" cy="369332"/>
                      </a:xfrm>
                    </p:grpSpPr>
                    <p:grpSp>
                      <p:nvGrpSpPr>
                        <p:cNvPr id="838" name="Group 327">
                          <a:extLst>
                            <a:ext uri="{FF2B5EF4-FFF2-40B4-BE49-F238E27FC236}">
                              <a16:creationId xmlns:a16="http://schemas.microsoft.com/office/drawing/2014/main" id="{F4C4693B-CC76-FE19-9376-2B4F873742CA}"/>
                            </a:ext>
                          </a:extLst>
                        </p:cNvPr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1736090" y="2893762"/>
                          <a:ext cx="565150" cy="292100"/>
                          <a:chOff x="1871277" y="1576300"/>
                          <a:chExt cx="1128371" cy="437861"/>
                        </a:xfrm>
                      </p:grpSpPr>
                      <p:sp>
                        <p:nvSpPr>
                          <p:cNvPr id="842" name="Oval 841">
                            <a:extLst>
                              <a:ext uri="{FF2B5EF4-FFF2-40B4-BE49-F238E27FC236}">
                                <a16:creationId xmlns:a16="http://schemas.microsoft.com/office/drawing/2014/main" id="{E9A1258E-C57B-BBCB-5797-0D168479033A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 flipV="1">
                            <a:off x="1874446" y="1692905"/>
                            <a:ext cx="1125202" cy="321256"/>
                          </a:xfrm>
                          <a:prstGeom prst="ellipse">
                            <a:avLst/>
                          </a:prstGeom>
                          <a:gradFill flip="none" rotWithShape="1">
                            <a:gsLst>
                              <a:gs pos="0">
                                <a:srgbClr val="3333CC">
                                  <a:lumMod val="75000"/>
                                </a:srgbClr>
                              </a:gs>
                              <a:gs pos="53000">
                                <a:srgbClr val="3333CC">
                                  <a:lumMod val="60000"/>
                                  <a:lumOff val="40000"/>
                                </a:srgbClr>
                              </a:gs>
                              <a:gs pos="100000">
                                <a:srgbClr val="3333CC">
                                  <a:lumMod val="75000"/>
                                </a:srgbClr>
                              </a:gs>
                            </a:gsLst>
                            <a:lin ang="0" scaled="1"/>
                            <a:tileRect/>
                          </a:gradFill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solidFill>
                                  <a:srgbClr val="000000"/>
                                </a:solidFill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843" name="Rectangle 842">
                            <a:extLst>
                              <a:ext uri="{FF2B5EF4-FFF2-40B4-BE49-F238E27FC236}">
                                <a16:creationId xmlns:a16="http://schemas.microsoft.com/office/drawing/2014/main" id="{98779163-CA32-9C1A-F9E3-45A4E7A76050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1871277" y="1740499"/>
                            <a:ext cx="1128371" cy="114225"/>
                          </a:xfrm>
                          <a:prstGeom prst="rect">
                            <a:avLst/>
                          </a:prstGeom>
                          <a:gradFill rotWithShape="1">
                            <a:gsLst>
                              <a:gs pos="0">
                                <a:srgbClr val="3333CC">
                                  <a:lumMod val="75000"/>
                                </a:srgbClr>
                              </a:gs>
                              <a:gs pos="53000">
                                <a:srgbClr val="3333CC">
                                  <a:lumMod val="60000"/>
                                  <a:lumOff val="40000"/>
                                </a:srgbClr>
                              </a:gs>
                              <a:gs pos="100000">
                                <a:srgbClr val="3333CC">
                                  <a:lumMod val="75000"/>
                                </a:srgbClr>
                              </a:gs>
                            </a:gsLst>
                            <a:lin ang="10800000" scaled="0"/>
                          </a:gradFill>
                          <a:ln w="25400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844" name="Oval 843">
                            <a:extLst>
                              <a:ext uri="{FF2B5EF4-FFF2-40B4-BE49-F238E27FC236}">
                                <a16:creationId xmlns:a16="http://schemas.microsoft.com/office/drawing/2014/main" id="{F7F54C03-5D4D-3190-57D4-168473AA8501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 flipV="1">
                            <a:off x="1871277" y="1576300"/>
                            <a:ext cx="1125200" cy="321257"/>
                          </a:xfrm>
                          <a:prstGeom prst="ellipse">
                            <a:avLst/>
                          </a:prstGeom>
                          <a:solidFill>
                            <a:srgbClr val="FFFFFF">
                              <a:lumMod val="75000"/>
                            </a:srgbClr>
                          </a:solidFill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solidFill>
                                  <a:srgbClr val="000000"/>
                                </a:solidFill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845" name="Freeform 844">
                            <a:extLst>
                              <a:ext uri="{FF2B5EF4-FFF2-40B4-BE49-F238E27FC236}">
                                <a16:creationId xmlns:a16="http://schemas.microsoft.com/office/drawing/2014/main" id="{7F970C83-D032-A90C-8724-D01B59D3CA86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159708" y="1673868"/>
                            <a:ext cx="548339" cy="159438"/>
                          </a:xfrm>
                          <a:custGeom>
                            <a:avLst/>
                            <a:gdLst>
                              <a:gd name="connsiteX0" fmla="*/ 1486231 w 2944854"/>
                              <a:gd name="connsiteY0" fmla="*/ 727041 h 1302232"/>
                              <a:gd name="connsiteX1" fmla="*/ 257675 w 2944854"/>
                              <a:gd name="connsiteY1" fmla="*/ 1302232 h 1302232"/>
                              <a:gd name="connsiteX2" fmla="*/ 0 w 2944854"/>
                              <a:gd name="connsiteY2" fmla="*/ 1228607 h 1302232"/>
                              <a:gd name="connsiteX3" fmla="*/ 911064 w 2944854"/>
                              <a:gd name="connsiteY3" fmla="*/ 837478 h 1302232"/>
                              <a:gd name="connsiteX4" fmla="*/ 883456 w 2944854"/>
                              <a:gd name="connsiteY4" fmla="*/ 450949 h 1302232"/>
                              <a:gd name="connsiteX5" fmla="*/ 161047 w 2944854"/>
                              <a:gd name="connsiteY5" fmla="*/ 119640 h 1302232"/>
                              <a:gd name="connsiteX6" fmla="*/ 404917 w 2944854"/>
                              <a:gd name="connsiteY6" fmla="*/ 50617 h 1302232"/>
                              <a:gd name="connsiteX7" fmla="*/ 1477028 w 2944854"/>
                              <a:gd name="connsiteY7" fmla="*/ 501566 h 1302232"/>
                              <a:gd name="connsiteX8" fmla="*/ 2572146 w 2944854"/>
                              <a:gd name="connsiteY8" fmla="*/ 0 h 1302232"/>
                              <a:gd name="connsiteX9" fmla="*/ 2875834 w 2944854"/>
                              <a:gd name="connsiteY9" fmla="*/ 96632 h 1302232"/>
                              <a:gd name="connsiteX10" fmla="*/ 2079803 w 2944854"/>
                              <a:gd name="connsiteY10" fmla="*/ 432543 h 1302232"/>
                              <a:gd name="connsiteX11" fmla="*/ 2240850 w 2944854"/>
                              <a:gd name="connsiteY11" fmla="*/ 920305 h 1302232"/>
                              <a:gd name="connsiteX12" fmla="*/ 2944854 w 2944854"/>
                              <a:gd name="connsiteY12" fmla="*/ 1228607 h 1302232"/>
                              <a:gd name="connsiteX13" fmla="*/ 2733192 w 2944854"/>
                              <a:gd name="connsiteY13" fmla="*/ 1297630 h 1302232"/>
                              <a:gd name="connsiteX14" fmla="*/ 1486231 w 2944854"/>
                              <a:gd name="connsiteY14" fmla="*/ 727041 h 1302232"/>
                              <a:gd name="connsiteX0" fmla="*/ 1486231 w 2944854"/>
                              <a:gd name="connsiteY0" fmla="*/ 727041 h 1316375"/>
                              <a:gd name="connsiteX1" fmla="*/ 257675 w 2944854"/>
                              <a:gd name="connsiteY1" fmla="*/ 1302232 h 1316375"/>
                              <a:gd name="connsiteX2" fmla="*/ 0 w 2944854"/>
                              <a:gd name="connsiteY2" fmla="*/ 1228607 h 1316375"/>
                              <a:gd name="connsiteX3" fmla="*/ 911064 w 2944854"/>
                              <a:gd name="connsiteY3" fmla="*/ 837478 h 1316375"/>
                              <a:gd name="connsiteX4" fmla="*/ 883456 w 2944854"/>
                              <a:gd name="connsiteY4" fmla="*/ 450949 h 1316375"/>
                              <a:gd name="connsiteX5" fmla="*/ 161047 w 2944854"/>
                              <a:gd name="connsiteY5" fmla="*/ 119640 h 1316375"/>
                              <a:gd name="connsiteX6" fmla="*/ 404917 w 2944854"/>
                              <a:gd name="connsiteY6" fmla="*/ 50617 h 1316375"/>
                              <a:gd name="connsiteX7" fmla="*/ 1477028 w 2944854"/>
                              <a:gd name="connsiteY7" fmla="*/ 501566 h 1316375"/>
                              <a:gd name="connsiteX8" fmla="*/ 2572146 w 2944854"/>
                              <a:gd name="connsiteY8" fmla="*/ 0 h 1316375"/>
                              <a:gd name="connsiteX9" fmla="*/ 2875834 w 2944854"/>
                              <a:gd name="connsiteY9" fmla="*/ 96632 h 1316375"/>
                              <a:gd name="connsiteX10" fmla="*/ 2079803 w 2944854"/>
                              <a:gd name="connsiteY10" fmla="*/ 432543 h 1316375"/>
                              <a:gd name="connsiteX11" fmla="*/ 2240850 w 2944854"/>
                              <a:gd name="connsiteY11" fmla="*/ 920305 h 1316375"/>
                              <a:gd name="connsiteX12" fmla="*/ 2944854 w 2944854"/>
                              <a:gd name="connsiteY12" fmla="*/ 1228607 h 1316375"/>
                              <a:gd name="connsiteX13" fmla="*/ 2756623 w 2944854"/>
                              <a:gd name="connsiteY13" fmla="*/ 1316375 h 1316375"/>
                              <a:gd name="connsiteX14" fmla="*/ 1486231 w 2944854"/>
                              <a:gd name="connsiteY14" fmla="*/ 727041 h 1316375"/>
                              <a:gd name="connsiteX0" fmla="*/ 1486231 w 3024520"/>
                              <a:gd name="connsiteY0" fmla="*/ 727041 h 1316375"/>
                              <a:gd name="connsiteX1" fmla="*/ 257675 w 3024520"/>
                              <a:gd name="connsiteY1" fmla="*/ 1302232 h 1316375"/>
                              <a:gd name="connsiteX2" fmla="*/ 0 w 3024520"/>
                              <a:gd name="connsiteY2" fmla="*/ 1228607 h 1316375"/>
                              <a:gd name="connsiteX3" fmla="*/ 911064 w 3024520"/>
                              <a:gd name="connsiteY3" fmla="*/ 837478 h 1316375"/>
                              <a:gd name="connsiteX4" fmla="*/ 883456 w 3024520"/>
                              <a:gd name="connsiteY4" fmla="*/ 450949 h 1316375"/>
                              <a:gd name="connsiteX5" fmla="*/ 161047 w 3024520"/>
                              <a:gd name="connsiteY5" fmla="*/ 119640 h 1316375"/>
                              <a:gd name="connsiteX6" fmla="*/ 404917 w 3024520"/>
                              <a:gd name="connsiteY6" fmla="*/ 50617 h 1316375"/>
                              <a:gd name="connsiteX7" fmla="*/ 1477028 w 3024520"/>
                              <a:gd name="connsiteY7" fmla="*/ 501566 h 1316375"/>
                              <a:gd name="connsiteX8" fmla="*/ 2572146 w 3024520"/>
                              <a:gd name="connsiteY8" fmla="*/ 0 h 1316375"/>
                              <a:gd name="connsiteX9" fmla="*/ 2875834 w 3024520"/>
                              <a:gd name="connsiteY9" fmla="*/ 96632 h 1316375"/>
                              <a:gd name="connsiteX10" fmla="*/ 2079803 w 3024520"/>
                              <a:gd name="connsiteY10" fmla="*/ 432543 h 1316375"/>
                              <a:gd name="connsiteX11" fmla="*/ 2240850 w 3024520"/>
                              <a:gd name="connsiteY11" fmla="*/ 920305 h 1316375"/>
                              <a:gd name="connsiteX12" fmla="*/ 3024520 w 3024520"/>
                              <a:gd name="connsiteY12" fmla="*/ 1228607 h 1316375"/>
                              <a:gd name="connsiteX13" fmla="*/ 2756623 w 3024520"/>
                              <a:gd name="connsiteY13" fmla="*/ 1316375 h 1316375"/>
                              <a:gd name="connsiteX14" fmla="*/ 1486231 w 3024520"/>
                              <a:gd name="connsiteY14" fmla="*/ 727041 h 1316375"/>
                              <a:gd name="connsiteX0" fmla="*/ 1537780 w 3076069"/>
                              <a:gd name="connsiteY0" fmla="*/ 727041 h 1316375"/>
                              <a:gd name="connsiteX1" fmla="*/ 309224 w 3076069"/>
                              <a:gd name="connsiteY1" fmla="*/ 1302232 h 1316375"/>
                              <a:gd name="connsiteX2" fmla="*/ 0 w 3076069"/>
                              <a:gd name="connsiteY2" fmla="*/ 1228607 h 1316375"/>
                              <a:gd name="connsiteX3" fmla="*/ 962613 w 3076069"/>
                              <a:gd name="connsiteY3" fmla="*/ 837478 h 1316375"/>
                              <a:gd name="connsiteX4" fmla="*/ 935005 w 3076069"/>
                              <a:gd name="connsiteY4" fmla="*/ 450949 h 1316375"/>
                              <a:gd name="connsiteX5" fmla="*/ 212596 w 3076069"/>
                              <a:gd name="connsiteY5" fmla="*/ 119640 h 1316375"/>
                              <a:gd name="connsiteX6" fmla="*/ 456466 w 3076069"/>
                              <a:gd name="connsiteY6" fmla="*/ 50617 h 1316375"/>
                              <a:gd name="connsiteX7" fmla="*/ 1528577 w 3076069"/>
                              <a:gd name="connsiteY7" fmla="*/ 501566 h 1316375"/>
                              <a:gd name="connsiteX8" fmla="*/ 2623695 w 3076069"/>
                              <a:gd name="connsiteY8" fmla="*/ 0 h 1316375"/>
                              <a:gd name="connsiteX9" fmla="*/ 2927383 w 3076069"/>
                              <a:gd name="connsiteY9" fmla="*/ 96632 h 1316375"/>
                              <a:gd name="connsiteX10" fmla="*/ 2131352 w 3076069"/>
                              <a:gd name="connsiteY10" fmla="*/ 432543 h 1316375"/>
                              <a:gd name="connsiteX11" fmla="*/ 2292399 w 3076069"/>
                              <a:gd name="connsiteY11" fmla="*/ 920305 h 1316375"/>
                              <a:gd name="connsiteX12" fmla="*/ 3076069 w 3076069"/>
                              <a:gd name="connsiteY12" fmla="*/ 1228607 h 1316375"/>
                              <a:gd name="connsiteX13" fmla="*/ 2808172 w 3076069"/>
                              <a:gd name="connsiteY13" fmla="*/ 1316375 h 1316375"/>
                              <a:gd name="connsiteX14" fmla="*/ 1537780 w 3076069"/>
                              <a:gd name="connsiteY14" fmla="*/ 727041 h 1316375"/>
                              <a:gd name="connsiteX0" fmla="*/ 1537780 w 3076069"/>
                              <a:gd name="connsiteY0" fmla="*/ 727041 h 1321259"/>
                              <a:gd name="connsiteX1" fmla="*/ 313981 w 3076069"/>
                              <a:gd name="connsiteY1" fmla="*/ 1321259 h 1321259"/>
                              <a:gd name="connsiteX2" fmla="*/ 0 w 3076069"/>
                              <a:gd name="connsiteY2" fmla="*/ 1228607 h 1321259"/>
                              <a:gd name="connsiteX3" fmla="*/ 962613 w 3076069"/>
                              <a:gd name="connsiteY3" fmla="*/ 837478 h 1321259"/>
                              <a:gd name="connsiteX4" fmla="*/ 935005 w 3076069"/>
                              <a:gd name="connsiteY4" fmla="*/ 450949 h 1321259"/>
                              <a:gd name="connsiteX5" fmla="*/ 212596 w 3076069"/>
                              <a:gd name="connsiteY5" fmla="*/ 119640 h 1321259"/>
                              <a:gd name="connsiteX6" fmla="*/ 456466 w 3076069"/>
                              <a:gd name="connsiteY6" fmla="*/ 50617 h 1321259"/>
                              <a:gd name="connsiteX7" fmla="*/ 1528577 w 3076069"/>
                              <a:gd name="connsiteY7" fmla="*/ 501566 h 1321259"/>
                              <a:gd name="connsiteX8" fmla="*/ 2623695 w 3076069"/>
                              <a:gd name="connsiteY8" fmla="*/ 0 h 1321259"/>
                              <a:gd name="connsiteX9" fmla="*/ 2927383 w 3076069"/>
                              <a:gd name="connsiteY9" fmla="*/ 96632 h 1321259"/>
                              <a:gd name="connsiteX10" fmla="*/ 2131352 w 3076069"/>
                              <a:gd name="connsiteY10" fmla="*/ 432543 h 1321259"/>
                              <a:gd name="connsiteX11" fmla="*/ 2292399 w 3076069"/>
                              <a:gd name="connsiteY11" fmla="*/ 920305 h 1321259"/>
                              <a:gd name="connsiteX12" fmla="*/ 3076069 w 3076069"/>
                              <a:gd name="connsiteY12" fmla="*/ 1228607 h 1321259"/>
                              <a:gd name="connsiteX13" fmla="*/ 2808172 w 3076069"/>
                              <a:gd name="connsiteY13" fmla="*/ 1316375 h 1321259"/>
                              <a:gd name="connsiteX14" fmla="*/ 1537780 w 3076069"/>
                              <a:gd name="connsiteY14" fmla="*/ 727041 h 1321259"/>
                              <a:gd name="connsiteX0" fmla="*/ 1537780 w 3076069"/>
                              <a:gd name="connsiteY0" fmla="*/ 750825 h 1321259"/>
                              <a:gd name="connsiteX1" fmla="*/ 313981 w 3076069"/>
                              <a:gd name="connsiteY1" fmla="*/ 1321259 h 1321259"/>
                              <a:gd name="connsiteX2" fmla="*/ 0 w 3076069"/>
                              <a:gd name="connsiteY2" fmla="*/ 1228607 h 1321259"/>
                              <a:gd name="connsiteX3" fmla="*/ 962613 w 3076069"/>
                              <a:gd name="connsiteY3" fmla="*/ 837478 h 1321259"/>
                              <a:gd name="connsiteX4" fmla="*/ 935005 w 3076069"/>
                              <a:gd name="connsiteY4" fmla="*/ 450949 h 1321259"/>
                              <a:gd name="connsiteX5" fmla="*/ 212596 w 3076069"/>
                              <a:gd name="connsiteY5" fmla="*/ 119640 h 1321259"/>
                              <a:gd name="connsiteX6" fmla="*/ 456466 w 3076069"/>
                              <a:gd name="connsiteY6" fmla="*/ 50617 h 1321259"/>
                              <a:gd name="connsiteX7" fmla="*/ 1528577 w 3076069"/>
                              <a:gd name="connsiteY7" fmla="*/ 501566 h 1321259"/>
                              <a:gd name="connsiteX8" fmla="*/ 2623695 w 3076069"/>
                              <a:gd name="connsiteY8" fmla="*/ 0 h 1321259"/>
                              <a:gd name="connsiteX9" fmla="*/ 2927383 w 3076069"/>
                              <a:gd name="connsiteY9" fmla="*/ 96632 h 1321259"/>
                              <a:gd name="connsiteX10" fmla="*/ 2131352 w 3076069"/>
                              <a:gd name="connsiteY10" fmla="*/ 432543 h 1321259"/>
                              <a:gd name="connsiteX11" fmla="*/ 2292399 w 3076069"/>
                              <a:gd name="connsiteY11" fmla="*/ 920305 h 1321259"/>
                              <a:gd name="connsiteX12" fmla="*/ 3076069 w 3076069"/>
                              <a:gd name="connsiteY12" fmla="*/ 1228607 h 1321259"/>
                              <a:gd name="connsiteX13" fmla="*/ 2808172 w 3076069"/>
                              <a:gd name="connsiteY13" fmla="*/ 1316375 h 1321259"/>
                              <a:gd name="connsiteX14" fmla="*/ 1537780 w 3076069"/>
                              <a:gd name="connsiteY14" fmla="*/ 750825 h 1321259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  <a:cxn ang="0">
                                <a:pos x="connsiteX5" y="connsiteY5"/>
                              </a:cxn>
                              <a:cxn ang="0">
                                <a:pos x="connsiteX6" y="connsiteY6"/>
                              </a:cxn>
                              <a:cxn ang="0">
                                <a:pos x="connsiteX7" y="connsiteY7"/>
                              </a:cxn>
                              <a:cxn ang="0">
                                <a:pos x="connsiteX8" y="connsiteY8"/>
                              </a:cxn>
                              <a:cxn ang="0">
                                <a:pos x="connsiteX9" y="connsiteY9"/>
                              </a:cxn>
                              <a:cxn ang="0">
                                <a:pos x="connsiteX10" y="connsiteY10"/>
                              </a:cxn>
                              <a:cxn ang="0">
                                <a:pos x="connsiteX11" y="connsiteY11"/>
                              </a:cxn>
                              <a:cxn ang="0">
                                <a:pos x="connsiteX12" y="connsiteY12"/>
                              </a:cxn>
                              <a:cxn ang="0">
                                <a:pos x="connsiteX13" y="connsiteY13"/>
                              </a:cxn>
                              <a:cxn ang="0">
                                <a:pos x="connsiteX14" y="connsiteY14"/>
                              </a:cxn>
                            </a:cxnLst>
                            <a:rect l="l" t="t" r="r" b="b"/>
                            <a:pathLst>
                              <a:path w="3076069" h="1321259">
                                <a:moveTo>
                                  <a:pt x="1537780" y="750825"/>
                                </a:moveTo>
                                <a:lnTo>
                                  <a:pt x="313981" y="1321259"/>
                                </a:lnTo>
                                <a:lnTo>
                                  <a:pt x="0" y="1228607"/>
                                </a:lnTo>
                                <a:lnTo>
                                  <a:pt x="962613" y="837478"/>
                                </a:lnTo>
                                <a:lnTo>
                                  <a:pt x="935005" y="450949"/>
                                </a:lnTo>
                                <a:lnTo>
                                  <a:pt x="212596" y="119640"/>
                                </a:lnTo>
                                <a:lnTo>
                                  <a:pt x="456466" y="50617"/>
                                </a:lnTo>
                                <a:lnTo>
                                  <a:pt x="1528577" y="501566"/>
                                </a:lnTo>
                                <a:lnTo>
                                  <a:pt x="2623695" y="0"/>
                                </a:lnTo>
                                <a:lnTo>
                                  <a:pt x="2927383" y="96632"/>
                                </a:lnTo>
                                <a:lnTo>
                                  <a:pt x="2131352" y="432543"/>
                                </a:lnTo>
                                <a:lnTo>
                                  <a:pt x="2292399" y="920305"/>
                                </a:lnTo>
                                <a:lnTo>
                                  <a:pt x="3076069" y="1228607"/>
                                </a:lnTo>
                                <a:lnTo>
                                  <a:pt x="2808172" y="1316375"/>
                                </a:lnTo>
                                <a:lnTo>
                                  <a:pt x="1537780" y="750825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60000"/>
                              <a:lumOff val="40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846" name="Freeform 845">
                            <a:extLst>
                              <a:ext uri="{FF2B5EF4-FFF2-40B4-BE49-F238E27FC236}">
                                <a16:creationId xmlns:a16="http://schemas.microsoft.com/office/drawing/2014/main" id="{69E227BE-FBEE-78FA-4758-115B81A90316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102655" y="1633412"/>
                            <a:ext cx="662444" cy="111846"/>
                          </a:xfrm>
                          <a:custGeom>
                            <a:avLst/>
                            <a:gdLst>
                              <a:gd name="connsiteX0" fmla="*/ 0 w 3645229"/>
                              <a:gd name="connsiteY0" fmla="*/ 214441 h 923747"/>
                              <a:gd name="connsiteX1" fmla="*/ 659770 w 3645229"/>
                              <a:gd name="connsiteY1" fmla="*/ 16495 h 923747"/>
                              <a:gd name="connsiteX2" fmla="*/ 1814367 w 3645229"/>
                              <a:gd name="connsiteY2" fmla="*/ 511360 h 923747"/>
                              <a:gd name="connsiteX3" fmla="*/ 2968965 w 3645229"/>
                              <a:gd name="connsiteY3" fmla="*/ 0 h 923747"/>
                              <a:gd name="connsiteX4" fmla="*/ 3645229 w 3645229"/>
                              <a:gd name="connsiteY4" fmla="*/ 197946 h 923747"/>
                              <a:gd name="connsiteX5" fmla="*/ 3199884 w 3645229"/>
                              <a:gd name="connsiteY5" fmla="*/ 461874 h 923747"/>
                              <a:gd name="connsiteX6" fmla="*/ 2985459 w 3645229"/>
                              <a:gd name="connsiteY6" fmla="*/ 379396 h 923747"/>
                              <a:gd name="connsiteX7" fmla="*/ 1830861 w 3645229"/>
                              <a:gd name="connsiteY7" fmla="*/ 923747 h 923747"/>
                              <a:gd name="connsiteX8" fmla="*/ 676264 w 3645229"/>
                              <a:gd name="connsiteY8" fmla="*/ 412387 h 923747"/>
                              <a:gd name="connsiteX9" fmla="*/ 527816 w 3645229"/>
                              <a:gd name="connsiteY9" fmla="*/ 478369 h 923747"/>
                              <a:gd name="connsiteX10" fmla="*/ 0 w 3645229"/>
                              <a:gd name="connsiteY10" fmla="*/ 21444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71662 w 3640627"/>
                              <a:gd name="connsiteY8" fmla="*/ 412387 h 923747"/>
                              <a:gd name="connsiteX9" fmla="*/ 523214 w 3640627"/>
                              <a:gd name="connsiteY9" fmla="*/ 478369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71662 w 3640627"/>
                              <a:gd name="connsiteY8" fmla="*/ 412387 h 923747"/>
                              <a:gd name="connsiteX9" fmla="*/ 523214 w 3640627"/>
                              <a:gd name="connsiteY9" fmla="*/ 482971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90067 w 3640627"/>
                              <a:gd name="connsiteY8" fmla="*/ 412387 h 923747"/>
                              <a:gd name="connsiteX9" fmla="*/ 523214 w 3640627"/>
                              <a:gd name="connsiteY9" fmla="*/ 482971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09765 w 3640627"/>
                              <a:gd name="connsiteY2" fmla="*/ 511360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2980857 w 3640627"/>
                              <a:gd name="connsiteY6" fmla="*/ 379396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55778 w 3640627"/>
                              <a:gd name="connsiteY2" fmla="*/ 534367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2980857 w 3640627"/>
                              <a:gd name="connsiteY6" fmla="*/ 379396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55778 w 3640627"/>
                              <a:gd name="connsiteY2" fmla="*/ 534367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3008465 w 3640627"/>
                              <a:gd name="connsiteY6" fmla="*/ 402404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723451"/>
                              <a:gd name="connsiteY0" fmla="*/ 242051 h 946755"/>
                              <a:gd name="connsiteX1" fmla="*/ 655168 w 3723451"/>
                              <a:gd name="connsiteY1" fmla="*/ 16495 h 946755"/>
                              <a:gd name="connsiteX2" fmla="*/ 1855778 w 3723451"/>
                              <a:gd name="connsiteY2" fmla="*/ 534367 h 946755"/>
                              <a:gd name="connsiteX3" fmla="*/ 2964363 w 3723451"/>
                              <a:gd name="connsiteY3" fmla="*/ 0 h 946755"/>
                              <a:gd name="connsiteX4" fmla="*/ 3723451 w 3723451"/>
                              <a:gd name="connsiteY4" fmla="*/ 220954 h 946755"/>
                              <a:gd name="connsiteX5" fmla="*/ 3195282 w 3723451"/>
                              <a:gd name="connsiteY5" fmla="*/ 461874 h 946755"/>
                              <a:gd name="connsiteX6" fmla="*/ 3008465 w 3723451"/>
                              <a:gd name="connsiteY6" fmla="*/ 402404 h 946755"/>
                              <a:gd name="connsiteX7" fmla="*/ 1876873 w 3723451"/>
                              <a:gd name="connsiteY7" fmla="*/ 946755 h 946755"/>
                              <a:gd name="connsiteX8" fmla="*/ 690067 w 3723451"/>
                              <a:gd name="connsiteY8" fmla="*/ 412387 h 946755"/>
                              <a:gd name="connsiteX9" fmla="*/ 523214 w 3723451"/>
                              <a:gd name="connsiteY9" fmla="*/ 482971 h 946755"/>
                              <a:gd name="connsiteX10" fmla="*/ 0 w 3723451"/>
                              <a:gd name="connsiteY10" fmla="*/ 242051 h 946755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95282 w 3723451"/>
                              <a:gd name="connsiteY5" fmla="*/ 448069 h 932950"/>
                              <a:gd name="connsiteX6" fmla="*/ 3008465 w 3723451"/>
                              <a:gd name="connsiteY6" fmla="*/ 388599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95282 w 3723451"/>
                              <a:gd name="connsiteY5" fmla="*/ 448069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86079 w 3723451"/>
                              <a:gd name="connsiteY5" fmla="*/ 461874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86079 w 3723451"/>
                              <a:gd name="connsiteY5" fmla="*/ 461874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711613 w 3723451"/>
                              <a:gd name="connsiteY8" fmla="*/ 413055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  <a:cxn ang="0">
                                <a:pos x="connsiteX5" y="connsiteY5"/>
                              </a:cxn>
                              <a:cxn ang="0">
                                <a:pos x="connsiteX6" y="connsiteY6"/>
                              </a:cxn>
                              <a:cxn ang="0">
                                <a:pos x="connsiteX7" y="connsiteY7"/>
                              </a:cxn>
                              <a:cxn ang="0">
                                <a:pos x="connsiteX8" y="connsiteY8"/>
                              </a:cxn>
                              <a:cxn ang="0">
                                <a:pos x="connsiteX9" y="connsiteY9"/>
                              </a:cxn>
                              <a:cxn ang="0">
                                <a:pos x="connsiteX10" y="connsiteY10"/>
                              </a:cxn>
                            </a:cxnLst>
                            <a:rect l="l" t="t" r="r" b="b"/>
                            <a:pathLst>
                              <a:path w="3723451" h="932950">
                                <a:moveTo>
                                  <a:pt x="0" y="228246"/>
                                </a:moveTo>
                                <a:lnTo>
                                  <a:pt x="655168" y="2690"/>
                                </a:lnTo>
                                <a:lnTo>
                                  <a:pt x="1855778" y="520562"/>
                                </a:lnTo>
                                <a:lnTo>
                                  <a:pt x="3001174" y="0"/>
                                </a:lnTo>
                                <a:lnTo>
                                  <a:pt x="3723451" y="207149"/>
                                </a:lnTo>
                                <a:lnTo>
                                  <a:pt x="3186079" y="461874"/>
                                </a:lnTo>
                                <a:lnTo>
                                  <a:pt x="3013067" y="393200"/>
                                </a:lnTo>
                                <a:lnTo>
                                  <a:pt x="1876873" y="932950"/>
                                </a:lnTo>
                                <a:lnTo>
                                  <a:pt x="711613" y="413055"/>
                                </a:lnTo>
                                <a:lnTo>
                                  <a:pt x="523214" y="469166"/>
                                </a:lnTo>
                                <a:lnTo>
                                  <a:pt x="0" y="228246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847" name="Freeform 846">
                            <a:extLst>
                              <a:ext uri="{FF2B5EF4-FFF2-40B4-BE49-F238E27FC236}">
                                <a16:creationId xmlns:a16="http://schemas.microsoft.com/office/drawing/2014/main" id="{F7366096-8B05-3166-60A9-1D3C75425EE9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536889" y="1728599"/>
                            <a:ext cx="244057" cy="97568"/>
                          </a:xfrm>
                          <a:custGeom>
                            <a:avLst/>
                            <a:gdLst>
                              <a:gd name="connsiteX0" fmla="*/ 55216 w 1421812"/>
                              <a:gd name="connsiteY0" fmla="*/ 0 h 800665"/>
                              <a:gd name="connsiteX1" fmla="*/ 1421812 w 1421812"/>
                              <a:gd name="connsiteY1" fmla="*/ 625807 h 800665"/>
                              <a:gd name="connsiteX2" fmla="*/ 947874 w 1421812"/>
                              <a:gd name="connsiteY2" fmla="*/ 800665 h 800665"/>
                              <a:gd name="connsiteX3" fmla="*/ 50614 w 1421812"/>
                              <a:gd name="connsiteY3" fmla="*/ 404934 h 800665"/>
                              <a:gd name="connsiteX4" fmla="*/ 0 w 1421812"/>
                              <a:gd name="connsiteY4" fmla="*/ 404934 h 800665"/>
                              <a:gd name="connsiteX5" fmla="*/ 55216 w 1421812"/>
                              <a:gd name="connsiteY5" fmla="*/ 0 h 800665"/>
                              <a:gd name="connsiteX0" fmla="*/ 4602 w 1371198"/>
                              <a:gd name="connsiteY0" fmla="*/ 0 h 800665"/>
                              <a:gd name="connsiteX1" fmla="*/ 1371198 w 1371198"/>
                              <a:gd name="connsiteY1" fmla="*/ 625807 h 800665"/>
                              <a:gd name="connsiteX2" fmla="*/ 897260 w 1371198"/>
                              <a:gd name="connsiteY2" fmla="*/ 800665 h 800665"/>
                              <a:gd name="connsiteX3" fmla="*/ 0 w 1371198"/>
                              <a:gd name="connsiteY3" fmla="*/ 404934 h 800665"/>
                              <a:gd name="connsiteX4" fmla="*/ 4602 w 1371198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9868"/>
                              <a:gd name="connsiteX1" fmla="*/ 1366596 w 1366596"/>
                              <a:gd name="connsiteY1" fmla="*/ 625807 h 809868"/>
                              <a:gd name="connsiteX2" fmla="*/ 865050 w 1366596"/>
                              <a:gd name="connsiteY2" fmla="*/ 809868 h 809868"/>
                              <a:gd name="connsiteX3" fmla="*/ 4601 w 1366596"/>
                              <a:gd name="connsiteY3" fmla="*/ 427942 h 809868"/>
                              <a:gd name="connsiteX4" fmla="*/ 0 w 1366596"/>
                              <a:gd name="connsiteY4" fmla="*/ 0 h 809868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</a:cxnLst>
                            <a:rect l="l" t="t" r="r" b="b"/>
                            <a:pathLst>
                              <a:path w="1366596" h="809868">
                                <a:moveTo>
                                  <a:pt x="0" y="0"/>
                                </a:moveTo>
                                <a:lnTo>
                                  <a:pt x="1366596" y="625807"/>
                                </a:lnTo>
                                <a:lnTo>
                                  <a:pt x="865050" y="809868"/>
                                </a:lnTo>
                                <a:lnTo>
                                  <a:pt x="4601" y="427942"/>
                                </a:lnTo>
                                <a:cubicBezTo>
                                  <a:pt x="-1535" y="105836"/>
                                  <a:pt x="1534" y="142647"/>
                                  <a:pt x="0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848" name="Freeform 847">
                            <a:extLst>
                              <a:ext uri="{FF2B5EF4-FFF2-40B4-BE49-F238E27FC236}">
                                <a16:creationId xmlns:a16="http://schemas.microsoft.com/office/drawing/2014/main" id="{ECC274D7-801F-EEBD-0938-39D26E2E10B4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089977" y="1730980"/>
                            <a:ext cx="240888" cy="95187"/>
                          </a:xfrm>
                          <a:custGeom>
                            <a:avLst/>
                            <a:gdLst>
                              <a:gd name="connsiteX0" fmla="*/ 1329786 w 1348191"/>
                              <a:gd name="connsiteY0" fmla="*/ 0 h 809869"/>
                              <a:gd name="connsiteX1" fmla="*/ 1348191 w 1348191"/>
                              <a:gd name="connsiteY1" fmla="*/ 400333 h 809869"/>
                              <a:gd name="connsiteX2" fmla="*/ 487742 w 1348191"/>
                              <a:gd name="connsiteY2" fmla="*/ 809869 h 809869"/>
                              <a:gd name="connsiteX3" fmla="*/ 0 w 1348191"/>
                              <a:gd name="connsiteY3" fmla="*/ 630409 h 809869"/>
                              <a:gd name="connsiteX4" fmla="*/ 1329786 w 1348191"/>
                              <a:gd name="connsiteY4" fmla="*/ 0 h 809869"/>
                              <a:gd name="connsiteX0" fmla="*/ 1329786 w 1348191"/>
                              <a:gd name="connsiteY0" fmla="*/ 0 h 791462"/>
                              <a:gd name="connsiteX1" fmla="*/ 1348191 w 1348191"/>
                              <a:gd name="connsiteY1" fmla="*/ 381926 h 791462"/>
                              <a:gd name="connsiteX2" fmla="*/ 487742 w 1348191"/>
                              <a:gd name="connsiteY2" fmla="*/ 791462 h 791462"/>
                              <a:gd name="connsiteX3" fmla="*/ 0 w 1348191"/>
                              <a:gd name="connsiteY3" fmla="*/ 612002 h 791462"/>
                              <a:gd name="connsiteX4" fmla="*/ 1329786 w 1348191"/>
                              <a:gd name="connsiteY4" fmla="*/ 0 h 791462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</a:cxnLst>
                            <a:rect l="l" t="t" r="r" b="b"/>
                            <a:pathLst>
                              <a:path w="1348191" h="791462">
                                <a:moveTo>
                                  <a:pt x="1329786" y="0"/>
                                </a:moveTo>
                                <a:lnTo>
                                  <a:pt x="1348191" y="381926"/>
                                </a:lnTo>
                                <a:lnTo>
                                  <a:pt x="487742" y="791462"/>
                                </a:lnTo>
                                <a:lnTo>
                                  <a:pt x="0" y="612002"/>
                                </a:lnTo>
                                <a:lnTo>
                                  <a:pt x="1329786" y="0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cxnSp>
                        <p:nvCxnSpPr>
                          <p:cNvPr id="849" name="Straight Connector 848">
                            <a:extLst>
                              <a:ext uri="{FF2B5EF4-FFF2-40B4-BE49-F238E27FC236}">
                                <a16:creationId xmlns:a16="http://schemas.microsoft.com/office/drawing/2014/main" id="{83A0E6AE-C0A7-756B-1635-6BB281994C93}"/>
                              </a:ext>
                            </a:extLst>
                          </p:cNvPr>
                          <p:cNvCxnSpPr>
                            <a:endCxn id="844" idx="2"/>
                          </p:cNvCxnSpPr>
                          <p:nvPr/>
                        </p:nvCxnSpPr>
                        <p:spPr bwMode="auto">
                          <a:xfrm flipH="1" flipV="1">
                            <a:off x="1871277" y="1735739"/>
                            <a:ext cx="3169" cy="123743"/>
                          </a:xfrm>
                          <a:prstGeom prst="line">
                            <a:avLst/>
                          </a:prstGeom>
                          <a:noFill/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5" dist="19939" dir="5400000" algn="tl" rotWithShape="0">
                              <a:srgbClr val="000000">
                                <a:alpha val="38000"/>
                              </a:srgbClr>
                            </a:outerShdw>
                          </a:effectLst>
                        </p:spPr>
                      </p:cxnSp>
                      <p:cxnSp>
                        <p:nvCxnSpPr>
                          <p:cNvPr id="850" name="Straight Connector 849">
                            <a:extLst>
                              <a:ext uri="{FF2B5EF4-FFF2-40B4-BE49-F238E27FC236}">
                                <a16:creationId xmlns:a16="http://schemas.microsoft.com/office/drawing/2014/main" id="{8DAC1325-703F-3B8A-EDE1-EE61BBBD2584}"/>
                              </a:ext>
                            </a:extLst>
                          </p:cNvPr>
                          <p:cNvCxnSpPr/>
                          <p:nvPr/>
                        </p:nvCxnSpPr>
                        <p:spPr bwMode="auto">
                          <a:xfrm flipH="1" flipV="1">
                            <a:off x="2996477" y="1733359"/>
                            <a:ext cx="3171" cy="123743"/>
                          </a:xfrm>
                          <a:prstGeom prst="line">
                            <a:avLst/>
                          </a:prstGeom>
                          <a:noFill/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5" dist="19939" dir="5400000" algn="tl" rotWithShape="0">
                              <a:srgbClr val="000000">
                                <a:alpha val="38000"/>
                              </a:srgbClr>
                            </a:outerShdw>
                          </a:effectLst>
                        </p:spPr>
                      </p:cxnSp>
                    </p:grpSp>
                    <p:grpSp>
                      <p:nvGrpSpPr>
                        <p:cNvPr id="839" name="Group 838">
                          <a:extLst>
                            <a:ext uri="{FF2B5EF4-FFF2-40B4-BE49-F238E27FC236}">
                              <a16:creationId xmlns:a16="http://schemas.microsoft.com/office/drawing/2014/main" id="{9CC57494-D1FE-7374-EE44-537AA0AAA5FF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1770362" y="2873352"/>
                          <a:ext cx="441422" cy="369332"/>
                          <a:chOff x="667045" y="1708643"/>
                          <a:chExt cx="441422" cy="369332"/>
                        </a:xfrm>
                      </p:grpSpPr>
                      <p:sp>
                        <p:nvSpPr>
                          <p:cNvPr id="840" name="Oval 839">
                            <a:extLst>
                              <a:ext uri="{FF2B5EF4-FFF2-40B4-BE49-F238E27FC236}">
                                <a16:creationId xmlns:a16="http://schemas.microsoft.com/office/drawing/2014/main" id="{B038F5A4-A097-ED39-C62C-34CCC1570B82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725417" y="1787240"/>
                            <a:ext cx="356365" cy="231962"/>
                          </a:xfrm>
                          <a:prstGeom prst="ellipse">
                            <a:avLst/>
                          </a:prstGeom>
                          <a:solidFill>
                            <a:srgbClr val="FFFFFF">
                              <a:alpha val="76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rtlCol="0"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841" name="TextBox 840">
                            <a:extLst>
                              <a:ext uri="{FF2B5EF4-FFF2-40B4-BE49-F238E27FC236}">
                                <a16:creationId xmlns:a16="http://schemas.microsoft.com/office/drawing/2014/main" id="{74653A88-B348-50C8-B3B0-23211BD6421E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667045" y="1708643"/>
                            <a:ext cx="441422" cy="369332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none" rtlCol="0">
                            <a:spAutoFit/>
                          </a:bodyPr>
                          <a:lstStyle/>
                          <a:p>
                            <a:pPr marL="0" marR="0" lvl="0" indent="0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en-US" sz="1800" b="0" i="0" u="none" strike="noStrike" kern="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0000"/>
                                </a:solidFill>
                                <a:effectLst/>
                                <a:uLnTx/>
                                <a:uFillTx/>
                                <a:latin typeface="Arial" charset="0"/>
                                <a:ea typeface="ＭＳ Ｐゴシック" charset="0"/>
                              </a:rPr>
                              <a:t>3d</a:t>
                            </a:r>
                          </a:p>
                        </p:txBody>
                      </p:sp>
                    </p:grpSp>
                  </p:grpSp>
                  <p:grpSp>
                    <p:nvGrpSpPr>
                      <p:cNvPr id="805" name="Group 804">
                        <a:extLst>
                          <a:ext uri="{FF2B5EF4-FFF2-40B4-BE49-F238E27FC236}">
                            <a16:creationId xmlns:a16="http://schemas.microsoft.com/office/drawing/2014/main" id="{2DEAC143-1A3F-CA25-77FD-02FABBD1969C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2601806" y="3485072"/>
                        <a:ext cx="565150" cy="369332"/>
                        <a:chOff x="1736090" y="2873352"/>
                        <a:chExt cx="565150" cy="369332"/>
                      </a:xfrm>
                    </p:grpSpPr>
                    <p:grpSp>
                      <p:nvGrpSpPr>
                        <p:cNvPr id="825" name="Group 327">
                          <a:extLst>
                            <a:ext uri="{FF2B5EF4-FFF2-40B4-BE49-F238E27FC236}">
                              <a16:creationId xmlns:a16="http://schemas.microsoft.com/office/drawing/2014/main" id="{7B9CAE8C-082B-1CC6-E037-47665E32E1CD}"/>
                            </a:ext>
                          </a:extLst>
                        </p:cNvPr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1736090" y="2893762"/>
                          <a:ext cx="565150" cy="292100"/>
                          <a:chOff x="1871277" y="1576300"/>
                          <a:chExt cx="1128371" cy="437861"/>
                        </a:xfrm>
                      </p:grpSpPr>
                      <p:sp>
                        <p:nvSpPr>
                          <p:cNvPr id="829" name="Oval 828">
                            <a:extLst>
                              <a:ext uri="{FF2B5EF4-FFF2-40B4-BE49-F238E27FC236}">
                                <a16:creationId xmlns:a16="http://schemas.microsoft.com/office/drawing/2014/main" id="{B9A4BBE5-E952-F4D2-E264-D7C904AA958E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 flipV="1">
                            <a:off x="1874446" y="1692905"/>
                            <a:ext cx="1125202" cy="321256"/>
                          </a:xfrm>
                          <a:prstGeom prst="ellipse">
                            <a:avLst/>
                          </a:prstGeom>
                          <a:gradFill flip="none" rotWithShape="1">
                            <a:gsLst>
                              <a:gs pos="0">
                                <a:srgbClr val="3333CC">
                                  <a:lumMod val="75000"/>
                                </a:srgbClr>
                              </a:gs>
                              <a:gs pos="53000">
                                <a:srgbClr val="3333CC">
                                  <a:lumMod val="60000"/>
                                  <a:lumOff val="40000"/>
                                </a:srgbClr>
                              </a:gs>
                              <a:gs pos="100000">
                                <a:srgbClr val="3333CC">
                                  <a:lumMod val="75000"/>
                                </a:srgbClr>
                              </a:gs>
                            </a:gsLst>
                            <a:lin ang="0" scaled="1"/>
                            <a:tileRect/>
                          </a:gradFill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solidFill>
                                  <a:srgbClr val="000000"/>
                                </a:solidFill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830" name="Rectangle 829">
                            <a:extLst>
                              <a:ext uri="{FF2B5EF4-FFF2-40B4-BE49-F238E27FC236}">
                                <a16:creationId xmlns:a16="http://schemas.microsoft.com/office/drawing/2014/main" id="{AB8ECB5C-76B6-1442-1EC8-C505B8C4E608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1871277" y="1740499"/>
                            <a:ext cx="1128371" cy="114225"/>
                          </a:xfrm>
                          <a:prstGeom prst="rect">
                            <a:avLst/>
                          </a:prstGeom>
                          <a:gradFill rotWithShape="1">
                            <a:gsLst>
                              <a:gs pos="0">
                                <a:srgbClr val="3333CC">
                                  <a:lumMod val="75000"/>
                                </a:srgbClr>
                              </a:gs>
                              <a:gs pos="53000">
                                <a:srgbClr val="3333CC">
                                  <a:lumMod val="60000"/>
                                  <a:lumOff val="40000"/>
                                </a:srgbClr>
                              </a:gs>
                              <a:gs pos="100000">
                                <a:srgbClr val="3333CC">
                                  <a:lumMod val="75000"/>
                                </a:srgbClr>
                              </a:gs>
                            </a:gsLst>
                            <a:lin ang="10800000" scaled="0"/>
                          </a:gradFill>
                          <a:ln w="25400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831" name="Oval 830">
                            <a:extLst>
                              <a:ext uri="{FF2B5EF4-FFF2-40B4-BE49-F238E27FC236}">
                                <a16:creationId xmlns:a16="http://schemas.microsoft.com/office/drawing/2014/main" id="{60CCBB3F-EDC1-F354-B889-EFACCBF8ECD9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 flipV="1">
                            <a:off x="1871277" y="1576300"/>
                            <a:ext cx="1125200" cy="321257"/>
                          </a:xfrm>
                          <a:prstGeom prst="ellipse">
                            <a:avLst/>
                          </a:prstGeom>
                          <a:solidFill>
                            <a:srgbClr val="FFFFFF">
                              <a:lumMod val="75000"/>
                            </a:srgbClr>
                          </a:solidFill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solidFill>
                                  <a:srgbClr val="000000"/>
                                </a:solidFill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832" name="Freeform 831">
                            <a:extLst>
                              <a:ext uri="{FF2B5EF4-FFF2-40B4-BE49-F238E27FC236}">
                                <a16:creationId xmlns:a16="http://schemas.microsoft.com/office/drawing/2014/main" id="{0F83735C-6CB9-7CF6-7837-C431335F98FD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159708" y="1673868"/>
                            <a:ext cx="548339" cy="159438"/>
                          </a:xfrm>
                          <a:custGeom>
                            <a:avLst/>
                            <a:gdLst>
                              <a:gd name="connsiteX0" fmla="*/ 1486231 w 2944854"/>
                              <a:gd name="connsiteY0" fmla="*/ 727041 h 1302232"/>
                              <a:gd name="connsiteX1" fmla="*/ 257675 w 2944854"/>
                              <a:gd name="connsiteY1" fmla="*/ 1302232 h 1302232"/>
                              <a:gd name="connsiteX2" fmla="*/ 0 w 2944854"/>
                              <a:gd name="connsiteY2" fmla="*/ 1228607 h 1302232"/>
                              <a:gd name="connsiteX3" fmla="*/ 911064 w 2944854"/>
                              <a:gd name="connsiteY3" fmla="*/ 837478 h 1302232"/>
                              <a:gd name="connsiteX4" fmla="*/ 883456 w 2944854"/>
                              <a:gd name="connsiteY4" fmla="*/ 450949 h 1302232"/>
                              <a:gd name="connsiteX5" fmla="*/ 161047 w 2944854"/>
                              <a:gd name="connsiteY5" fmla="*/ 119640 h 1302232"/>
                              <a:gd name="connsiteX6" fmla="*/ 404917 w 2944854"/>
                              <a:gd name="connsiteY6" fmla="*/ 50617 h 1302232"/>
                              <a:gd name="connsiteX7" fmla="*/ 1477028 w 2944854"/>
                              <a:gd name="connsiteY7" fmla="*/ 501566 h 1302232"/>
                              <a:gd name="connsiteX8" fmla="*/ 2572146 w 2944854"/>
                              <a:gd name="connsiteY8" fmla="*/ 0 h 1302232"/>
                              <a:gd name="connsiteX9" fmla="*/ 2875834 w 2944854"/>
                              <a:gd name="connsiteY9" fmla="*/ 96632 h 1302232"/>
                              <a:gd name="connsiteX10" fmla="*/ 2079803 w 2944854"/>
                              <a:gd name="connsiteY10" fmla="*/ 432543 h 1302232"/>
                              <a:gd name="connsiteX11" fmla="*/ 2240850 w 2944854"/>
                              <a:gd name="connsiteY11" fmla="*/ 920305 h 1302232"/>
                              <a:gd name="connsiteX12" fmla="*/ 2944854 w 2944854"/>
                              <a:gd name="connsiteY12" fmla="*/ 1228607 h 1302232"/>
                              <a:gd name="connsiteX13" fmla="*/ 2733192 w 2944854"/>
                              <a:gd name="connsiteY13" fmla="*/ 1297630 h 1302232"/>
                              <a:gd name="connsiteX14" fmla="*/ 1486231 w 2944854"/>
                              <a:gd name="connsiteY14" fmla="*/ 727041 h 1302232"/>
                              <a:gd name="connsiteX0" fmla="*/ 1486231 w 2944854"/>
                              <a:gd name="connsiteY0" fmla="*/ 727041 h 1316375"/>
                              <a:gd name="connsiteX1" fmla="*/ 257675 w 2944854"/>
                              <a:gd name="connsiteY1" fmla="*/ 1302232 h 1316375"/>
                              <a:gd name="connsiteX2" fmla="*/ 0 w 2944854"/>
                              <a:gd name="connsiteY2" fmla="*/ 1228607 h 1316375"/>
                              <a:gd name="connsiteX3" fmla="*/ 911064 w 2944854"/>
                              <a:gd name="connsiteY3" fmla="*/ 837478 h 1316375"/>
                              <a:gd name="connsiteX4" fmla="*/ 883456 w 2944854"/>
                              <a:gd name="connsiteY4" fmla="*/ 450949 h 1316375"/>
                              <a:gd name="connsiteX5" fmla="*/ 161047 w 2944854"/>
                              <a:gd name="connsiteY5" fmla="*/ 119640 h 1316375"/>
                              <a:gd name="connsiteX6" fmla="*/ 404917 w 2944854"/>
                              <a:gd name="connsiteY6" fmla="*/ 50617 h 1316375"/>
                              <a:gd name="connsiteX7" fmla="*/ 1477028 w 2944854"/>
                              <a:gd name="connsiteY7" fmla="*/ 501566 h 1316375"/>
                              <a:gd name="connsiteX8" fmla="*/ 2572146 w 2944854"/>
                              <a:gd name="connsiteY8" fmla="*/ 0 h 1316375"/>
                              <a:gd name="connsiteX9" fmla="*/ 2875834 w 2944854"/>
                              <a:gd name="connsiteY9" fmla="*/ 96632 h 1316375"/>
                              <a:gd name="connsiteX10" fmla="*/ 2079803 w 2944854"/>
                              <a:gd name="connsiteY10" fmla="*/ 432543 h 1316375"/>
                              <a:gd name="connsiteX11" fmla="*/ 2240850 w 2944854"/>
                              <a:gd name="connsiteY11" fmla="*/ 920305 h 1316375"/>
                              <a:gd name="connsiteX12" fmla="*/ 2944854 w 2944854"/>
                              <a:gd name="connsiteY12" fmla="*/ 1228607 h 1316375"/>
                              <a:gd name="connsiteX13" fmla="*/ 2756623 w 2944854"/>
                              <a:gd name="connsiteY13" fmla="*/ 1316375 h 1316375"/>
                              <a:gd name="connsiteX14" fmla="*/ 1486231 w 2944854"/>
                              <a:gd name="connsiteY14" fmla="*/ 727041 h 1316375"/>
                              <a:gd name="connsiteX0" fmla="*/ 1486231 w 3024520"/>
                              <a:gd name="connsiteY0" fmla="*/ 727041 h 1316375"/>
                              <a:gd name="connsiteX1" fmla="*/ 257675 w 3024520"/>
                              <a:gd name="connsiteY1" fmla="*/ 1302232 h 1316375"/>
                              <a:gd name="connsiteX2" fmla="*/ 0 w 3024520"/>
                              <a:gd name="connsiteY2" fmla="*/ 1228607 h 1316375"/>
                              <a:gd name="connsiteX3" fmla="*/ 911064 w 3024520"/>
                              <a:gd name="connsiteY3" fmla="*/ 837478 h 1316375"/>
                              <a:gd name="connsiteX4" fmla="*/ 883456 w 3024520"/>
                              <a:gd name="connsiteY4" fmla="*/ 450949 h 1316375"/>
                              <a:gd name="connsiteX5" fmla="*/ 161047 w 3024520"/>
                              <a:gd name="connsiteY5" fmla="*/ 119640 h 1316375"/>
                              <a:gd name="connsiteX6" fmla="*/ 404917 w 3024520"/>
                              <a:gd name="connsiteY6" fmla="*/ 50617 h 1316375"/>
                              <a:gd name="connsiteX7" fmla="*/ 1477028 w 3024520"/>
                              <a:gd name="connsiteY7" fmla="*/ 501566 h 1316375"/>
                              <a:gd name="connsiteX8" fmla="*/ 2572146 w 3024520"/>
                              <a:gd name="connsiteY8" fmla="*/ 0 h 1316375"/>
                              <a:gd name="connsiteX9" fmla="*/ 2875834 w 3024520"/>
                              <a:gd name="connsiteY9" fmla="*/ 96632 h 1316375"/>
                              <a:gd name="connsiteX10" fmla="*/ 2079803 w 3024520"/>
                              <a:gd name="connsiteY10" fmla="*/ 432543 h 1316375"/>
                              <a:gd name="connsiteX11" fmla="*/ 2240850 w 3024520"/>
                              <a:gd name="connsiteY11" fmla="*/ 920305 h 1316375"/>
                              <a:gd name="connsiteX12" fmla="*/ 3024520 w 3024520"/>
                              <a:gd name="connsiteY12" fmla="*/ 1228607 h 1316375"/>
                              <a:gd name="connsiteX13" fmla="*/ 2756623 w 3024520"/>
                              <a:gd name="connsiteY13" fmla="*/ 1316375 h 1316375"/>
                              <a:gd name="connsiteX14" fmla="*/ 1486231 w 3024520"/>
                              <a:gd name="connsiteY14" fmla="*/ 727041 h 1316375"/>
                              <a:gd name="connsiteX0" fmla="*/ 1537780 w 3076069"/>
                              <a:gd name="connsiteY0" fmla="*/ 727041 h 1316375"/>
                              <a:gd name="connsiteX1" fmla="*/ 309224 w 3076069"/>
                              <a:gd name="connsiteY1" fmla="*/ 1302232 h 1316375"/>
                              <a:gd name="connsiteX2" fmla="*/ 0 w 3076069"/>
                              <a:gd name="connsiteY2" fmla="*/ 1228607 h 1316375"/>
                              <a:gd name="connsiteX3" fmla="*/ 962613 w 3076069"/>
                              <a:gd name="connsiteY3" fmla="*/ 837478 h 1316375"/>
                              <a:gd name="connsiteX4" fmla="*/ 935005 w 3076069"/>
                              <a:gd name="connsiteY4" fmla="*/ 450949 h 1316375"/>
                              <a:gd name="connsiteX5" fmla="*/ 212596 w 3076069"/>
                              <a:gd name="connsiteY5" fmla="*/ 119640 h 1316375"/>
                              <a:gd name="connsiteX6" fmla="*/ 456466 w 3076069"/>
                              <a:gd name="connsiteY6" fmla="*/ 50617 h 1316375"/>
                              <a:gd name="connsiteX7" fmla="*/ 1528577 w 3076069"/>
                              <a:gd name="connsiteY7" fmla="*/ 501566 h 1316375"/>
                              <a:gd name="connsiteX8" fmla="*/ 2623695 w 3076069"/>
                              <a:gd name="connsiteY8" fmla="*/ 0 h 1316375"/>
                              <a:gd name="connsiteX9" fmla="*/ 2927383 w 3076069"/>
                              <a:gd name="connsiteY9" fmla="*/ 96632 h 1316375"/>
                              <a:gd name="connsiteX10" fmla="*/ 2131352 w 3076069"/>
                              <a:gd name="connsiteY10" fmla="*/ 432543 h 1316375"/>
                              <a:gd name="connsiteX11" fmla="*/ 2292399 w 3076069"/>
                              <a:gd name="connsiteY11" fmla="*/ 920305 h 1316375"/>
                              <a:gd name="connsiteX12" fmla="*/ 3076069 w 3076069"/>
                              <a:gd name="connsiteY12" fmla="*/ 1228607 h 1316375"/>
                              <a:gd name="connsiteX13" fmla="*/ 2808172 w 3076069"/>
                              <a:gd name="connsiteY13" fmla="*/ 1316375 h 1316375"/>
                              <a:gd name="connsiteX14" fmla="*/ 1537780 w 3076069"/>
                              <a:gd name="connsiteY14" fmla="*/ 727041 h 1316375"/>
                              <a:gd name="connsiteX0" fmla="*/ 1537780 w 3076069"/>
                              <a:gd name="connsiteY0" fmla="*/ 727041 h 1321259"/>
                              <a:gd name="connsiteX1" fmla="*/ 313981 w 3076069"/>
                              <a:gd name="connsiteY1" fmla="*/ 1321259 h 1321259"/>
                              <a:gd name="connsiteX2" fmla="*/ 0 w 3076069"/>
                              <a:gd name="connsiteY2" fmla="*/ 1228607 h 1321259"/>
                              <a:gd name="connsiteX3" fmla="*/ 962613 w 3076069"/>
                              <a:gd name="connsiteY3" fmla="*/ 837478 h 1321259"/>
                              <a:gd name="connsiteX4" fmla="*/ 935005 w 3076069"/>
                              <a:gd name="connsiteY4" fmla="*/ 450949 h 1321259"/>
                              <a:gd name="connsiteX5" fmla="*/ 212596 w 3076069"/>
                              <a:gd name="connsiteY5" fmla="*/ 119640 h 1321259"/>
                              <a:gd name="connsiteX6" fmla="*/ 456466 w 3076069"/>
                              <a:gd name="connsiteY6" fmla="*/ 50617 h 1321259"/>
                              <a:gd name="connsiteX7" fmla="*/ 1528577 w 3076069"/>
                              <a:gd name="connsiteY7" fmla="*/ 501566 h 1321259"/>
                              <a:gd name="connsiteX8" fmla="*/ 2623695 w 3076069"/>
                              <a:gd name="connsiteY8" fmla="*/ 0 h 1321259"/>
                              <a:gd name="connsiteX9" fmla="*/ 2927383 w 3076069"/>
                              <a:gd name="connsiteY9" fmla="*/ 96632 h 1321259"/>
                              <a:gd name="connsiteX10" fmla="*/ 2131352 w 3076069"/>
                              <a:gd name="connsiteY10" fmla="*/ 432543 h 1321259"/>
                              <a:gd name="connsiteX11" fmla="*/ 2292399 w 3076069"/>
                              <a:gd name="connsiteY11" fmla="*/ 920305 h 1321259"/>
                              <a:gd name="connsiteX12" fmla="*/ 3076069 w 3076069"/>
                              <a:gd name="connsiteY12" fmla="*/ 1228607 h 1321259"/>
                              <a:gd name="connsiteX13" fmla="*/ 2808172 w 3076069"/>
                              <a:gd name="connsiteY13" fmla="*/ 1316375 h 1321259"/>
                              <a:gd name="connsiteX14" fmla="*/ 1537780 w 3076069"/>
                              <a:gd name="connsiteY14" fmla="*/ 727041 h 1321259"/>
                              <a:gd name="connsiteX0" fmla="*/ 1537780 w 3076069"/>
                              <a:gd name="connsiteY0" fmla="*/ 750825 h 1321259"/>
                              <a:gd name="connsiteX1" fmla="*/ 313981 w 3076069"/>
                              <a:gd name="connsiteY1" fmla="*/ 1321259 h 1321259"/>
                              <a:gd name="connsiteX2" fmla="*/ 0 w 3076069"/>
                              <a:gd name="connsiteY2" fmla="*/ 1228607 h 1321259"/>
                              <a:gd name="connsiteX3" fmla="*/ 962613 w 3076069"/>
                              <a:gd name="connsiteY3" fmla="*/ 837478 h 1321259"/>
                              <a:gd name="connsiteX4" fmla="*/ 935005 w 3076069"/>
                              <a:gd name="connsiteY4" fmla="*/ 450949 h 1321259"/>
                              <a:gd name="connsiteX5" fmla="*/ 212596 w 3076069"/>
                              <a:gd name="connsiteY5" fmla="*/ 119640 h 1321259"/>
                              <a:gd name="connsiteX6" fmla="*/ 456466 w 3076069"/>
                              <a:gd name="connsiteY6" fmla="*/ 50617 h 1321259"/>
                              <a:gd name="connsiteX7" fmla="*/ 1528577 w 3076069"/>
                              <a:gd name="connsiteY7" fmla="*/ 501566 h 1321259"/>
                              <a:gd name="connsiteX8" fmla="*/ 2623695 w 3076069"/>
                              <a:gd name="connsiteY8" fmla="*/ 0 h 1321259"/>
                              <a:gd name="connsiteX9" fmla="*/ 2927383 w 3076069"/>
                              <a:gd name="connsiteY9" fmla="*/ 96632 h 1321259"/>
                              <a:gd name="connsiteX10" fmla="*/ 2131352 w 3076069"/>
                              <a:gd name="connsiteY10" fmla="*/ 432543 h 1321259"/>
                              <a:gd name="connsiteX11" fmla="*/ 2292399 w 3076069"/>
                              <a:gd name="connsiteY11" fmla="*/ 920305 h 1321259"/>
                              <a:gd name="connsiteX12" fmla="*/ 3076069 w 3076069"/>
                              <a:gd name="connsiteY12" fmla="*/ 1228607 h 1321259"/>
                              <a:gd name="connsiteX13" fmla="*/ 2808172 w 3076069"/>
                              <a:gd name="connsiteY13" fmla="*/ 1316375 h 1321259"/>
                              <a:gd name="connsiteX14" fmla="*/ 1537780 w 3076069"/>
                              <a:gd name="connsiteY14" fmla="*/ 750825 h 1321259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  <a:cxn ang="0">
                                <a:pos x="connsiteX5" y="connsiteY5"/>
                              </a:cxn>
                              <a:cxn ang="0">
                                <a:pos x="connsiteX6" y="connsiteY6"/>
                              </a:cxn>
                              <a:cxn ang="0">
                                <a:pos x="connsiteX7" y="connsiteY7"/>
                              </a:cxn>
                              <a:cxn ang="0">
                                <a:pos x="connsiteX8" y="connsiteY8"/>
                              </a:cxn>
                              <a:cxn ang="0">
                                <a:pos x="connsiteX9" y="connsiteY9"/>
                              </a:cxn>
                              <a:cxn ang="0">
                                <a:pos x="connsiteX10" y="connsiteY10"/>
                              </a:cxn>
                              <a:cxn ang="0">
                                <a:pos x="connsiteX11" y="connsiteY11"/>
                              </a:cxn>
                              <a:cxn ang="0">
                                <a:pos x="connsiteX12" y="connsiteY12"/>
                              </a:cxn>
                              <a:cxn ang="0">
                                <a:pos x="connsiteX13" y="connsiteY13"/>
                              </a:cxn>
                              <a:cxn ang="0">
                                <a:pos x="connsiteX14" y="connsiteY14"/>
                              </a:cxn>
                            </a:cxnLst>
                            <a:rect l="l" t="t" r="r" b="b"/>
                            <a:pathLst>
                              <a:path w="3076069" h="1321259">
                                <a:moveTo>
                                  <a:pt x="1537780" y="750825"/>
                                </a:moveTo>
                                <a:lnTo>
                                  <a:pt x="313981" y="1321259"/>
                                </a:lnTo>
                                <a:lnTo>
                                  <a:pt x="0" y="1228607"/>
                                </a:lnTo>
                                <a:lnTo>
                                  <a:pt x="962613" y="837478"/>
                                </a:lnTo>
                                <a:lnTo>
                                  <a:pt x="935005" y="450949"/>
                                </a:lnTo>
                                <a:lnTo>
                                  <a:pt x="212596" y="119640"/>
                                </a:lnTo>
                                <a:lnTo>
                                  <a:pt x="456466" y="50617"/>
                                </a:lnTo>
                                <a:lnTo>
                                  <a:pt x="1528577" y="501566"/>
                                </a:lnTo>
                                <a:lnTo>
                                  <a:pt x="2623695" y="0"/>
                                </a:lnTo>
                                <a:lnTo>
                                  <a:pt x="2927383" y="96632"/>
                                </a:lnTo>
                                <a:lnTo>
                                  <a:pt x="2131352" y="432543"/>
                                </a:lnTo>
                                <a:lnTo>
                                  <a:pt x="2292399" y="920305"/>
                                </a:lnTo>
                                <a:lnTo>
                                  <a:pt x="3076069" y="1228607"/>
                                </a:lnTo>
                                <a:lnTo>
                                  <a:pt x="2808172" y="1316375"/>
                                </a:lnTo>
                                <a:lnTo>
                                  <a:pt x="1537780" y="750825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60000"/>
                              <a:lumOff val="40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833" name="Freeform 832">
                            <a:extLst>
                              <a:ext uri="{FF2B5EF4-FFF2-40B4-BE49-F238E27FC236}">
                                <a16:creationId xmlns:a16="http://schemas.microsoft.com/office/drawing/2014/main" id="{74F41C1E-052A-6C46-D1FA-B5B1427F263A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102655" y="1633412"/>
                            <a:ext cx="662444" cy="111846"/>
                          </a:xfrm>
                          <a:custGeom>
                            <a:avLst/>
                            <a:gdLst>
                              <a:gd name="connsiteX0" fmla="*/ 0 w 3645229"/>
                              <a:gd name="connsiteY0" fmla="*/ 214441 h 923747"/>
                              <a:gd name="connsiteX1" fmla="*/ 659770 w 3645229"/>
                              <a:gd name="connsiteY1" fmla="*/ 16495 h 923747"/>
                              <a:gd name="connsiteX2" fmla="*/ 1814367 w 3645229"/>
                              <a:gd name="connsiteY2" fmla="*/ 511360 h 923747"/>
                              <a:gd name="connsiteX3" fmla="*/ 2968965 w 3645229"/>
                              <a:gd name="connsiteY3" fmla="*/ 0 h 923747"/>
                              <a:gd name="connsiteX4" fmla="*/ 3645229 w 3645229"/>
                              <a:gd name="connsiteY4" fmla="*/ 197946 h 923747"/>
                              <a:gd name="connsiteX5" fmla="*/ 3199884 w 3645229"/>
                              <a:gd name="connsiteY5" fmla="*/ 461874 h 923747"/>
                              <a:gd name="connsiteX6" fmla="*/ 2985459 w 3645229"/>
                              <a:gd name="connsiteY6" fmla="*/ 379396 h 923747"/>
                              <a:gd name="connsiteX7" fmla="*/ 1830861 w 3645229"/>
                              <a:gd name="connsiteY7" fmla="*/ 923747 h 923747"/>
                              <a:gd name="connsiteX8" fmla="*/ 676264 w 3645229"/>
                              <a:gd name="connsiteY8" fmla="*/ 412387 h 923747"/>
                              <a:gd name="connsiteX9" fmla="*/ 527816 w 3645229"/>
                              <a:gd name="connsiteY9" fmla="*/ 478369 h 923747"/>
                              <a:gd name="connsiteX10" fmla="*/ 0 w 3645229"/>
                              <a:gd name="connsiteY10" fmla="*/ 21444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71662 w 3640627"/>
                              <a:gd name="connsiteY8" fmla="*/ 412387 h 923747"/>
                              <a:gd name="connsiteX9" fmla="*/ 523214 w 3640627"/>
                              <a:gd name="connsiteY9" fmla="*/ 478369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71662 w 3640627"/>
                              <a:gd name="connsiteY8" fmla="*/ 412387 h 923747"/>
                              <a:gd name="connsiteX9" fmla="*/ 523214 w 3640627"/>
                              <a:gd name="connsiteY9" fmla="*/ 482971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90067 w 3640627"/>
                              <a:gd name="connsiteY8" fmla="*/ 412387 h 923747"/>
                              <a:gd name="connsiteX9" fmla="*/ 523214 w 3640627"/>
                              <a:gd name="connsiteY9" fmla="*/ 482971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09765 w 3640627"/>
                              <a:gd name="connsiteY2" fmla="*/ 511360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2980857 w 3640627"/>
                              <a:gd name="connsiteY6" fmla="*/ 379396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55778 w 3640627"/>
                              <a:gd name="connsiteY2" fmla="*/ 534367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2980857 w 3640627"/>
                              <a:gd name="connsiteY6" fmla="*/ 379396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55778 w 3640627"/>
                              <a:gd name="connsiteY2" fmla="*/ 534367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3008465 w 3640627"/>
                              <a:gd name="connsiteY6" fmla="*/ 402404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723451"/>
                              <a:gd name="connsiteY0" fmla="*/ 242051 h 946755"/>
                              <a:gd name="connsiteX1" fmla="*/ 655168 w 3723451"/>
                              <a:gd name="connsiteY1" fmla="*/ 16495 h 946755"/>
                              <a:gd name="connsiteX2" fmla="*/ 1855778 w 3723451"/>
                              <a:gd name="connsiteY2" fmla="*/ 534367 h 946755"/>
                              <a:gd name="connsiteX3" fmla="*/ 2964363 w 3723451"/>
                              <a:gd name="connsiteY3" fmla="*/ 0 h 946755"/>
                              <a:gd name="connsiteX4" fmla="*/ 3723451 w 3723451"/>
                              <a:gd name="connsiteY4" fmla="*/ 220954 h 946755"/>
                              <a:gd name="connsiteX5" fmla="*/ 3195282 w 3723451"/>
                              <a:gd name="connsiteY5" fmla="*/ 461874 h 946755"/>
                              <a:gd name="connsiteX6" fmla="*/ 3008465 w 3723451"/>
                              <a:gd name="connsiteY6" fmla="*/ 402404 h 946755"/>
                              <a:gd name="connsiteX7" fmla="*/ 1876873 w 3723451"/>
                              <a:gd name="connsiteY7" fmla="*/ 946755 h 946755"/>
                              <a:gd name="connsiteX8" fmla="*/ 690067 w 3723451"/>
                              <a:gd name="connsiteY8" fmla="*/ 412387 h 946755"/>
                              <a:gd name="connsiteX9" fmla="*/ 523214 w 3723451"/>
                              <a:gd name="connsiteY9" fmla="*/ 482971 h 946755"/>
                              <a:gd name="connsiteX10" fmla="*/ 0 w 3723451"/>
                              <a:gd name="connsiteY10" fmla="*/ 242051 h 946755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95282 w 3723451"/>
                              <a:gd name="connsiteY5" fmla="*/ 448069 h 932950"/>
                              <a:gd name="connsiteX6" fmla="*/ 3008465 w 3723451"/>
                              <a:gd name="connsiteY6" fmla="*/ 388599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95282 w 3723451"/>
                              <a:gd name="connsiteY5" fmla="*/ 448069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86079 w 3723451"/>
                              <a:gd name="connsiteY5" fmla="*/ 461874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86079 w 3723451"/>
                              <a:gd name="connsiteY5" fmla="*/ 461874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711613 w 3723451"/>
                              <a:gd name="connsiteY8" fmla="*/ 413055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  <a:cxn ang="0">
                                <a:pos x="connsiteX5" y="connsiteY5"/>
                              </a:cxn>
                              <a:cxn ang="0">
                                <a:pos x="connsiteX6" y="connsiteY6"/>
                              </a:cxn>
                              <a:cxn ang="0">
                                <a:pos x="connsiteX7" y="connsiteY7"/>
                              </a:cxn>
                              <a:cxn ang="0">
                                <a:pos x="connsiteX8" y="connsiteY8"/>
                              </a:cxn>
                              <a:cxn ang="0">
                                <a:pos x="connsiteX9" y="connsiteY9"/>
                              </a:cxn>
                              <a:cxn ang="0">
                                <a:pos x="connsiteX10" y="connsiteY10"/>
                              </a:cxn>
                            </a:cxnLst>
                            <a:rect l="l" t="t" r="r" b="b"/>
                            <a:pathLst>
                              <a:path w="3723451" h="932950">
                                <a:moveTo>
                                  <a:pt x="0" y="228246"/>
                                </a:moveTo>
                                <a:lnTo>
                                  <a:pt x="655168" y="2690"/>
                                </a:lnTo>
                                <a:lnTo>
                                  <a:pt x="1855778" y="520562"/>
                                </a:lnTo>
                                <a:lnTo>
                                  <a:pt x="3001174" y="0"/>
                                </a:lnTo>
                                <a:lnTo>
                                  <a:pt x="3723451" y="207149"/>
                                </a:lnTo>
                                <a:lnTo>
                                  <a:pt x="3186079" y="461874"/>
                                </a:lnTo>
                                <a:lnTo>
                                  <a:pt x="3013067" y="393200"/>
                                </a:lnTo>
                                <a:lnTo>
                                  <a:pt x="1876873" y="932950"/>
                                </a:lnTo>
                                <a:lnTo>
                                  <a:pt x="711613" y="413055"/>
                                </a:lnTo>
                                <a:lnTo>
                                  <a:pt x="523214" y="469166"/>
                                </a:lnTo>
                                <a:lnTo>
                                  <a:pt x="0" y="228246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834" name="Freeform 833">
                            <a:extLst>
                              <a:ext uri="{FF2B5EF4-FFF2-40B4-BE49-F238E27FC236}">
                                <a16:creationId xmlns:a16="http://schemas.microsoft.com/office/drawing/2014/main" id="{6B0B578F-5C39-6AFD-1BF3-089B620AC3EE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536889" y="1728599"/>
                            <a:ext cx="244057" cy="97568"/>
                          </a:xfrm>
                          <a:custGeom>
                            <a:avLst/>
                            <a:gdLst>
                              <a:gd name="connsiteX0" fmla="*/ 55216 w 1421812"/>
                              <a:gd name="connsiteY0" fmla="*/ 0 h 800665"/>
                              <a:gd name="connsiteX1" fmla="*/ 1421812 w 1421812"/>
                              <a:gd name="connsiteY1" fmla="*/ 625807 h 800665"/>
                              <a:gd name="connsiteX2" fmla="*/ 947874 w 1421812"/>
                              <a:gd name="connsiteY2" fmla="*/ 800665 h 800665"/>
                              <a:gd name="connsiteX3" fmla="*/ 50614 w 1421812"/>
                              <a:gd name="connsiteY3" fmla="*/ 404934 h 800665"/>
                              <a:gd name="connsiteX4" fmla="*/ 0 w 1421812"/>
                              <a:gd name="connsiteY4" fmla="*/ 404934 h 800665"/>
                              <a:gd name="connsiteX5" fmla="*/ 55216 w 1421812"/>
                              <a:gd name="connsiteY5" fmla="*/ 0 h 800665"/>
                              <a:gd name="connsiteX0" fmla="*/ 4602 w 1371198"/>
                              <a:gd name="connsiteY0" fmla="*/ 0 h 800665"/>
                              <a:gd name="connsiteX1" fmla="*/ 1371198 w 1371198"/>
                              <a:gd name="connsiteY1" fmla="*/ 625807 h 800665"/>
                              <a:gd name="connsiteX2" fmla="*/ 897260 w 1371198"/>
                              <a:gd name="connsiteY2" fmla="*/ 800665 h 800665"/>
                              <a:gd name="connsiteX3" fmla="*/ 0 w 1371198"/>
                              <a:gd name="connsiteY3" fmla="*/ 404934 h 800665"/>
                              <a:gd name="connsiteX4" fmla="*/ 4602 w 1371198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9868"/>
                              <a:gd name="connsiteX1" fmla="*/ 1366596 w 1366596"/>
                              <a:gd name="connsiteY1" fmla="*/ 625807 h 809868"/>
                              <a:gd name="connsiteX2" fmla="*/ 865050 w 1366596"/>
                              <a:gd name="connsiteY2" fmla="*/ 809868 h 809868"/>
                              <a:gd name="connsiteX3" fmla="*/ 4601 w 1366596"/>
                              <a:gd name="connsiteY3" fmla="*/ 427942 h 809868"/>
                              <a:gd name="connsiteX4" fmla="*/ 0 w 1366596"/>
                              <a:gd name="connsiteY4" fmla="*/ 0 h 809868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</a:cxnLst>
                            <a:rect l="l" t="t" r="r" b="b"/>
                            <a:pathLst>
                              <a:path w="1366596" h="809868">
                                <a:moveTo>
                                  <a:pt x="0" y="0"/>
                                </a:moveTo>
                                <a:lnTo>
                                  <a:pt x="1366596" y="625807"/>
                                </a:lnTo>
                                <a:lnTo>
                                  <a:pt x="865050" y="809868"/>
                                </a:lnTo>
                                <a:lnTo>
                                  <a:pt x="4601" y="427942"/>
                                </a:lnTo>
                                <a:cubicBezTo>
                                  <a:pt x="-1535" y="105836"/>
                                  <a:pt x="1534" y="142647"/>
                                  <a:pt x="0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835" name="Freeform 834">
                            <a:extLst>
                              <a:ext uri="{FF2B5EF4-FFF2-40B4-BE49-F238E27FC236}">
                                <a16:creationId xmlns:a16="http://schemas.microsoft.com/office/drawing/2014/main" id="{733D7BDE-F27E-81D6-CBDA-137A2AFAA526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089977" y="1730980"/>
                            <a:ext cx="240888" cy="95187"/>
                          </a:xfrm>
                          <a:custGeom>
                            <a:avLst/>
                            <a:gdLst>
                              <a:gd name="connsiteX0" fmla="*/ 1329786 w 1348191"/>
                              <a:gd name="connsiteY0" fmla="*/ 0 h 809869"/>
                              <a:gd name="connsiteX1" fmla="*/ 1348191 w 1348191"/>
                              <a:gd name="connsiteY1" fmla="*/ 400333 h 809869"/>
                              <a:gd name="connsiteX2" fmla="*/ 487742 w 1348191"/>
                              <a:gd name="connsiteY2" fmla="*/ 809869 h 809869"/>
                              <a:gd name="connsiteX3" fmla="*/ 0 w 1348191"/>
                              <a:gd name="connsiteY3" fmla="*/ 630409 h 809869"/>
                              <a:gd name="connsiteX4" fmla="*/ 1329786 w 1348191"/>
                              <a:gd name="connsiteY4" fmla="*/ 0 h 809869"/>
                              <a:gd name="connsiteX0" fmla="*/ 1329786 w 1348191"/>
                              <a:gd name="connsiteY0" fmla="*/ 0 h 791462"/>
                              <a:gd name="connsiteX1" fmla="*/ 1348191 w 1348191"/>
                              <a:gd name="connsiteY1" fmla="*/ 381926 h 791462"/>
                              <a:gd name="connsiteX2" fmla="*/ 487742 w 1348191"/>
                              <a:gd name="connsiteY2" fmla="*/ 791462 h 791462"/>
                              <a:gd name="connsiteX3" fmla="*/ 0 w 1348191"/>
                              <a:gd name="connsiteY3" fmla="*/ 612002 h 791462"/>
                              <a:gd name="connsiteX4" fmla="*/ 1329786 w 1348191"/>
                              <a:gd name="connsiteY4" fmla="*/ 0 h 791462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</a:cxnLst>
                            <a:rect l="l" t="t" r="r" b="b"/>
                            <a:pathLst>
                              <a:path w="1348191" h="791462">
                                <a:moveTo>
                                  <a:pt x="1329786" y="0"/>
                                </a:moveTo>
                                <a:lnTo>
                                  <a:pt x="1348191" y="381926"/>
                                </a:lnTo>
                                <a:lnTo>
                                  <a:pt x="487742" y="791462"/>
                                </a:lnTo>
                                <a:lnTo>
                                  <a:pt x="0" y="612002"/>
                                </a:lnTo>
                                <a:lnTo>
                                  <a:pt x="1329786" y="0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cxnSp>
                        <p:nvCxnSpPr>
                          <p:cNvPr id="836" name="Straight Connector 835">
                            <a:extLst>
                              <a:ext uri="{FF2B5EF4-FFF2-40B4-BE49-F238E27FC236}">
                                <a16:creationId xmlns:a16="http://schemas.microsoft.com/office/drawing/2014/main" id="{87AF0FFB-1A77-5A2C-C120-7A402C6913CD}"/>
                              </a:ext>
                            </a:extLst>
                          </p:cNvPr>
                          <p:cNvCxnSpPr>
                            <a:endCxn id="831" idx="2"/>
                          </p:cNvCxnSpPr>
                          <p:nvPr/>
                        </p:nvCxnSpPr>
                        <p:spPr bwMode="auto">
                          <a:xfrm flipH="1" flipV="1">
                            <a:off x="1871277" y="1735739"/>
                            <a:ext cx="3169" cy="123743"/>
                          </a:xfrm>
                          <a:prstGeom prst="line">
                            <a:avLst/>
                          </a:prstGeom>
                          <a:noFill/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5" dist="19939" dir="5400000" algn="tl" rotWithShape="0">
                              <a:srgbClr val="000000">
                                <a:alpha val="38000"/>
                              </a:srgbClr>
                            </a:outerShdw>
                          </a:effectLst>
                        </p:spPr>
                      </p:cxnSp>
                      <p:cxnSp>
                        <p:nvCxnSpPr>
                          <p:cNvPr id="837" name="Straight Connector 836">
                            <a:extLst>
                              <a:ext uri="{FF2B5EF4-FFF2-40B4-BE49-F238E27FC236}">
                                <a16:creationId xmlns:a16="http://schemas.microsoft.com/office/drawing/2014/main" id="{03420469-54BB-2568-55C1-4B6E88BD1F9B}"/>
                              </a:ext>
                            </a:extLst>
                          </p:cNvPr>
                          <p:cNvCxnSpPr/>
                          <p:nvPr/>
                        </p:nvCxnSpPr>
                        <p:spPr bwMode="auto">
                          <a:xfrm flipH="1" flipV="1">
                            <a:off x="2996477" y="1733359"/>
                            <a:ext cx="3171" cy="123743"/>
                          </a:xfrm>
                          <a:prstGeom prst="line">
                            <a:avLst/>
                          </a:prstGeom>
                          <a:noFill/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5" dist="19939" dir="5400000" algn="tl" rotWithShape="0">
                              <a:srgbClr val="000000">
                                <a:alpha val="38000"/>
                              </a:srgbClr>
                            </a:outerShdw>
                          </a:effectLst>
                        </p:spPr>
                      </p:cxnSp>
                    </p:grpSp>
                    <p:grpSp>
                      <p:nvGrpSpPr>
                        <p:cNvPr id="826" name="Group 825">
                          <a:extLst>
                            <a:ext uri="{FF2B5EF4-FFF2-40B4-BE49-F238E27FC236}">
                              <a16:creationId xmlns:a16="http://schemas.microsoft.com/office/drawing/2014/main" id="{FA2539C6-FCA4-2835-468D-0003E505E5C8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1770362" y="2873352"/>
                          <a:ext cx="428460" cy="369332"/>
                          <a:chOff x="667045" y="1708643"/>
                          <a:chExt cx="428460" cy="369332"/>
                        </a:xfrm>
                      </p:grpSpPr>
                      <p:sp>
                        <p:nvSpPr>
                          <p:cNvPr id="827" name="Oval 826">
                            <a:extLst>
                              <a:ext uri="{FF2B5EF4-FFF2-40B4-BE49-F238E27FC236}">
                                <a16:creationId xmlns:a16="http://schemas.microsoft.com/office/drawing/2014/main" id="{3C592B65-8D21-14FD-1917-6E8F1F04B923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725417" y="1787240"/>
                            <a:ext cx="356365" cy="231962"/>
                          </a:xfrm>
                          <a:prstGeom prst="ellipse">
                            <a:avLst/>
                          </a:prstGeom>
                          <a:solidFill>
                            <a:srgbClr val="FFFFFF">
                              <a:alpha val="76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rtlCol="0"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828" name="TextBox 827">
                            <a:extLst>
                              <a:ext uri="{FF2B5EF4-FFF2-40B4-BE49-F238E27FC236}">
                                <a16:creationId xmlns:a16="http://schemas.microsoft.com/office/drawing/2014/main" id="{0A2D74A2-FCC0-FD38-B36A-869A59C48D4A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667045" y="1708643"/>
                            <a:ext cx="428460" cy="369332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none" rtlCol="0">
                            <a:spAutoFit/>
                          </a:bodyPr>
                          <a:lstStyle/>
                          <a:p>
                            <a:pPr marL="0" marR="0" lvl="0" indent="0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en-US" sz="1800" b="0" i="0" u="none" strike="noStrike" kern="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0000"/>
                                </a:solidFill>
                                <a:effectLst/>
                                <a:uLnTx/>
                                <a:uFillTx/>
                                <a:latin typeface="Arial" charset="0"/>
                                <a:ea typeface="ＭＳ Ｐゴシック" charset="0"/>
                              </a:rPr>
                              <a:t>3c</a:t>
                            </a:r>
                          </a:p>
                        </p:txBody>
                      </p:sp>
                    </p:grpSp>
                  </p:grpSp>
                  <p:grpSp>
                    <p:nvGrpSpPr>
                      <p:cNvPr id="806" name="Group 805">
                        <a:extLst>
                          <a:ext uri="{FF2B5EF4-FFF2-40B4-BE49-F238E27FC236}">
                            <a16:creationId xmlns:a16="http://schemas.microsoft.com/office/drawing/2014/main" id="{817638FE-1251-AE7F-85F5-20053E39031F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833331" y="3478719"/>
                        <a:ext cx="565150" cy="369332"/>
                        <a:chOff x="1736090" y="2873352"/>
                        <a:chExt cx="565150" cy="369332"/>
                      </a:xfrm>
                    </p:grpSpPr>
                    <p:grpSp>
                      <p:nvGrpSpPr>
                        <p:cNvPr id="812" name="Group 327">
                          <a:extLst>
                            <a:ext uri="{FF2B5EF4-FFF2-40B4-BE49-F238E27FC236}">
                              <a16:creationId xmlns:a16="http://schemas.microsoft.com/office/drawing/2014/main" id="{D77844D8-E86C-1ABD-4528-B4C7B667331A}"/>
                            </a:ext>
                          </a:extLst>
                        </p:cNvPr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1736090" y="2893762"/>
                          <a:ext cx="565150" cy="292100"/>
                          <a:chOff x="1871277" y="1576300"/>
                          <a:chExt cx="1128371" cy="437861"/>
                        </a:xfrm>
                      </p:grpSpPr>
                      <p:sp>
                        <p:nvSpPr>
                          <p:cNvPr id="816" name="Oval 815">
                            <a:extLst>
                              <a:ext uri="{FF2B5EF4-FFF2-40B4-BE49-F238E27FC236}">
                                <a16:creationId xmlns:a16="http://schemas.microsoft.com/office/drawing/2014/main" id="{D8B1DA67-39A9-F51B-5079-6E6F86B18D2B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 flipV="1">
                            <a:off x="1874446" y="1692905"/>
                            <a:ext cx="1125202" cy="321256"/>
                          </a:xfrm>
                          <a:prstGeom prst="ellipse">
                            <a:avLst/>
                          </a:prstGeom>
                          <a:gradFill flip="none" rotWithShape="1">
                            <a:gsLst>
                              <a:gs pos="0">
                                <a:srgbClr val="3333CC">
                                  <a:lumMod val="75000"/>
                                </a:srgbClr>
                              </a:gs>
                              <a:gs pos="53000">
                                <a:srgbClr val="3333CC">
                                  <a:lumMod val="60000"/>
                                  <a:lumOff val="40000"/>
                                </a:srgbClr>
                              </a:gs>
                              <a:gs pos="100000">
                                <a:srgbClr val="3333CC">
                                  <a:lumMod val="75000"/>
                                </a:srgbClr>
                              </a:gs>
                            </a:gsLst>
                            <a:lin ang="0" scaled="1"/>
                            <a:tileRect/>
                          </a:gradFill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solidFill>
                                  <a:srgbClr val="000000"/>
                                </a:solidFill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817" name="Rectangle 816">
                            <a:extLst>
                              <a:ext uri="{FF2B5EF4-FFF2-40B4-BE49-F238E27FC236}">
                                <a16:creationId xmlns:a16="http://schemas.microsoft.com/office/drawing/2014/main" id="{3C9AC8D6-09AF-4770-3AD8-D4A02BC4209D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1871277" y="1740499"/>
                            <a:ext cx="1128371" cy="114225"/>
                          </a:xfrm>
                          <a:prstGeom prst="rect">
                            <a:avLst/>
                          </a:prstGeom>
                          <a:gradFill rotWithShape="1">
                            <a:gsLst>
                              <a:gs pos="0">
                                <a:srgbClr val="3333CC">
                                  <a:lumMod val="75000"/>
                                </a:srgbClr>
                              </a:gs>
                              <a:gs pos="53000">
                                <a:srgbClr val="3333CC">
                                  <a:lumMod val="60000"/>
                                  <a:lumOff val="40000"/>
                                </a:srgbClr>
                              </a:gs>
                              <a:gs pos="100000">
                                <a:srgbClr val="3333CC">
                                  <a:lumMod val="75000"/>
                                </a:srgbClr>
                              </a:gs>
                            </a:gsLst>
                            <a:lin ang="10800000" scaled="0"/>
                          </a:gradFill>
                          <a:ln w="25400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818" name="Oval 817">
                            <a:extLst>
                              <a:ext uri="{FF2B5EF4-FFF2-40B4-BE49-F238E27FC236}">
                                <a16:creationId xmlns:a16="http://schemas.microsoft.com/office/drawing/2014/main" id="{B76D7ADE-1CCF-65DC-E34F-DD9C2AE37FFE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 flipV="1">
                            <a:off x="1871277" y="1576300"/>
                            <a:ext cx="1125200" cy="321257"/>
                          </a:xfrm>
                          <a:prstGeom prst="ellipse">
                            <a:avLst/>
                          </a:prstGeom>
                          <a:solidFill>
                            <a:srgbClr val="FFFFFF">
                              <a:lumMod val="75000"/>
                            </a:srgbClr>
                          </a:solidFill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solidFill>
                                  <a:srgbClr val="000000"/>
                                </a:solidFill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819" name="Freeform 818">
                            <a:extLst>
                              <a:ext uri="{FF2B5EF4-FFF2-40B4-BE49-F238E27FC236}">
                                <a16:creationId xmlns:a16="http://schemas.microsoft.com/office/drawing/2014/main" id="{90B6AAB8-C0B1-4D51-20C5-CB373DACD672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159708" y="1673868"/>
                            <a:ext cx="548339" cy="159438"/>
                          </a:xfrm>
                          <a:custGeom>
                            <a:avLst/>
                            <a:gdLst>
                              <a:gd name="connsiteX0" fmla="*/ 1486231 w 2944854"/>
                              <a:gd name="connsiteY0" fmla="*/ 727041 h 1302232"/>
                              <a:gd name="connsiteX1" fmla="*/ 257675 w 2944854"/>
                              <a:gd name="connsiteY1" fmla="*/ 1302232 h 1302232"/>
                              <a:gd name="connsiteX2" fmla="*/ 0 w 2944854"/>
                              <a:gd name="connsiteY2" fmla="*/ 1228607 h 1302232"/>
                              <a:gd name="connsiteX3" fmla="*/ 911064 w 2944854"/>
                              <a:gd name="connsiteY3" fmla="*/ 837478 h 1302232"/>
                              <a:gd name="connsiteX4" fmla="*/ 883456 w 2944854"/>
                              <a:gd name="connsiteY4" fmla="*/ 450949 h 1302232"/>
                              <a:gd name="connsiteX5" fmla="*/ 161047 w 2944854"/>
                              <a:gd name="connsiteY5" fmla="*/ 119640 h 1302232"/>
                              <a:gd name="connsiteX6" fmla="*/ 404917 w 2944854"/>
                              <a:gd name="connsiteY6" fmla="*/ 50617 h 1302232"/>
                              <a:gd name="connsiteX7" fmla="*/ 1477028 w 2944854"/>
                              <a:gd name="connsiteY7" fmla="*/ 501566 h 1302232"/>
                              <a:gd name="connsiteX8" fmla="*/ 2572146 w 2944854"/>
                              <a:gd name="connsiteY8" fmla="*/ 0 h 1302232"/>
                              <a:gd name="connsiteX9" fmla="*/ 2875834 w 2944854"/>
                              <a:gd name="connsiteY9" fmla="*/ 96632 h 1302232"/>
                              <a:gd name="connsiteX10" fmla="*/ 2079803 w 2944854"/>
                              <a:gd name="connsiteY10" fmla="*/ 432543 h 1302232"/>
                              <a:gd name="connsiteX11" fmla="*/ 2240850 w 2944854"/>
                              <a:gd name="connsiteY11" fmla="*/ 920305 h 1302232"/>
                              <a:gd name="connsiteX12" fmla="*/ 2944854 w 2944854"/>
                              <a:gd name="connsiteY12" fmla="*/ 1228607 h 1302232"/>
                              <a:gd name="connsiteX13" fmla="*/ 2733192 w 2944854"/>
                              <a:gd name="connsiteY13" fmla="*/ 1297630 h 1302232"/>
                              <a:gd name="connsiteX14" fmla="*/ 1486231 w 2944854"/>
                              <a:gd name="connsiteY14" fmla="*/ 727041 h 1302232"/>
                              <a:gd name="connsiteX0" fmla="*/ 1486231 w 2944854"/>
                              <a:gd name="connsiteY0" fmla="*/ 727041 h 1316375"/>
                              <a:gd name="connsiteX1" fmla="*/ 257675 w 2944854"/>
                              <a:gd name="connsiteY1" fmla="*/ 1302232 h 1316375"/>
                              <a:gd name="connsiteX2" fmla="*/ 0 w 2944854"/>
                              <a:gd name="connsiteY2" fmla="*/ 1228607 h 1316375"/>
                              <a:gd name="connsiteX3" fmla="*/ 911064 w 2944854"/>
                              <a:gd name="connsiteY3" fmla="*/ 837478 h 1316375"/>
                              <a:gd name="connsiteX4" fmla="*/ 883456 w 2944854"/>
                              <a:gd name="connsiteY4" fmla="*/ 450949 h 1316375"/>
                              <a:gd name="connsiteX5" fmla="*/ 161047 w 2944854"/>
                              <a:gd name="connsiteY5" fmla="*/ 119640 h 1316375"/>
                              <a:gd name="connsiteX6" fmla="*/ 404917 w 2944854"/>
                              <a:gd name="connsiteY6" fmla="*/ 50617 h 1316375"/>
                              <a:gd name="connsiteX7" fmla="*/ 1477028 w 2944854"/>
                              <a:gd name="connsiteY7" fmla="*/ 501566 h 1316375"/>
                              <a:gd name="connsiteX8" fmla="*/ 2572146 w 2944854"/>
                              <a:gd name="connsiteY8" fmla="*/ 0 h 1316375"/>
                              <a:gd name="connsiteX9" fmla="*/ 2875834 w 2944854"/>
                              <a:gd name="connsiteY9" fmla="*/ 96632 h 1316375"/>
                              <a:gd name="connsiteX10" fmla="*/ 2079803 w 2944854"/>
                              <a:gd name="connsiteY10" fmla="*/ 432543 h 1316375"/>
                              <a:gd name="connsiteX11" fmla="*/ 2240850 w 2944854"/>
                              <a:gd name="connsiteY11" fmla="*/ 920305 h 1316375"/>
                              <a:gd name="connsiteX12" fmla="*/ 2944854 w 2944854"/>
                              <a:gd name="connsiteY12" fmla="*/ 1228607 h 1316375"/>
                              <a:gd name="connsiteX13" fmla="*/ 2756623 w 2944854"/>
                              <a:gd name="connsiteY13" fmla="*/ 1316375 h 1316375"/>
                              <a:gd name="connsiteX14" fmla="*/ 1486231 w 2944854"/>
                              <a:gd name="connsiteY14" fmla="*/ 727041 h 1316375"/>
                              <a:gd name="connsiteX0" fmla="*/ 1486231 w 3024520"/>
                              <a:gd name="connsiteY0" fmla="*/ 727041 h 1316375"/>
                              <a:gd name="connsiteX1" fmla="*/ 257675 w 3024520"/>
                              <a:gd name="connsiteY1" fmla="*/ 1302232 h 1316375"/>
                              <a:gd name="connsiteX2" fmla="*/ 0 w 3024520"/>
                              <a:gd name="connsiteY2" fmla="*/ 1228607 h 1316375"/>
                              <a:gd name="connsiteX3" fmla="*/ 911064 w 3024520"/>
                              <a:gd name="connsiteY3" fmla="*/ 837478 h 1316375"/>
                              <a:gd name="connsiteX4" fmla="*/ 883456 w 3024520"/>
                              <a:gd name="connsiteY4" fmla="*/ 450949 h 1316375"/>
                              <a:gd name="connsiteX5" fmla="*/ 161047 w 3024520"/>
                              <a:gd name="connsiteY5" fmla="*/ 119640 h 1316375"/>
                              <a:gd name="connsiteX6" fmla="*/ 404917 w 3024520"/>
                              <a:gd name="connsiteY6" fmla="*/ 50617 h 1316375"/>
                              <a:gd name="connsiteX7" fmla="*/ 1477028 w 3024520"/>
                              <a:gd name="connsiteY7" fmla="*/ 501566 h 1316375"/>
                              <a:gd name="connsiteX8" fmla="*/ 2572146 w 3024520"/>
                              <a:gd name="connsiteY8" fmla="*/ 0 h 1316375"/>
                              <a:gd name="connsiteX9" fmla="*/ 2875834 w 3024520"/>
                              <a:gd name="connsiteY9" fmla="*/ 96632 h 1316375"/>
                              <a:gd name="connsiteX10" fmla="*/ 2079803 w 3024520"/>
                              <a:gd name="connsiteY10" fmla="*/ 432543 h 1316375"/>
                              <a:gd name="connsiteX11" fmla="*/ 2240850 w 3024520"/>
                              <a:gd name="connsiteY11" fmla="*/ 920305 h 1316375"/>
                              <a:gd name="connsiteX12" fmla="*/ 3024520 w 3024520"/>
                              <a:gd name="connsiteY12" fmla="*/ 1228607 h 1316375"/>
                              <a:gd name="connsiteX13" fmla="*/ 2756623 w 3024520"/>
                              <a:gd name="connsiteY13" fmla="*/ 1316375 h 1316375"/>
                              <a:gd name="connsiteX14" fmla="*/ 1486231 w 3024520"/>
                              <a:gd name="connsiteY14" fmla="*/ 727041 h 1316375"/>
                              <a:gd name="connsiteX0" fmla="*/ 1537780 w 3076069"/>
                              <a:gd name="connsiteY0" fmla="*/ 727041 h 1316375"/>
                              <a:gd name="connsiteX1" fmla="*/ 309224 w 3076069"/>
                              <a:gd name="connsiteY1" fmla="*/ 1302232 h 1316375"/>
                              <a:gd name="connsiteX2" fmla="*/ 0 w 3076069"/>
                              <a:gd name="connsiteY2" fmla="*/ 1228607 h 1316375"/>
                              <a:gd name="connsiteX3" fmla="*/ 962613 w 3076069"/>
                              <a:gd name="connsiteY3" fmla="*/ 837478 h 1316375"/>
                              <a:gd name="connsiteX4" fmla="*/ 935005 w 3076069"/>
                              <a:gd name="connsiteY4" fmla="*/ 450949 h 1316375"/>
                              <a:gd name="connsiteX5" fmla="*/ 212596 w 3076069"/>
                              <a:gd name="connsiteY5" fmla="*/ 119640 h 1316375"/>
                              <a:gd name="connsiteX6" fmla="*/ 456466 w 3076069"/>
                              <a:gd name="connsiteY6" fmla="*/ 50617 h 1316375"/>
                              <a:gd name="connsiteX7" fmla="*/ 1528577 w 3076069"/>
                              <a:gd name="connsiteY7" fmla="*/ 501566 h 1316375"/>
                              <a:gd name="connsiteX8" fmla="*/ 2623695 w 3076069"/>
                              <a:gd name="connsiteY8" fmla="*/ 0 h 1316375"/>
                              <a:gd name="connsiteX9" fmla="*/ 2927383 w 3076069"/>
                              <a:gd name="connsiteY9" fmla="*/ 96632 h 1316375"/>
                              <a:gd name="connsiteX10" fmla="*/ 2131352 w 3076069"/>
                              <a:gd name="connsiteY10" fmla="*/ 432543 h 1316375"/>
                              <a:gd name="connsiteX11" fmla="*/ 2292399 w 3076069"/>
                              <a:gd name="connsiteY11" fmla="*/ 920305 h 1316375"/>
                              <a:gd name="connsiteX12" fmla="*/ 3076069 w 3076069"/>
                              <a:gd name="connsiteY12" fmla="*/ 1228607 h 1316375"/>
                              <a:gd name="connsiteX13" fmla="*/ 2808172 w 3076069"/>
                              <a:gd name="connsiteY13" fmla="*/ 1316375 h 1316375"/>
                              <a:gd name="connsiteX14" fmla="*/ 1537780 w 3076069"/>
                              <a:gd name="connsiteY14" fmla="*/ 727041 h 1316375"/>
                              <a:gd name="connsiteX0" fmla="*/ 1537780 w 3076069"/>
                              <a:gd name="connsiteY0" fmla="*/ 727041 h 1321259"/>
                              <a:gd name="connsiteX1" fmla="*/ 313981 w 3076069"/>
                              <a:gd name="connsiteY1" fmla="*/ 1321259 h 1321259"/>
                              <a:gd name="connsiteX2" fmla="*/ 0 w 3076069"/>
                              <a:gd name="connsiteY2" fmla="*/ 1228607 h 1321259"/>
                              <a:gd name="connsiteX3" fmla="*/ 962613 w 3076069"/>
                              <a:gd name="connsiteY3" fmla="*/ 837478 h 1321259"/>
                              <a:gd name="connsiteX4" fmla="*/ 935005 w 3076069"/>
                              <a:gd name="connsiteY4" fmla="*/ 450949 h 1321259"/>
                              <a:gd name="connsiteX5" fmla="*/ 212596 w 3076069"/>
                              <a:gd name="connsiteY5" fmla="*/ 119640 h 1321259"/>
                              <a:gd name="connsiteX6" fmla="*/ 456466 w 3076069"/>
                              <a:gd name="connsiteY6" fmla="*/ 50617 h 1321259"/>
                              <a:gd name="connsiteX7" fmla="*/ 1528577 w 3076069"/>
                              <a:gd name="connsiteY7" fmla="*/ 501566 h 1321259"/>
                              <a:gd name="connsiteX8" fmla="*/ 2623695 w 3076069"/>
                              <a:gd name="connsiteY8" fmla="*/ 0 h 1321259"/>
                              <a:gd name="connsiteX9" fmla="*/ 2927383 w 3076069"/>
                              <a:gd name="connsiteY9" fmla="*/ 96632 h 1321259"/>
                              <a:gd name="connsiteX10" fmla="*/ 2131352 w 3076069"/>
                              <a:gd name="connsiteY10" fmla="*/ 432543 h 1321259"/>
                              <a:gd name="connsiteX11" fmla="*/ 2292399 w 3076069"/>
                              <a:gd name="connsiteY11" fmla="*/ 920305 h 1321259"/>
                              <a:gd name="connsiteX12" fmla="*/ 3076069 w 3076069"/>
                              <a:gd name="connsiteY12" fmla="*/ 1228607 h 1321259"/>
                              <a:gd name="connsiteX13" fmla="*/ 2808172 w 3076069"/>
                              <a:gd name="connsiteY13" fmla="*/ 1316375 h 1321259"/>
                              <a:gd name="connsiteX14" fmla="*/ 1537780 w 3076069"/>
                              <a:gd name="connsiteY14" fmla="*/ 727041 h 1321259"/>
                              <a:gd name="connsiteX0" fmla="*/ 1537780 w 3076069"/>
                              <a:gd name="connsiteY0" fmla="*/ 750825 h 1321259"/>
                              <a:gd name="connsiteX1" fmla="*/ 313981 w 3076069"/>
                              <a:gd name="connsiteY1" fmla="*/ 1321259 h 1321259"/>
                              <a:gd name="connsiteX2" fmla="*/ 0 w 3076069"/>
                              <a:gd name="connsiteY2" fmla="*/ 1228607 h 1321259"/>
                              <a:gd name="connsiteX3" fmla="*/ 962613 w 3076069"/>
                              <a:gd name="connsiteY3" fmla="*/ 837478 h 1321259"/>
                              <a:gd name="connsiteX4" fmla="*/ 935005 w 3076069"/>
                              <a:gd name="connsiteY4" fmla="*/ 450949 h 1321259"/>
                              <a:gd name="connsiteX5" fmla="*/ 212596 w 3076069"/>
                              <a:gd name="connsiteY5" fmla="*/ 119640 h 1321259"/>
                              <a:gd name="connsiteX6" fmla="*/ 456466 w 3076069"/>
                              <a:gd name="connsiteY6" fmla="*/ 50617 h 1321259"/>
                              <a:gd name="connsiteX7" fmla="*/ 1528577 w 3076069"/>
                              <a:gd name="connsiteY7" fmla="*/ 501566 h 1321259"/>
                              <a:gd name="connsiteX8" fmla="*/ 2623695 w 3076069"/>
                              <a:gd name="connsiteY8" fmla="*/ 0 h 1321259"/>
                              <a:gd name="connsiteX9" fmla="*/ 2927383 w 3076069"/>
                              <a:gd name="connsiteY9" fmla="*/ 96632 h 1321259"/>
                              <a:gd name="connsiteX10" fmla="*/ 2131352 w 3076069"/>
                              <a:gd name="connsiteY10" fmla="*/ 432543 h 1321259"/>
                              <a:gd name="connsiteX11" fmla="*/ 2292399 w 3076069"/>
                              <a:gd name="connsiteY11" fmla="*/ 920305 h 1321259"/>
                              <a:gd name="connsiteX12" fmla="*/ 3076069 w 3076069"/>
                              <a:gd name="connsiteY12" fmla="*/ 1228607 h 1321259"/>
                              <a:gd name="connsiteX13" fmla="*/ 2808172 w 3076069"/>
                              <a:gd name="connsiteY13" fmla="*/ 1316375 h 1321259"/>
                              <a:gd name="connsiteX14" fmla="*/ 1537780 w 3076069"/>
                              <a:gd name="connsiteY14" fmla="*/ 750825 h 1321259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  <a:cxn ang="0">
                                <a:pos x="connsiteX5" y="connsiteY5"/>
                              </a:cxn>
                              <a:cxn ang="0">
                                <a:pos x="connsiteX6" y="connsiteY6"/>
                              </a:cxn>
                              <a:cxn ang="0">
                                <a:pos x="connsiteX7" y="connsiteY7"/>
                              </a:cxn>
                              <a:cxn ang="0">
                                <a:pos x="connsiteX8" y="connsiteY8"/>
                              </a:cxn>
                              <a:cxn ang="0">
                                <a:pos x="connsiteX9" y="connsiteY9"/>
                              </a:cxn>
                              <a:cxn ang="0">
                                <a:pos x="connsiteX10" y="connsiteY10"/>
                              </a:cxn>
                              <a:cxn ang="0">
                                <a:pos x="connsiteX11" y="connsiteY11"/>
                              </a:cxn>
                              <a:cxn ang="0">
                                <a:pos x="connsiteX12" y="connsiteY12"/>
                              </a:cxn>
                              <a:cxn ang="0">
                                <a:pos x="connsiteX13" y="connsiteY13"/>
                              </a:cxn>
                              <a:cxn ang="0">
                                <a:pos x="connsiteX14" y="connsiteY14"/>
                              </a:cxn>
                            </a:cxnLst>
                            <a:rect l="l" t="t" r="r" b="b"/>
                            <a:pathLst>
                              <a:path w="3076069" h="1321259">
                                <a:moveTo>
                                  <a:pt x="1537780" y="750825"/>
                                </a:moveTo>
                                <a:lnTo>
                                  <a:pt x="313981" y="1321259"/>
                                </a:lnTo>
                                <a:lnTo>
                                  <a:pt x="0" y="1228607"/>
                                </a:lnTo>
                                <a:lnTo>
                                  <a:pt x="962613" y="837478"/>
                                </a:lnTo>
                                <a:lnTo>
                                  <a:pt x="935005" y="450949"/>
                                </a:lnTo>
                                <a:lnTo>
                                  <a:pt x="212596" y="119640"/>
                                </a:lnTo>
                                <a:lnTo>
                                  <a:pt x="456466" y="50617"/>
                                </a:lnTo>
                                <a:lnTo>
                                  <a:pt x="1528577" y="501566"/>
                                </a:lnTo>
                                <a:lnTo>
                                  <a:pt x="2623695" y="0"/>
                                </a:lnTo>
                                <a:lnTo>
                                  <a:pt x="2927383" y="96632"/>
                                </a:lnTo>
                                <a:lnTo>
                                  <a:pt x="2131352" y="432543"/>
                                </a:lnTo>
                                <a:lnTo>
                                  <a:pt x="2292399" y="920305"/>
                                </a:lnTo>
                                <a:lnTo>
                                  <a:pt x="3076069" y="1228607"/>
                                </a:lnTo>
                                <a:lnTo>
                                  <a:pt x="2808172" y="1316375"/>
                                </a:lnTo>
                                <a:lnTo>
                                  <a:pt x="1537780" y="750825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60000"/>
                              <a:lumOff val="40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820" name="Freeform 819">
                            <a:extLst>
                              <a:ext uri="{FF2B5EF4-FFF2-40B4-BE49-F238E27FC236}">
                                <a16:creationId xmlns:a16="http://schemas.microsoft.com/office/drawing/2014/main" id="{7DEC9731-FD14-775E-7FDF-D12E3597939F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102655" y="1633412"/>
                            <a:ext cx="662444" cy="111846"/>
                          </a:xfrm>
                          <a:custGeom>
                            <a:avLst/>
                            <a:gdLst>
                              <a:gd name="connsiteX0" fmla="*/ 0 w 3645229"/>
                              <a:gd name="connsiteY0" fmla="*/ 214441 h 923747"/>
                              <a:gd name="connsiteX1" fmla="*/ 659770 w 3645229"/>
                              <a:gd name="connsiteY1" fmla="*/ 16495 h 923747"/>
                              <a:gd name="connsiteX2" fmla="*/ 1814367 w 3645229"/>
                              <a:gd name="connsiteY2" fmla="*/ 511360 h 923747"/>
                              <a:gd name="connsiteX3" fmla="*/ 2968965 w 3645229"/>
                              <a:gd name="connsiteY3" fmla="*/ 0 h 923747"/>
                              <a:gd name="connsiteX4" fmla="*/ 3645229 w 3645229"/>
                              <a:gd name="connsiteY4" fmla="*/ 197946 h 923747"/>
                              <a:gd name="connsiteX5" fmla="*/ 3199884 w 3645229"/>
                              <a:gd name="connsiteY5" fmla="*/ 461874 h 923747"/>
                              <a:gd name="connsiteX6" fmla="*/ 2985459 w 3645229"/>
                              <a:gd name="connsiteY6" fmla="*/ 379396 h 923747"/>
                              <a:gd name="connsiteX7" fmla="*/ 1830861 w 3645229"/>
                              <a:gd name="connsiteY7" fmla="*/ 923747 h 923747"/>
                              <a:gd name="connsiteX8" fmla="*/ 676264 w 3645229"/>
                              <a:gd name="connsiteY8" fmla="*/ 412387 h 923747"/>
                              <a:gd name="connsiteX9" fmla="*/ 527816 w 3645229"/>
                              <a:gd name="connsiteY9" fmla="*/ 478369 h 923747"/>
                              <a:gd name="connsiteX10" fmla="*/ 0 w 3645229"/>
                              <a:gd name="connsiteY10" fmla="*/ 21444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71662 w 3640627"/>
                              <a:gd name="connsiteY8" fmla="*/ 412387 h 923747"/>
                              <a:gd name="connsiteX9" fmla="*/ 523214 w 3640627"/>
                              <a:gd name="connsiteY9" fmla="*/ 478369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71662 w 3640627"/>
                              <a:gd name="connsiteY8" fmla="*/ 412387 h 923747"/>
                              <a:gd name="connsiteX9" fmla="*/ 523214 w 3640627"/>
                              <a:gd name="connsiteY9" fmla="*/ 482971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90067 w 3640627"/>
                              <a:gd name="connsiteY8" fmla="*/ 412387 h 923747"/>
                              <a:gd name="connsiteX9" fmla="*/ 523214 w 3640627"/>
                              <a:gd name="connsiteY9" fmla="*/ 482971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09765 w 3640627"/>
                              <a:gd name="connsiteY2" fmla="*/ 511360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2980857 w 3640627"/>
                              <a:gd name="connsiteY6" fmla="*/ 379396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55778 w 3640627"/>
                              <a:gd name="connsiteY2" fmla="*/ 534367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2980857 w 3640627"/>
                              <a:gd name="connsiteY6" fmla="*/ 379396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55778 w 3640627"/>
                              <a:gd name="connsiteY2" fmla="*/ 534367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3008465 w 3640627"/>
                              <a:gd name="connsiteY6" fmla="*/ 402404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723451"/>
                              <a:gd name="connsiteY0" fmla="*/ 242051 h 946755"/>
                              <a:gd name="connsiteX1" fmla="*/ 655168 w 3723451"/>
                              <a:gd name="connsiteY1" fmla="*/ 16495 h 946755"/>
                              <a:gd name="connsiteX2" fmla="*/ 1855778 w 3723451"/>
                              <a:gd name="connsiteY2" fmla="*/ 534367 h 946755"/>
                              <a:gd name="connsiteX3" fmla="*/ 2964363 w 3723451"/>
                              <a:gd name="connsiteY3" fmla="*/ 0 h 946755"/>
                              <a:gd name="connsiteX4" fmla="*/ 3723451 w 3723451"/>
                              <a:gd name="connsiteY4" fmla="*/ 220954 h 946755"/>
                              <a:gd name="connsiteX5" fmla="*/ 3195282 w 3723451"/>
                              <a:gd name="connsiteY5" fmla="*/ 461874 h 946755"/>
                              <a:gd name="connsiteX6" fmla="*/ 3008465 w 3723451"/>
                              <a:gd name="connsiteY6" fmla="*/ 402404 h 946755"/>
                              <a:gd name="connsiteX7" fmla="*/ 1876873 w 3723451"/>
                              <a:gd name="connsiteY7" fmla="*/ 946755 h 946755"/>
                              <a:gd name="connsiteX8" fmla="*/ 690067 w 3723451"/>
                              <a:gd name="connsiteY8" fmla="*/ 412387 h 946755"/>
                              <a:gd name="connsiteX9" fmla="*/ 523214 w 3723451"/>
                              <a:gd name="connsiteY9" fmla="*/ 482971 h 946755"/>
                              <a:gd name="connsiteX10" fmla="*/ 0 w 3723451"/>
                              <a:gd name="connsiteY10" fmla="*/ 242051 h 946755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95282 w 3723451"/>
                              <a:gd name="connsiteY5" fmla="*/ 448069 h 932950"/>
                              <a:gd name="connsiteX6" fmla="*/ 3008465 w 3723451"/>
                              <a:gd name="connsiteY6" fmla="*/ 388599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95282 w 3723451"/>
                              <a:gd name="connsiteY5" fmla="*/ 448069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86079 w 3723451"/>
                              <a:gd name="connsiteY5" fmla="*/ 461874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86079 w 3723451"/>
                              <a:gd name="connsiteY5" fmla="*/ 461874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711613 w 3723451"/>
                              <a:gd name="connsiteY8" fmla="*/ 413055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  <a:cxn ang="0">
                                <a:pos x="connsiteX5" y="connsiteY5"/>
                              </a:cxn>
                              <a:cxn ang="0">
                                <a:pos x="connsiteX6" y="connsiteY6"/>
                              </a:cxn>
                              <a:cxn ang="0">
                                <a:pos x="connsiteX7" y="connsiteY7"/>
                              </a:cxn>
                              <a:cxn ang="0">
                                <a:pos x="connsiteX8" y="connsiteY8"/>
                              </a:cxn>
                              <a:cxn ang="0">
                                <a:pos x="connsiteX9" y="connsiteY9"/>
                              </a:cxn>
                              <a:cxn ang="0">
                                <a:pos x="connsiteX10" y="connsiteY10"/>
                              </a:cxn>
                            </a:cxnLst>
                            <a:rect l="l" t="t" r="r" b="b"/>
                            <a:pathLst>
                              <a:path w="3723451" h="932950">
                                <a:moveTo>
                                  <a:pt x="0" y="228246"/>
                                </a:moveTo>
                                <a:lnTo>
                                  <a:pt x="655168" y="2690"/>
                                </a:lnTo>
                                <a:lnTo>
                                  <a:pt x="1855778" y="520562"/>
                                </a:lnTo>
                                <a:lnTo>
                                  <a:pt x="3001174" y="0"/>
                                </a:lnTo>
                                <a:lnTo>
                                  <a:pt x="3723451" y="207149"/>
                                </a:lnTo>
                                <a:lnTo>
                                  <a:pt x="3186079" y="461874"/>
                                </a:lnTo>
                                <a:lnTo>
                                  <a:pt x="3013067" y="393200"/>
                                </a:lnTo>
                                <a:lnTo>
                                  <a:pt x="1876873" y="932950"/>
                                </a:lnTo>
                                <a:lnTo>
                                  <a:pt x="711613" y="413055"/>
                                </a:lnTo>
                                <a:lnTo>
                                  <a:pt x="523214" y="469166"/>
                                </a:lnTo>
                                <a:lnTo>
                                  <a:pt x="0" y="228246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821" name="Freeform 820">
                            <a:extLst>
                              <a:ext uri="{FF2B5EF4-FFF2-40B4-BE49-F238E27FC236}">
                                <a16:creationId xmlns:a16="http://schemas.microsoft.com/office/drawing/2014/main" id="{815FD1CB-C7CB-4A9C-C12A-EEC5CC624E02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536889" y="1728599"/>
                            <a:ext cx="244057" cy="97568"/>
                          </a:xfrm>
                          <a:custGeom>
                            <a:avLst/>
                            <a:gdLst>
                              <a:gd name="connsiteX0" fmla="*/ 55216 w 1421812"/>
                              <a:gd name="connsiteY0" fmla="*/ 0 h 800665"/>
                              <a:gd name="connsiteX1" fmla="*/ 1421812 w 1421812"/>
                              <a:gd name="connsiteY1" fmla="*/ 625807 h 800665"/>
                              <a:gd name="connsiteX2" fmla="*/ 947874 w 1421812"/>
                              <a:gd name="connsiteY2" fmla="*/ 800665 h 800665"/>
                              <a:gd name="connsiteX3" fmla="*/ 50614 w 1421812"/>
                              <a:gd name="connsiteY3" fmla="*/ 404934 h 800665"/>
                              <a:gd name="connsiteX4" fmla="*/ 0 w 1421812"/>
                              <a:gd name="connsiteY4" fmla="*/ 404934 h 800665"/>
                              <a:gd name="connsiteX5" fmla="*/ 55216 w 1421812"/>
                              <a:gd name="connsiteY5" fmla="*/ 0 h 800665"/>
                              <a:gd name="connsiteX0" fmla="*/ 4602 w 1371198"/>
                              <a:gd name="connsiteY0" fmla="*/ 0 h 800665"/>
                              <a:gd name="connsiteX1" fmla="*/ 1371198 w 1371198"/>
                              <a:gd name="connsiteY1" fmla="*/ 625807 h 800665"/>
                              <a:gd name="connsiteX2" fmla="*/ 897260 w 1371198"/>
                              <a:gd name="connsiteY2" fmla="*/ 800665 h 800665"/>
                              <a:gd name="connsiteX3" fmla="*/ 0 w 1371198"/>
                              <a:gd name="connsiteY3" fmla="*/ 404934 h 800665"/>
                              <a:gd name="connsiteX4" fmla="*/ 4602 w 1371198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9868"/>
                              <a:gd name="connsiteX1" fmla="*/ 1366596 w 1366596"/>
                              <a:gd name="connsiteY1" fmla="*/ 625807 h 809868"/>
                              <a:gd name="connsiteX2" fmla="*/ 865050 w 1366596"/>
                              <a:gd name="connsiteY2" fmla="*/ 809868 h 809868"/>
                              <a:gd name="connsiteX3" fmla="*/ 4601 w 1366596"/>
                              <a:gd name="connsiteY3" fmla="*/ 427942 h 809868"/>
                              <a:gd name="connsiteX4" fmla="*/ 0 w 1366596"/>
                              <a:gd name="connsiteY4" fmla="*/ 0 h 809868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</a:cxnLst>
                            <a:rect l="l" t="t" r="r" b="b"/>
                            <a:pathLst>
                              <a:path w="1366596" h="809868">
                                <a:moveTo>
                                  <a:pt x="0" y="0"/>
                                </a:moveTo>
                                <a:lnTo>
                                  <a:pt x="1366596" y="625807"/>
                                </a:lnTo>
                                <a:lnTo>
                                  <a:pt x="865050" y="809868"/>
                                </a:lnTo>
                                <a:lnTo>
                                  <a:pt x="4601" y="427942"/>
                                </a:lnTo>
                                <a:cubicBezTo>
                                  <a:pt x="-1535" y="105836"/>
                                  <a:pt x="1534" y="142647"/>
                                  <a:pt x="0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822" name="Freeform 821">
                            <a:extLst>
                              <a:ext uri="{FF2B5EF4-FFF2-40B4-BE49-F238E27FC236}">
                                <a16:creationId xmlns:a16="http://schemas.microsoft.com/office/drawing/2014/main" id="{831F6B3B-56AD-33A1-C47F-1BA28A09BE85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089977" y="1730980"/>
                            <a:ext cx="240888" cy="95187"/>
                          </a:xfrm>
                          <a:custGeom>
                            <a:avLst/>
                            <a:gdLst>
                              <a:gd name="connsiteX0" fmla="*/ 1329786 w 1348191"/>
                              <a:gd name="connsiteY0" fmla="*/ 0 h 809869"/>
                              <a:gd name="connsiteX1" fmla="*/ 1348191 w 1348191"/>
                              <a:gd name="connsiteY1" fmla="*/ 400333 h 809869"/>
                              <a:gd name="connsiteX2" fmla="*/ 487742 w 1348191"/>
                              <a:gd name="connsiteY2" fmla="*/ 809869 h 809869"/>
                              <a:gd name="connsiteX3" fmla="*/ 0 w 1348191"/>
                              <a:gd name="connsiteY3" fmla="*/ 630409 h 809869"/>
                              <a:gd name="connsiteX4" fmla="*/ 1329786 w 1348191"/>
                              <a:gd name="connsiteY4" fmla="*/ 0 h 809869"/>
                              <a:gd name="connsiteX0" fmla="*/ 1329786 w 1348191"/>
                              <a:gd name="connsiteY0" fmla="*/ 0 h 791462"/>
                              <a:gd name="connsiteX1" fmla="*/ 1348191 w 1348191"/>
                              <a:gd name="connsiteY1" fmla="*/ 381926 h 791462"/>
                              <a:gd name="connsiteX2" fmla="*/ 487742 w 1348191"/>
                              <a:gd name="connsiteY2" fmla="*/ 791462 h 791462"/>
                              <a:gd name="connsiteX3" fmla="*/ 0 w 1348191"/>
                              <a:gd name="connsiteY3" fmla="*/ 612002 h 791462"/>
                              <a:gd name="connsiteX4" fmla="*/ 1329786 w 1348191"/>
                              <a:gd name="connsiteY4" fmla="*/ 0 h 791462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</a:cxnLst>
                            <a:rect l="l" t="t" r="r" b="b"/>
                            <a:pathLst>
                              <a:path w="1348191" h="791462">
                                <a:moveTo>
                                  <a:pt x="1329786" y="0"/>
                                </a:moveTo>
                                <a:lnTo>
                                  <a:pt x="1348191" y="381926"/>
                                </a:lnTo>
                                <a:lnTo>
                                  <a:pt x="487742" y="791462"/>
                                </a:lnTo>
                                <a:lnTo>
                                  <a:pt x="0" y="612002"/>
                                </a:lnTo>
                                <a:lnTo>
                                  <a:pt x="1329786" y="0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cxnSp>
                        <p:nvCxnSpPr>
                          <p:cNvPr id="823" name="Straight Connector 822">
                            <a:extLst>
                              <a:ext uri="{FF2B5EF4-FFF2-40B4-BE49-F238E27FC236}">
                                <a16:creationId xmlns:a16="http://schemas.microsoft.com/office/drawing/2014/main" id="{4B866261-84F5-A62D-AED8-E5FE6C31A942}"/>
                              </a:ext>
                            </a:extLst>
                          </p:cNvPr>
                          <p:cNvCxnSpPr>
                            <a:endCxn id="818" idx="2"/>
                          </p:cNvCxnSpPr>
                          <p:nvPr/>
                        </p:nvCxnSpPr>
                        <p:spPr bwMode="auto">
                          <a:xfrm flipH="1" flipV="1">
                            <a:off x="1871277" y="1735739"/>
                            <a:ext cx="3169" cy="123743"/>
                          </a:xfrm>
                          <a:prstGeom prst="line">
                            <a:avLst/>
                          </a:prstGeom>
                          <a:noFill/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5" dist="19939" dir="5400000" algn="tl" rotWithShape="0">
                              <a:srgbClr val="000000">
                                <a:alpha val="38000"/>
                              </a:srgbClr>
                            </a:outerShdw>
                          </a:effectLst>
                        </p:spPr>
                      </p:cxnSp>
                      <p:cxnSp>
                        <p:nvCxnSpPr>
                          <p:cNvPr id="824" name="Straight Connector 823">
                            <a:extLst>
                              <a:ext uri="{FF2B5EF4-FFF2-40B4-BE49-F238E27FC236}">
                                <a16:creationId xmlns:a16="http://schemas.microsoft.com/office/drawing/2014/main" id="{9D3C9180-3EC2-D979-0673-6EA9E93E2B10}"/>
                              </a:ext>
                            </a:extLst>
                          </p:cNvPr>
                          <p:cNvCxnSpPr/>
                          <p:nvPr/>
                        </p:nvCxnSpPr>
                        <p:spPr bwMode="auto">
                          <a:xfrm flipH="1" flipV="1">
                            <a:off x="2996477" y="1733359"/>
                            <a:ext cx="3171" cy="123743"/>
                          </a:xfrm>
                          <a:prstGeom prst="line">
                            <a:avLst/>
                          </a:prstGeom>
                          <a:noFill/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5" dist="19939" dir="5400000" algn="tl" rotWithShape="0">
                              <a:srgbClr val="000000">
                                <a:alpha val="38000"/>
                              </a:srgbClr>
                            </a:outerShdw>
                          </a:effectLst>
                        </p:spPr>
                      </p:cxnSp>
                    </p:grpSp>
                    <p:grpSp>
                      <p:nvGrpSpPr>
                        <p:cNvPr id="813" name="Group 812">
                          <a:extLst>
                            <a:ext uri="{FF2B5EF4-FFF2-40B4-BE49-F238E27FC236}">
                              <a16:creationId xmlns:a16="http://schemas.microsoft.com/office/drawing/2014/main" id="{EABB6C29-6AE9-E045-4B8C-FBDF68FC82A3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1770362" y="2873352"/>
                          <a:ext cx="441422" cy="369332"/>
                          <a:chOff x="667045" y="1708643"/>
                          <a:chExt cx="441422" cy="369332"/>
                        </a:xfrm>
                      </p:grpSpPr>
                      <p:sp>
                        <p:nvSpPr>
                          <p:cNvPr id="814" name="Oval 813">
                            <a:extLst>
                              <a:ext uri="{FF2B5EF4-FFF2-40B4-BE49-F238E27FC236}">
                                <a16:creationId xmlns:a16="http://schemas.microsoft.com/office/drawing/2014/main" id="{5DEE13D6-EE2B-07C0-E317-E8FC4E3BC9DE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725417" y="1787240"/>
                            <a:ext cx="356365" cy="231962"/>
                          </a:xfrm>
                          <a:prstGeom prst="ellipse">
                            <a:avLst/>
                          </a:prstGeom>
                          <a:solidFill>
                            <a:srgbClr val="FFFFFF">
                              <a:alpha val="76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rtlCol="0"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815" name="TextBox 814">
                            <a:extLst>
                              <a:ext uri="{FF2B5EF4-FFF2-40B4-BE49-F238E27FC236}">
                                <a16:creationId xmlns:a16="http://schemas.microsoft.com/office/drawing/2014/main" id="{B2A34F3D-C298-D9C0-3854-5545EA32B8D9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667045" y="1708643"/>
                            <a:ext cx="441422" cy="369332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none" rtlCol="0">
                            <a:spAutoFit/>
                          </a:bodyPr>
                          <a:lstStyle/>
                          <a:p>
                            <a:pPr marL="0" marR="0" lvl="0" indent="0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en-US" sz="1800" b="0" i="0" u="none" strike="noStrike" kern="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0000"/>
                                </a:solidFill>
                                <a:effectLst/>
                                <a:uLnTx/>
                                <a:uFillTx/>
                                <a:latin typeface="Arial" charset="0"/>
                                <a:ea typeface="ＭＳ Ｐゴシック" charset="0"/>
                              </a:rPr>
                              <a:t>3a</a:t>
                            </a:r>
                          </a:p>
                        </p:txBody>
                      </p:sp>
                    </p:grpSp>
                  </p:grpSp>
                  <p:cxnSp>
                    <p:nvCxnSpPr>
                      <p:cNvPr id="807" name="Straight Connector 806">
                        <a:extLst>
                          <a:ext uri="{FF2B5EF4-FFF2-40B4-BE49-F238E27FC236}">
                            <a16:creationId xmlns:a16="http://schemas.microsoft.com/office/drawing/2014/main" id="{6C63FA0A-88C8-0DD6-C970-781A4400B0C9}"/>
                          </a:ext>
                        </a:extLst>
                      </p:cNvPr>
                      <p:cNvCxnSpPr>
                        <a:stCxn id="854" idx="2"/>
                        <a:endCxn id="841" idx="0"/>
                      </p:cNvCxnSpPr>
                      <p:nvPr/>
                    </p:nvCxnSpPr>
                    <p:spPr bwMode="auto">
                      <a:xfrm>
                        <a:off x="1991073" y="3242684"/>
                        <a:ext cx="4230" cy="851985"/>
                      </a:xfrm>
                      <a:prstGeom prst="line">
                        <a:avLst/>
                      </a:prstGeom>
                      <a:solidFill>
                        <a:srgbClr val="00CC99"/>
                      </a:solidFill>
                      <a:ln w="19050" cap="flat" cmpd="sng" algn="ctr">
                        <a:solidFill>
                          <a:srgbClr val="000090"/>
                        </a:solidFill>
                        <a:prstDash val="dash"/>
                        <a:round/>
                        <a:headEnd type="none" w="med" len="med"/>
                        <a:tailEnd type="none" w="med" len="med"/>
                      </a:ln>
                      <a:effectLst/>
                      <a:extLs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cxnSp>
                  <p:cxnSp>
                    <p:nvCxnSpPr>
                      <p:cNvPr id="808" name="Straight Connector 807">
                        <a:extLst>
                          <a:ext uri="{FF2B5EF4-FFF2-40B4-BE49-F238E27FC236}">
                            <a16:creationId xmlns:a16="http://schemas.microsoft.com/office/drawing/2014/main" id="{29AF53F8-5AE2-EF7C-8186-0814022B045B}"/>
                          </a:ext>
                        </a:extLst>
                      </p:cNvPr>
                      <p:cNvCxnSpPr/>
                      <p:nvPr/>
                    </p:nvCxnSpPr>
                    <p:spPr bwMode="auto">
                      <a:xfrm>
                        <a:off x="1407477" y="3648621"/>
                        <a:ext cx="1204913" cy="6353"/>
                      </a:xfrm>
                      <a:prstGeom prst="line">
                        <a:avLst/>
                      </a:prstGeom>
                      <a:solidFill>
                        <a:srgbClr val="00CC99"/>
                      </a:solidFill>
                      <a:ln w="190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  <a:extLs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cxnSp>
                  <p:cxnSp>
                    <p:nvCxnSpPr>
                      <p:cNvPr id="809" name="Straight Connector 808">
                        <a:extLst>
                          <a:ext uri="{FF2B5EF4-FFF2-40B4-BE49-F238E27FC236}">
                            <a16:creationId xmlns:a16="http://schemas.microsoft.com/office/drawing/2014/main" id="{B47D63A3-0434-BDB9-783F-7ACF7C2CB633}"/>
                          </a:ext>
                        </a:extLst>
                      </p:cNvPr>
                      <p:cNvCxnSpPr>
                        <a:stCxn id="855" idx="7"/>
                      </p:cNvCxnSpPr>
                      <p:nvPr/>
                    </p:nvCxnSpPr>
                    <p:spPr bwMode="auto">
                      <a:xfrm>
                        <a:off x="2218708" y="3154477"/>
                        <a:ext cx="480042" cy="369773"/>
                      </a:xfrm>
                      <a:prstGeom prst="line">
                        <a:avLst/>
                      </a:prstGeom>
                      <a:solidFill>
                        <a:srgbClr val="00CC99"/>
                      </a:solidFill>
                      <a:ln w="190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  <a:extLs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cxnSp>
                  <p:cxnSp>
                    <p:nvCxnSpPr>
                      <p:cNvPr id="810" name="Straight Connector 809">
                        <a:extLst>
                          <a:ext uri="{FF2B5EF4-FFF2-40B4-BE49-F238E27FC236}">
                            <a16:creationId xmlns:a16="http://schemas.microsoft.com/office/drawing/2014/main" id="{8F199440-91C9-88F1-81F5-FEEA678C6534}"/>
                          </a:ext>
                        </a:extLst>
                      </p:cNvPr>
                      <p:cNvCxnSpPr/>
                      <p:nvPr/>
                    </p:nvCxnSpPr>
                    <p:spPr bwMode="auto">
                      <a:xfrm>
                        <a:off x="1300073" y="3786304"/>
                        <a:ext cx="477927" cy="357071"/>
                      </a:xfrm>
                      <a:prstGeom prst="line">
                        <a:avLst/>
                      </a:prstGeom>
                      <a:solidFill>
                        <a:srgbClr val="00CC99"/>
                      </a:solidFill>
                      <a:ln w="190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  <a:extLs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cxnSp>
                  <p:cxnSp>
                    <p:nvCxnSpPr>
                      <p:cNvPr id="811" name="Straight Connector 810">
                        <a:extLst>
                          <a:ext uri="{FF2B5EF4-FFF2-40B4-BE49-F238E27FC236}">
                            <a16:creationId xmlns:a16="http://schemas.microsoft.com/office/drawing/2014/main" id="{16DE79CB-40E4-0109-5DDF-06876133AC0D}"/>
                          </a:ext>
                        </a:extLst>
                      </p:cNvPr>
                      <p:cNvCxnSpPr/>
                      <p:nvPr/>
                    </p:nvCxnSpPr>
                    <p:spPr bwMode="auto">
                      <a:xfrm flipH="1">
                        <a:off x="1287553" y="3166946"/>
                        <a:ext cx="508002" cy="349250"/>
                      </a:xfrm>
                      <a:prstGeom prst="line">
                        <a:avLst/>
                      </a:prstGeom>
                      <a:solidFill>
                        <a:srgbClr val="00CC99"/>
                      </a:solidFill>
                      <a:ln w="190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  <a:extLs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cxnSp>
                </p:grpSp>
                <p:sp>
                  <p:nvSpPr>
                    <p:cNvPr id="802" name="TextBox 801">
                      <a:extLst>
                        <a:ext uri="{FF2B5EF4-FFF2-40B4-BE49-F238E27FC236}">
                          <a16:creationId xmlns:a16="http://schemas.microsoft.com/office/drawing/2014/main" id="{33199A3F-BA7B-1113-579B-4A009B797C2C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8136838" y="3735782"/>
                      <a:ext cx="753532" cy="400110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sz="2000" dirty="0">
                          <a:solidFill>
                            <a:srgbClr val="000090"/>
                          </a:solidFill>
                          <a:latin typeface="Arial" charset="0"/>
                          <a:ea typeface="ＭＳ Ｐゴシック" charset="0"/>
                        </a:rPr>
                        <a:t>AS 3</a:t>
                      </a:r>
                    </a:p>
                  </p:txBody>
                </p:sp>
              </p:grpSp>
            </p:grpSp>
            <p:grpSp>
              <p:nvGrpSpPr>
                <p:cNvPr id="732" name="Group 731">
                  <a:extLst>
                    <a:ext uri="{FF2B5EF4-FFF2-40B4-BE49-F238E27FC236}">
                      <a16:creationId xmlns:a16="http://schemas.microsoft.com/office/drawing/2014/main" id="{EB598C9B-C7A1-FAD2-9638-8A7320A81F56}"/>
                    </a:ext>
                  </a:extLst>
                </p:cNvPr>
                <p:cNvGrpSpPr/>
                <p:nvPr/>
              </p:nvGrpSpPr>
              <p:grpSpPr>
                <a:xfrm>
                  <a:off x="1426553" y="4136253"/>
                  <a:ext cx="3452487" cy="1719017"/>
                  <a:chOff x="1426553" y="4136253"/>
                  <a:chExt cx="3452487" cy="1719017"/>
                </a:xfrm>
              </p:grpSpPr>
              <p:grpSp>
                <p:nvGrpSpPr>
                  <p:cNvPr id="734" name="Group 733">
                    <a:extLst>
                      <a:ext uri="{FF2B5EF4-FFF2-40B4-BE49-F238E27FC236}">
                        <a16:creationId xmlns:a16="http://schemas.microsoft.com/office/drawing/2014/main" id="{CA3A1DC4-62CF-172D-ACE3-79E5463C4B1E}"/>
                      </a:ext>
                    </a:extLst>
                  </p:cNvPr>
                  <p:cNvGrpSpPr/>
                  <p:nvPr/>
                </p:nvGrpSpPr>
                <p:grpSpPr>
                  <a:xfrm>
                    <a:off x="1426553" y="4136253"/>
                    <a:ext cx="2557336" cy="1719017"/>
                    <a:chOff x="-2170772" y="2784954"/>
                    <a:chExt cx="2712783" cy="1853712"/>
                  </a:xfrm>
                </p:grpSpPr>
                <p:sp>
                  <p:nvSpPr>
                    <p:cNvPr id="737" name="Freeform 2">
                      <a:extLst>
                        <a:ext uri="{FF2B5EF4-FFF2-40B4-BE49-F238E27FC236}">
                          <a16:creationId xmlns:a16="http://schemas.microsoft.com/office/drawing/2014/main" id="{DF422C0D-B045-0A07-AD1C-9787FE5F5344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-2170772" y="2784954"/>
                      <a:ext cx="2712783" cy="1853712"/>
                    </a:xfrm>
                    <a:custGeom>
                      <a:avLst/>
                      <a:gdLst>
                        <a:gd name="T0" fmla="*/ 648763 w 10001"/>
                        <a:gd name="T1" fmla="*/ 34777612 h 10125"/>
                        <a:gd name="T2" fmla="*/ 115976403 w 10001"/>
                        <a:gd name="T3" fmla="*/ 13733703 h 10125"/>
                        <a:gd name="T4" fmla="*/ 507700960 w 10001"/>
                        <a:gd name="T5" fmla="*/ 8662125 h 10125"/>
                        <a:gd name="T6" fmla="*/ 810212713 w 10001"/>
                        <a:gd name="T7" fmla="*/ 0 h 10125"/>
                        <a:gd name="T8" fmla="*/ 1090015738 w 10001"/>
                        <a:gd name="T9" fmla="*/ 8687929 h 10125"/>
                        <a:gd name="T10" fmla="*/ 1310938763 w 10001"/>
                        <a:gd name="T11" fmla="*/ 4279362 h 10125"/>
                        <a:gd name="T12" fmla="*/ 1620263134 w 10001"/>
                        <a:gd name="T13" fmla="*/ 25736690 h 10125"/>
                        <a:gd name="T14" fmla="*/ 1394798364 w 10001"/>
                        <a:gd name="T15" fmla="*/ 58525268 h 10125"/>
                        <a:gd name="T16" fmla="*/ 1134622140 w 10001"/>
                        <a:gd name="T17" fmla="*/ 80266624 h 10125"/>
                        <a:gd name="T18" fmla="*/ 860820276 w 10001"/>
                        <a:gd name="T19" fmla="*/ 76142271 h 10125"/>
                        <a:gd name="T20" fmla="*/ 708996782 w 10001"/>
                        <a:gd name="T21" fmla="*/ 85346835 h 10125"/>
                        <a:gd name="T22" fmla="*/ 509322667 w 10001"/>
                        <a:gd name="T23" fmla="*/ 86268164 h 10125"/>
                        <a:gd name="T24" fmla="*/ 353443899 w 10001"/>
                        <a:gd name="T25" fmla="*/ 67979516 h 10125"/>
                        <a:gd name="T26" fmla="*/ 192536914 w 10001"/>
                        <a:gd name="T27" fmla="*/ 64535347 h 10125"/>
                        <a:gd name="T28" fmla="*/ 648763 w 10001"/>
                        <a:gd name="T29" fmla="*/ 34777612 h 10125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connsiteX0" fmla="*/ 4 w 10040"/>
                        <a:gd name="connsiteY0" fmla="*/ 4039 h 10125"/>
                        <a:gd name="connsiteX1" fmla="*/ 715 w 10040"/>
                        <a:gd name="connsiteY1" fmla="*/ 1595 h 10125"/>
                        <a:gd name="connsiteX2" fmla="*/ 3130 w 10040"/>
                        <a:gd name="connsiteY2" fmla="*/ 1006 h 10125"/>
                        <a:gd name="connsiteX3" fmla="*/ 4995 w 10040"/>
                        <a:gd name="connsiteY3" fmla="*/ 0 h 10125"/>
                        <a:gd name="connsiteX4" fmla="*/ 6720 w 10040"/>
                        <a:gd name="connsiteY4" fmla="*/ 1009 h 10125"/>
                        <a:gd name="connsiteX5" fmla="*/ 9989 w 10040"/>
                        <a:gd name="connsiteY5" fmla="*/ 2989 h 10125"/>
                        <a:gd name="connsiteX6" fmla="*/ 8599 w 10040"/>
                        <a:gd name="connsiteY6" fmla="*/ 6797 h 10125"/>
                        <a:gd name="connsiteX7" fmla="*/ 6995 w 10040"/>
                        <a:gd name="connsiteY7" fmla="*/ 9322 h 10125"/>
                        <a:gd name="connsiteX8" fmla="*/ 5307 w 10040"/>
                        <a:gd name="connsiteY8" fmla="*/ 8843 h 10125"/>
                        <a:gd name="connsiteX9" fmla="*/ 4371 w 10040"/>
                        <a:gd name="connsiteY9" fmla="*/ 9912 h 10125"/>
                        <a:gd name="connsiteX10" fmla="*/ 3140 w 10040"/>
                        <a:gd name="connsiteY10" fmla="*/ 10019 h 10125"/>
                        <a:gd name="connsiteX11" fmla="*/ 2179 w 10040"/>
                        <a:gd name="connsiteY11" fmla="*/ 7895 h 10125"/>
                        <a:gd name="connsiteX12" fmla="*/ 1187 w 10040"/>
                        <a:gd name="connsiteY12" fmla="*/ 7495 h 10125"/>
                        <a:gd name="connsiteX13" fmla="*/ 4 w 10040"/>
                        <a:gd name="connsiteY13" fmla="*/ 4039 h 10125"/>
                        <a:gd name="connsiteX0" fmla="*/ 4 w 8600"/>
                        <a:gd name="connsiteY0" fmla="*/ 4042 h 10128"/>
                        <a:gd name="connsiteX1" fmla="*/ 715 w 8600"/>
                        <a:gd name="connsiteY1" fmla="*/ 1598 h 10128"/>
                        <a:gd name="connsiteX2" fmla="*/ 3130 w 8600"/>
                        <a:gd name="connsiteY2" fmla="*/ 1009 h 10128"/>
                        <a:gd name="connsiteX3" fmla="*/ 4995 w 8600"/>
                        <a:gd name="connsiteY3" fmla="*/ 3 h 10128"/>
                        <a:gd name="connsiteX4" fmla="*/ 6720 w 8600"/>
                        <a:gd name="connsiteY4" fmla="*/ 1012 h 10128"/>
                        <a:gd name="connsiteX5" fmla="*/ 8599 w 8600"/>
                        <a:gd name="connsiteY5" fmla="*/ 6800 h 10128"/>
                        <a:gd name="connsiteX6" fmla="*/ 6995 w 8600"/>
                        <a:gd name="connsiteY6" fmla="*/ 9325 h 10128"/>
                        <a:gd name="connsiteX7" fmla="*/ 5307 w 8600"/>
                        <a:gd name="connsiteY7" fmla="*/ 8846 h 10128"/>
                        <a:gd name="connsiteX8" fmla="*/ 4371 w 8600"/>
                        <a:gd name="connsiteY8" fmla="*/ 9915 h 10128"/>
                        <a:gd name="connsiteX9" fmla="*/ 3140 w 8600"/>
                        <a:gd name="connsiteY9" fmla="*/ 10022 h 10128"/>
                        <a:gd name="connsiteX10" fmla="*/ 2179 w 8600"/>
                        <a:gd name="connsiteY10" fmla="*/ 7898 h 10128"/>
                        <a:gd name="connsiteX11" fmla="*/ 1187 w 8600"/>
                        <a:gd name="connsiteY11" fmla="*/ 7498 h 10128"/>
                        <a:gd name="connsiteX12" fmla="*/ 4 w 8600"/>
                        <a:gd name="connsiteY12" fmla="*/ 4042 h 10128"/>
                        <a:gd name="connsiteX0" fmla="*/ 4 w 9326"/>
                        <a:gd name="connsiteY0" fmla="*/ 3988 h 9997"/>
                        <a:gd name="connsiteX1" fmla="*/ 830 w 9326"/>
                        <a:gd name="connsiteY1" fmla="*/ 1575 h 9997"/>
                        <a:gd name="connsiteX2" fmla="*/ 3639 w 9326"/>
                        <a:gd name="connsiteY2" fmla="*/ 993 h 9997"/>
                        <a:gd name="connsiteX3" fmla="*/ 5807 w 9326"/>
                        <a:gd name="connsiteY3" fmla="*/ 0 h 9997"/>
                        <a:gd name="connsiteX4" fmla="*/ 7813 w 9326"/>
                        <a:gd name="connsiteY4" fmla="*/ 996 h 9997"/>
                        <a:gd name="connsiteX5" fmla="*/ 9324 w 9326"/>
                        <a:gd name="connsiteY5" fmla="*/ 5746 h 9997"/>
                        <a:gd name="connsiteX6" fmla="*/ 8133 w 9326"/>
                        <a:gd name="connsiteY6" fmla="*/ 9204 h 9997"/>
                        <a:gd name="connsiteX7" fmla="*/ 6170 w 9326"/>
                        <a:gd name="connsiteY7" fmla="*/ 8731 h 9997"/>
                        <a:gd name="connsiteX8" fmla="*/ 5082 w 9326"/>
                        <a:gd name="connsiteY8" fmla="*/ 9787 h 9997"/>
                        <a:gd name="connsiteX9" fmla="*/ 3650 w 9326"/>
                        <a:gd name="connsiteY9" fmla="*/ 9892 h 9997"/>
                        <a:gd name="connsiteX10" fmla="*/ 2533 w 9326"/>
                        <a:gd name="connsiteY10" fmla="*/ 7795 h 9997"/>
                        <a:gd name="connsiteX11" fmla="*/ 1379 w 9326"/>
                        <a:gd name="connsiteY11" fmla="*/ 7400 h 9997"/>
                        <a:gd name="connsiteX12" fmla="*/ 4 w 9326"/>
                        <a:gd name="connsiteY12" fmla="*/ 3988 h 9997"/>
                        <a:gd name="connsiteX0" fmla="*/ 4 w 10001"/>
                        <a:gd name="connsiteY0" fmla="*/ 3989 h 10041"/>
                        <a:gd name="connsiteX1" fmla="*/ 890 w 10001"/>
                        <a:gd name="connsiteY1" fmla="*/ 1575 h 10041"/>
                        <a:gd name="connsiteX2" fmla="*/ 3902 w 10001"/>
                        <a:gd name="connsiteY2" fmla="*/ 993 h 10041"/>
                        <a:gd name="connsiteX3" fmla="*/ 6227 w 10001"/>
                        <a:gd name="connsiteY3" fmla="*/ 0 h 10041"/>
                        <a:gd name="connsiteX4" fmla="*/ 8378 w 10001"/>
                        <a:gd name="connsiteY4" fmla="*/ 996 h 10041"/>
                        <a:gd name="connsiteX5" fmla="*/ 9998 w 10001"/>
                        <a:gd name="connsiteY5" fmla="*/ 5748 h 10041"/>
                        <a:gd name="connsiteX6" fmla="*/ 8721 w 10001"/>
                        <a:gd name="connsiteY6" fmla="*/ 9207 h 10041"/>
                        <a:gd name="connsiteX7" fmla="*/ 5449 w 10001"/>
                        <a:gd name="connsiteY7" fmla="*/ 9790 h 10041"/>
                        <a:gd name="connsiteX8" fmla="*/ 3914 w 10001"/>
                        <a:gd name="connsiteY8" fmla="*/ 9895 h 10041"/>
                        <a:gd name="connsiteX9" fmla="*/ 2716 w 10001"/>
                        <a:gd name="connsiteY9" fmla="*/ 7797 h 10041"/>
                        <a:gd name="connsiteX10" fmla="*/ 1479 w 10001"/>
                        <a:gd name="connsiteY10" fmla="*/ 7402 h 10041"/>
                        <a:gd name="connsiteX11" fmla="*/ 4 w 10001"/>
                        <a:gd name="connsiteY11" fmla="*/ 3989 h 10041"/>
                        <a:gd name="connsiteX0" fmla="*/ 4 w 10001"/>
                        <a:gd name="connsiteY0" fmla="*/ 3989 h 14825"/>
                        <a:gd name="connsiteX1" fmla="*/ 890 w 10001"/>
                        <a:gd name="connsiteY1" fmla="*/ 1575 h 14825"/>
                        <a:gd name="connsiteX2" fmla="*/ 3902 w 10001"/>
                        <a:gd name="connsiteY2" fmla="*/ 993 h 14825"/>
                        <a:gd name="connsiteX3" fmla="*/ 6227 w 10001"/>
                        <a:gd name="connsiteY3" fmla="*/ 0 h 14825"/>
                        <a:gd name="connsiteX4" fmla="*/ 8378 w 10001"/>
                        <a:gd name="connsiteY4" fmla="*/ 996 h 14825"/>
                        <a:gd name="connsiteX5" fmla="*/ 9998 w 10001"/>
                        <a:gd name="connsiteY5" fmla="*/ 5748 h 14825"/>
                        <a:gd name="connsiteX6" fmla="*/ 8721 w 10001"/>
                        <a:gd name="connsiteY6" fmla="*/ 9207 h 14825"/>
                        <a:gd name="connsiteX7" fmla="*/ 6011 w 10001"/>
                        <a:gd name="connsiteY7" fmla="*/ 14823 h 14825"/>
                        <a:gd name="connsiteX8" fmla="*/ 3914 w 10001"/>
                        <a:gd name="connsiteY8" fmla="*/ 9895 h 14825"/>
                        <a:gd name="connsiteX9" fmla="*/ 2716 w 10001"/>
                        <a:gd name="connsiteY9" fmla="*/ 7797 h 14825"/>
                        <a:gd name="connsiteX10" fmla="*/ 1479 w 10001"/>
                        <a:gd name="connsiteY10" fmla="*/ 7402 h 14825"/>
                        <a:gd name="connsiteX11" fmla="*/ 4 w 10001"/>
                        <a:gd name="connsiteY11" fmla="*/ 3989 h 14825"/>
                        <a:gd name="connsiteX0" fmla="*/ 4 w 10001"/>
                        <a:gd name="connsiteY0" fmla="*/ 7436 h 18272"/>
                        <a:gd name="connsiteX1" fmla="*/ 890 w 10001"/>
                        <a:gd name="connsiteY1" fmla="*/ 5022 h 18272"/>
                        <a:gd name="connsiteX2" fmla="*/ 3902 w 10001"/>
                        <a:gd name="connsiteY2" fmla="*/ 4440 h 18272"/>
                        <a:gd name="connsiteX3" fmla="*/ 6026 w 10001"/>
                        <a:gd name="connsiteY3" fmla="*/ 0 h 18272"/>
                        <a:gd name="connsiteX4" fmla="*/ 8378 w 10001"/>
                        <a:gd name="connsiteY4" fmla="*/ 4443 h 18272"/>
                        <a:gd name="connsiteX5" fmla="*/ 9998 w 10001"/>
                        <a:gd name="connsiteY5" fmla="*/ 9195 h 18272"/>
                        <a:gd name="connsiteX6" fmla="*/ 8721 w 10001"/>
                        <a:gd name="connsiteY6" fmla="*/ 12654 h 18272"/>
                        <a:gd name="connsiteX7" fmla="*/ 6011 w 10001"/>
                        <a:gd name="connsiteY7" fmla="*/ 18270 h 18272"/>
                        <a:gd name="connsiteX8" fmla="*/ 3914 w 10001"/>
                        <a:gd name="connsiteY8" fmla="*/ 13342 h 18272"/>
                        <a:gd name="connsiteX9" fmla="*/ 2716 w 10001"/>
                        <a:gd name="connsiteY9" fmla="*/ 11244 h 18272"/>
                        <a:gd name="connsiteX10" fmla="*/ 1479 w 10001"/>
                        <a:gd name="connsiteY10" fmla="*/ 10849 h 18272"/>
                        <a:gd name="connsiteX11" fmla="*/ 4 w 10001"/>
                        <a:gd name="connsiteY11" fmla="*/ 7436 h 18272"/>
                        <a:gd name="connsiteX0" fmla="*/ 1 w 9998"/>
                        <a:gd name="connsiteY0" fmla="*/ 7436 h 18272"/>
                        <a:gd name="connsiteX1" fmla="*/ 3899 w 9998"/>
                        <a:gd name="connsiteY1" fmla="*/ 4440 h 18272"/>
                        <a:gd name="connsiteX2" fmla="*/ 6023 w 9998"/>
                        <a:gd name="connsiteY2" fmla="*/ 0 h 18272"/>
                        <a:gd name="connsiteX3" fmla="*/ 8375 w 9998"/>
                        <a:gd name="connsiteY3" fmla="*/ 4443 h 18272"/>
                        <a:gd name="connsiteX4" fmla="*/ 9995 w 9998"/>
                        <a:gd name="connsiteY4" fmla="*/ 9195 h 18272"/>
                        <a:gd name="connsiteX5" fmla="*/ 8718 w 9998"/>
                        <a:gd name="connsiteY5" fmla="*/ 12654 h 18272"/>
                        <a:gd name="connsiteX6" fmla="*/ 6008 w 9998"/>
                        <a:gd name="connsiteY6" fmla="*/ 18270 h 18272"/>
                        <a:gd name="connsiteX7" fmla="*/ 3911 w 9998"/>
                        <a:gd name="connsiteY7" fmla="*/ 13342 h 18272"/>
                        <a:gd name="connsiteX8" fmla="*/ 2713 w 9998"/>
                        <a:gd name="connsiteY8" fmla="*/ 11244 h 18272"/>
                        <a:gd name="connsiteX9" fmla="*/ 1476 w 9998"/>
                        <a:gd name="connsiteY9" fmla="*/ 10849 h 18272"/>
                        <a:gd name="connsiteX10" fmla="*/ 1 w 9998"/>
                        <a:gd name="connsiteY10" fmla="*/ 7436 h 18272"/>
                        <a:gd name="connsiteX0" fmla="*/ 35 w 8559"/>
                        <a:gd name="connsiteY0" fmla="*/ 5938 h 10000"/>
                        <a:gd name="connsiteX1" fmla="*/ 2459 w 8559"/>
                        <a:gd name="connsiteY1" fmla="*/ 2430 h 10000"/>
                        <a:gd name="connsiteX2" fmla="*/ 4583 w 8559"/>
                        <a:gd name="connsiteY2" fmla="*/ 0 h 10000"/>
                        <a:gd name="connsiteX3" fmla="*/ 6936 w 8559"/>
                        <a:gd name="connsiteY3" fmla="*/ 2432 h 10000"/>
                        <a:gd name="connsiteX4" fmla="*/ 8556 w 8559"/>
                        <a:gd name="connsiteY4" fmla="*/ 5032 h 10000"/>
                        <a:gd name="connsiteX5" fmla="*/ 7279 w 8559"/>
                        <a:gd name="connsiteY5" fmla="*/ 6925 h 10000"/>
                        <a:gd name="connsiteX6" fmla="*/ 4568 w 8559"/>
                        <a:gd name="connsiteY6" fmla="*/ 9999 h 10000"/>
                        <a:gd name="connsiteX7" fmla="*/ 2471 w 8559"/>
                        <a:gd name="connsiteY7" fmla="*/ 7302 h 10000"/>
                        <a:gd name="connsiteX8" fmla="*/ 1273 w 8559"/>
                        <a:gd name="connsiteY8" fmla="*/ 6154 h 10000"/>
                        <a:gd name="connsiteX9" fmla="*/ 35 w 8559"/>
                        <a:gd name="connsiteY9" fmla="*/ 5938 h 10000"/>
                        <a:gd name="connsiteX0" fmla="*/ 49 w 9820"/>
                        <a:gd name="connsiteY0" fmla="*/ 4655 h 10000"/>
                        <a:gd name="connsiteX1" fmla="*/ 2693 w 9820"/>
                        <a:gd name="connsiteY1" fmla="*/ 2430 h 10000"/>
                        <a:gd name="connsiteX2" fmla="*/ 5175 w 9820"/>
                        <a:gd name="connsiteY2" fmla="*/ 0 h 10000"/>
                        <a:gd name="connsiteX3" fmla="*/ 7924 w 9820"/>
                        <a:gd name="connsiteY3" fmla="*/ 2432 h 10000"/>
                        <a:gd name="connsiteX4" fmla="*/ 9816 w 9820"/>
                        <a:gd name="connsiteY4" fmla="*/ 5032 h 10000"/>
                        <a:gd name="connsiteX5" fmla="*/ 8324 w 9820"/>
                        <a:gd name="connsiteY5" fmla="*/ 6925 h 10000"/>
                        <a:gd name="connsiteX6" fmla="*/ 5157 w 9820"/>
                        <a:gd name="connsiteY6" fmla="*/ 9999 h 10000"/>
                        <a:gd name="connsiteX7" fmla="*/ 2707 w 9820"/>
                        <a:gd name="connsiteY7" fmla="*/ 7302 h 10000"/>
                        <a:gd name="connsiteX8" fmla="*/ 1307 w 9820"/>
                        <a:gd name="connsiteY8" fmla="*/ 6154 h 10000"/>
                        <a:gd name="connsiteX9" fmla="*/ 49 w 9820"/>
                        <a:gd name="connsiteY9" fmla="*/ 4655 h 10000"/>
                        <a:gd name="connsiteX0" fmla="*/ 45 w 9995"/>
                        <a:gd name="connsiteY0" fmla="*/ 4655 h 10000"/>
                        <a:gd name="connsiteX1" fmla="*/ 2737 w 9995"/>
                        <a:gd name="connsiteY1" fmla="*/ 2430 h 10000"/>
                        <a:gd name="connsiteX2" fmla="*/ 5265 w 9995"/>
                        <a:gd name="connsiteY2" fmla="*/ 0 h 10000"/>
                        <a:gd name="connsiteX3" fmla="*/ 8064 w 9995"/>
                        <a:gd name="connsiteY3" fmla="*/ 2432 h 10000"/>
                        <a:gd name="connsiteX4" fmla="*/ 9991 w 9995"/>
                        <a:gd name="connsiteY4" fmla="*/ 5032 h 10000"/>
                        <a:gd name="connsiteX5" fmla="*/ 8472 w 9995"/>
                        <a:gd name="connsiteY5" fmla="*/ 6925 h 10000"/>
                        <a:gd name="connsiteX6" fmla="*/ 5247 w 9995"/>
                        <a:gd name="connsiteY6" fmla="*/ 9999 h 10000"/>
                        <a:gd name="connsiteX7" fmla="*/ 2752 w 9995"/>
                        <a:gd name="connsiteY7" fmla="*/ 7302 h 10000"/>
                        <a:gd name="connsiteX8" fmla="*/ 1374 w 9995"/>
                        <a:gd name="connsiteY8" fmla="*/ 6984 h 10000"/>
                        <a:gd name="connsiteX9" fmla="*/ 45 w 9995"/>
                        <a:gd name="connsiteY9" fmla="*/ 4655 h 10000"/>
                        <a:gd name="connsiteX0" fmla="*/ 45 w 10000"/>
                        <a:gd name="connsiteY0" fmla="*/ 5032 h 10377"/>
                        <a:gd name="connsiteX1" fmla="*/ 2738 w 10000"/>
                        <a:gd name="connsiteY1" fmla="*/ 2807 h 10377"/>
                        <a:gd name="connsiteX2" fmla="*/ 4886 w 10000"/>
                        <a:gd name="connsiteY2" fmla="*/ 0 h 10377"/>
                        <a:gd name="connsiteX3" fmla="*/ 8068 w 10000"/>
                        <a:gd name="connsiteY3" fmla="*/ 2809 h 10377"/>
                        <a:gd name="connsiteX4" fmla="*/ 9996 w 10000"/>
                        <a:gd name="connsiteY4" fmla="*/ 5409 h 10377"/>
                        <a:gd name="connsiteX5" fmla="*/ 8476 w 10000"/>
                        <a:gd name="connsiteY5" fmla="*/ 7302 h 10377"/>
                        <a:gd name="connsiteX6" fmla="*/ 5250 w 10000"/>
                        <a:gd name="connsiteY6" fmla="*/ 10376 h 10377"/>
                        <a:gd name="connsiteX7" fmla="*/ 2753 w 10000"/>
                        <a:gd name="connsiteY7" fmla="*/ 7679 h 10377"/>
                        <a:gd name="connsiteX8" fmla="*/ 1375 w 10000"/>
                        <a:gd name="connsiteY8" fmla="*/ 7361 h 10377"/>
                        <a:gd name="connsiteX9" fmla="*/ 45 w 10000"/>
                        <a:gd name="connsiteY9" fmla="*/ 5032 h 10377"/>
                        <a:gd name="connsiteX0" fmla="*/ 45 w 10000"/>
                        <a:gd name="connsiteY0" fmla="*/ 5036 h 10381"/>
                        <a:gd name="connsiteX1" fmla="*/ 2738 w 10000"/>
                        <a:gd name="connsiteY1" fmla="*/ 2811 h 10381"/>
                        <a:gd name="connsiteX2" fmla="*/ 4886 w 10000"/>
                        <a:gd name="connsiteY2" fmla="*/ 4 h 10381"/>
                        <a:gd name="connsiteX3" fmla="*/ 8068 w 10000"/>
                        <a:gd name="connsiteY3" fmla="*/ 2813 h 10381"/>
                        <a:gd name="connsiteX4" fmla="*/ 9996 w 10000"/>
                        <a:gd name="connsiteY4" fmla="*/ 5413 h 10381"/>
                        <a:gd name="connsiteX5" fmla="*/ 8476 w 10000"/>
                        <a:gd name="connsiteY5" fmla="*/ 7306 h 10381"/>
                        <a:gd name="connsiteX6" fmla="*/ 5250 w 10000"/>
                        <a:gd name="connsiteY6" fmla="*/ 10380 h 10381"/>
                        <a:gd name="connsiteX7" fmla="*/ 2753 w 10000"/>
                        <a:gd name="connsiteY7" fmla="*/ 7683 h 10381"/>
                        <a:gd name="connsiteX8" fmla="*/ 1375 w 10000"/>
                        <a:gd name="connsiteY8" fmla="*/ 7365 h 10381"/>
                        <a:gd name="connsiteX9" fmla="*/ 45 w 10000"/>
                        <a:gd name="connsiteY9" fmla="*/ 5036 h 10381"/>
                        <a:gd name="connsiteX0" fmla="*/ 45 w 10000"/>
                        <a:gd name="connsiteY0" fmla="*/ 5036 h 10796"/>
                        <a:gd name="connsiteX1" fmla="*/ 2738 w 10000"/>
                        <a:gd name="connsiteY1" fmla="*/ 2811 h 10796"/>
                        <a:gd name="connsiteX2" fmla="*/ 4886 w 10000"/>
                        <a:gd name="connsiteY2" fmla="*/ 4 h 10796"/>
                        <a:gd name="connsiteX3" fmla="*/ 8068 w 10000"/>
                        <a:gd name="connsiteY3" fmla="*/ 2813 h 10796"/>
                        <a:gd name="connsiteX4" fmla="*/ 9996 w 10000"/>
                        <a:gd name="connsiteY4" fmla="*/ 5413 h 10796"/>
                        <a:gd name="connsiteX5" fmla="*/ 8476 w 10000"/>
                        <a:gd name="connsiteY5" fmla="*/ 7306 h 10796"/>
                        <a:gd name="connsiteX6" fmla="*/ 5202 w 10000"/>
                        <a:gd name="connsiteY6" fmla="*/ 10795 h 10796"/>
                        <a:gd name="connsiteX7" fmla="*/ 2753 w 10000"/>
                        <a:gd name="connsiteY7" fmla="*/ 7683 h 10796"/>
                        <a:gd name="connsiteX8" fmla="*/ 1375 w 10000"/>
                        <a:gd name="connsiteY8" fmla="*/ 7365 h 10796"/>
                        <a:gd name="connsiteX9" fmla="*/ 45 w 10000"/>
                        <a:gd name="connsiteY9" fmla="*/ 5036 h 10796"/>
                        <a:gd name="connsiteX0" fmla="*/ 45 w 10000"/>
                        <a:gd name="connsiteY0" fmla="*/ 5036 h 10795"/>
                        <a:gd name="connsiteX1" fmla="*/ 2738 w 10000"/>
                        <a:gd name="connsiteY1" fmla="*/ 2811 h 10795"/>
                        <a:gd name="connsiteX2" fmla="*/ 4886 w 10000"/>
                        <a:gd name="connsiteY2" fmla="*/ 4 h 10795"/>
                        <a:gd name="connsiteX3" fmla="*/ 8068 w 10000"/>
                        <a:gd name="connsiteY3" fmla="*/ 2813 h 10795"/>
                        <a:gd name="connsiteX4" fmla="*/ 9996 w 10000"/>
                        <a:gd name="connsiteY4" fmla="*/ 5413 h 10795"/>
                        <a:gd name="connsiteX5" fmla="*/ 8476 w 10000"/>
                        <a:gd name="connsiteY5" fmla="*/ 7306 h 10795"/>
                        <a:gd name="connsiteX6" fmla="*/ 5202 w 10000"/>
                        <a:gd name="connsiteY6" fmla="*/ 10795 h 10795"/>
                        <a:gd name="connsiteX7" fmla="*/ 2753 w 10000"/>
                        <a:gd name="connsiteY7" fmla="*/ 7683 h 10795"/>
                        <a:gd name="connsiteX8" fmla="*/ 1375 w 10000"/>
                        <a:gd name="connsiteY8" fmla="*/ 7365 h 10795"/>
                        <a:gd name="connsiteX9" fmla="*/ 45 w 10000"/>
                        <a:gd name="connsiteY9" fmla="*/ 5036 h 10795"/>
                        <a:gd name="connsiteX0" fmla="*/ 45 w 10000"/>
                        <a:gd name="connsiteY0" fmla="*/ 5036 h 10795"/>
                        <a:gd name="connsiteX1" fmla="*/ 2738 w 10000"/>
                        <a:gd name="connsiteY1" fmla="*/ 2811 h 10795"/>
                        <a:gd name="connsiteX2" fmla="*/ 4886 w 10000"/>
                        <a:gd name="connsiteY2" fmla="*/ 4 h 10795"/>
                        <a:gd name="connsiteX3" fmla="*/ 8068 w 10000"/>
                        <a:gd name="connsiteY3" fmla="*/ 2813 h 10795"/>
                        <a:gd name="connsiteX4" fmla="*/ 9996 w 10000"/>
                        <a:gd name="connsiteY4" fmla="*/ 5413 h 10795"/>
                        <a:gd name="connsiteX5" fmla="*/ 8476 w 10000"/>
                        <a:gd name="connsiteY5" fmla="*/ 7306 h 10795"/>
                        <a:gd name="connsiteX6" fmla="*/ 5202 w 10000"/>
                        <a:gd name="connsiteY6" fmla="*/ 10795 h 10795"/>
                        <a:gd name="connsiteX7" fmla="*/ 2753 w 10000"/>
                        <a:gd name="connsiteY7" fmla="*/ 7683 h 10795"/>
                        <a:gd name="connsiteX8" fmla="*/ 1375 w 10000"/>
                        <a:gd name="connsiteY8" fmla="*/ 7365 h 10795"/>
                        <a:gd name="connsiteX9" fmla="*/ 45 w 10000"/>
                        <a:gd name="connsiteY9" fmla="*/ 5036 h 10795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</a:cxnLst>
                      <a:rect l="l" t="t" r="r" b="b"/>
                      <a:pathLst>
                        <a:path w="10000" h="10795">
                          <a:moveTo>
                            <a:pt x="45" y="5036"/>
                          </a:moveTo>
                          <a:cubicBezTo>
                            <a:pt x="272" y="4277"/>
                            <a:pt x="1931" y="3650"/>
                            <a:pt x="2738" y="2811"/>
                          </a:cubicBezTo>
                          <a:cubicBezTo>
                            <a:pt x="3545" y="1972"/>
                            <a:pt x="3352" y="117"/>
                            <a:pt x="4886" y="4"/>
                          </a:cubicBezTo>
                          <a:cubicBezTo>
                            <a:pt x="6420" y="-109"/>
                            <a:pt x="7216" y="1912"/>
                            <a:pt x="8068" y="2813"/>
                          </a:cubicBezTo>
                          <a:cubicBezTo>
                            <a:pt x="8920" y="3715"/>
                            <a:pt x="9928" y="3420"/>
                            <a:pt x="9996" y="5413"/>
                          </a:cubicBezTo>
                          <a:cubicBezTo>
                            <a:pt x="10064" y="7406"/>
                            <a:pt x="9275" y="6409"/>
                            <a:pt x="8476" y="7306"/>
                          </a:cubicBezTo>
                          <a:cubicBezTo>
                            <a:pt x="7677" y="8203"/>
                            <a:pt x="7086" y="10770"/>
                            <a:pt x="5202" y="10795"/>
                          </a:cubicBezTo>
                          <a:cubicBezTo>
                            <a:pt x="3318" y="10820"/>
                            <a:pt x="3391" y="8255"/>
                            <a:pt x="2753" y="7683"/>
                          </a:cubicBezTo>
                          <a:cubicBezTo>
                            <a:pt x="2115" y="7111"/>
                            <a:pt x="2326" y="7496"/>
                            <a:pt x="1375" y="7365"/>
                          </a:cubicBezTo>
                          <a:cubicBezTo>
                            <a:pt x="493" y="6773"/>
                            <a:pt x="-182" y="5795"/>
                            <a:pt x="45" y="5036"/>
                          </a:cubicBezTo>
                          <a:close/>
                        </a:path>
                      </a:pathLst>
                    </a:custGeom>
                    <a:solidFill>
                      <a:srgbClr val="9CE0FA"/>
                    </a:solidFill>
                    <a:ln>
                      <a:noFill/>
                    </a:ln>
                    <a:extLst>
                      <a:ext uri="{91240B29-F687-4f45-9708-019B960494DF}">
                        <a14:hiddenLine xmlns=""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pPr marL="0" marR="0" lvl="0" indent="0" defTabSz="91440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charset="0"/>
                        <a:ea typeface="ＭＳ Ｐゴシック" charset="0"/>
                      </a:endParaRPr>
                    </a:p>
                  </p:txBody>
                </p:sp>
                <p:grpSp>
                  <p:nvGrpSpPr>
                    <p:cNvPr id="738" name="Group 737">
                      <a:extLst>
                        <a:ext uri="{FF2B5EF4-FFF2-40B4-BE49-F238E27FC236}">
                          <a16:creationId xmlns:a16="http://schemas.microsoft.com/office/drawing/2014/main" id="{06063DC6-B7F4-B648-3FEE-65711B6D056D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-1935370" y="2935816"/>
                      <a:ext cx="2333625" cy="1590649"/>
                      <a:chOff x="833331" y="2873352"/>
                      <a:chExt cx="2333625" cy="1590649"/>
                    </a:xfrm>
                  </p:grpSpPr>
                  <p:grpSp>
                    <p:nvGrpSpPr>
                      <p:cNvPr id="739" name="Group 738">
                        <a:extLst>
                          <a:ext uri="{FF2B5EF4-FFF2-40B4-BE49-F238E27FC236}">
                            <a16:creationId xmlns:a16="http://schemas.microsoft.com/office/drawing/2014/main" id="{B2078DCB-F955-C181-EBD3-5DA6787D95F4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1736090" y="2873352"/>
                        <a:ext cx="565150" cy="369332"/>
                        <a:chOff x="1736090" y="2873352"/>
                        <a:chExt cx="565150" cy="369332"/>
                      </a:xfrm>
                    </p:grpSpPr>
                    <p:grpSp>
                      <p:nvGrpSpPr>
                        <p:cNvPr id="786" name="Group 327">
                          <a:extLst>
                            <a:ext uri="{FF2B5EF4-FFF2-40B4-BE49-F238E27FC236}">
                              <a16:creationId xmlns:a16="http://schemas.microsoft.com/office/drawing/2014/main" id="{44FE622C-BFFF-296D-CA89-62D391FA8EEC}"/>
                            </a:ext>
                          </a:extLst>
                        </p:cNvPr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1736090" y="2893762"/>
                          <a:ext cx="565150" cy="292100"/>
                          <a:chOff x="1871277" y="1576300"/>
                          <a:chExt cx="1128371" cy="437861"/>
                        </a:xfrm>
                      </p:grpSpPr>
                      <p:sp>
                        <p:nvSpPr>
                          <p:cNvPr id="790" name="Oval 789">
                            <a:extLst>
                              <a:ext uri="{FF2B5EF4-FFF2-40B4-BE49-F238E27FC236}">
                                <a16:creationId xmlns:a16="http://schemas.microsoft.com/office/drawing/2014/main" id="{E1325DEC-3951-8267-DAF3-D01EA3686589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 flipV="1">
                            <a:off x="1874446" y="1692905"/>
                            <a:ext cx="1125202" cy="321256"/>
                          </a:xfrm>
                          <a:prstGeom prst="ellipse">
                            <a:avLst/>
                          </a:prstGeom>
                          <a:gradFill flip="none" rotWithShape="1">
                            <a:gsLst>
                              <a:gs pos="0">
                                <a:srgbClr val="3333CC">
                                  <a:lumMod val="75000"/>
                                </a:srgbClr>
                              </a:gs>
                              <a:gs pos="53000">
                                <a:srgbClr val="3333CC">
                                  <a:lumMod val="60000"/>
                                  <a:lumOff val="40000"/>
                                </a:srgbClr>
                              </a:gs>
                              <a:gs pos="100000">
                                <a:srgbClr val="3333CC">
                                  <a:lumMod val="75000"/>
                                </a:srgbClr>
                              </a:gs>
                            </a:gsLst>
                            <a:lin ang="0" scaled="1"/>
                            <a:tileRect/>
                          </a:gradFill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solidFill>
                                  <a:srgbClr val="000000"/>
                                </a:solidFill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791" name="Rectangle 790">
                            <a:extLst>
                              <a:ext uri="{FF2B5EF4-FFF2-40B4-BE49-F238E27FC236}">
                                <a16:creationId xmlns:a16="http://schemas.microsoft.com/office/drawing/2014/main" id="{FE52DDD6-DDE4-6793-60EC-B55E7880092E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1871277" y="1740499"/>
                            <a:ext cx="1128371" cy="114225"/>
                          </a:xfrm>
                          <a:prstGeom prst="rect">
                            <a:avLst/>
                          </a:prstGeom>
                          <a:gradFill rotWithShape="1">
                            <a:gsLst>
                              <a:gs pos="0">
                                <a:srgbClr val="3333CC">
                                  <a:lumMod val="75000"/>
                                </a:srgbClr>
                              </a:gs>
                              <a:gs pos="53000">
                                <a:srgbClr val="3333CC">
                                  <a:lumMod val="60000"/>
                                  <a:lumOff val="40000"/>
                                </a:srgbClr>
                              </a:gs>
                              <a:gs pos="100000">
                                <a:srgbClr val="3333CC">
                                  <a:lumMod val="75000"/>
                                </a:srgbClr>
                              </a:gs>
                            </a:gsLst>
                            <a:lin ang="10800000" scaled="0"/>
                          </a:gradFill>
                          <a:ln w="25400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792" name="Oval 791">
                            <a:extLst>
                              <a:ext uri="{FF2B5EF4-FFF2-40B4-BE49-F238E27FC236}">
                                <a16:creationId xmlns:a16="http://schemas.microsoft.com/office/drawing/2014/main" id="{5DD7A435-D175-1CD6-0EB6-EDE7E076FBDB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 flipV="1">
                            <a:off x="1871277" y="1576300"/>
                            <a:ext cx="1125200" cy="321257"/>
                          </a:xfrm>
                          <a:prstGeom prst="ellipse">
                            <a:avLst/>
                          </a:prstGeom>
                          <a:solidFill>
                            <a:srgbClr val="FFFFFF">
                              <a:lumMod val="75000"/>
                            </a:srgbClr>
                          </a:solidFill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solidFill>
                                  <a:srgbClr val="000000"/>
                                </a:solidFill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793" name="Freeform 792">
                            <a:extLst>
                              <a:ext uri="{FF2B5EF4-FFF2-40B4-BE49-F238E27FC236}">
                                <a16:creationId xmlns:a16="http://schemas.microsoft.com/office/drawing/2014/main" id="{3D874540-6F3F-998D-B808-592D44F1C4A4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159708" y="1673868"/>
                            <a:ext cx="548339" cy="159438"/>
                          </a:xfrm>
                          <a:custGeom>
                            <a:avLst/>
                            <a:gdLst>
                              <a:gd name="connsiteX0" fmla="*/ 1486231 w 2944854"/>
                              <a:gd name="connsiteY0" fmla="*/ 727041 h 1302232"/>
                              <a:gd name="connsiteX1" fmla="*/ 257675 w 2944854"/>
                              <a:gd name="connsiteY1" fmla="*/ 1302232 h 1302232"/>
                              <a:gd name="connsiteX2" fmla="*/ 0 w 2944854"/>
                              <a:gd name="connsiteY2" fmla="*/ 1228607 h 1302232"/>
                              <a:gd name="connsiteX3" fmla="*/ 911064 w 2944854"/>
                              <a:gd name="connsiteY3" fmla="*/ 837478 h 1302232"/>
                              <a:gd name="connsiteX4" fmla="*/ 883456 w 2944854"/>
                              <a:gd name="connsiteY4" fmla="*/ 450949 h 1302232"/>
                              <a:gd name="connsiteX5" fmla="*/ 161047 w 2944854"/>
                              <a:gd name="connsiteY5" fmla="*/ 119640 h 1302232"/>
                              <a:gd name="connsiteX6" fmla="*/ 404917 w 2944854"/>
                              <a:gd name="connsiteY6" fmla="*/ 50617 h 1302232"/>
                              <a:gd name="connsiteX7" fmla="*/ 1477028 w 2944854"/>
                              <a:gd name="connsiteY7" fmla="*/ 501566 h 1302232"/>
                              <a:gd name="connsiteX8" fmla="*/ 2572146 w 2944854"/>
                              <a:gd name="connsiteY8" fmla="*/ 0 h 1302232"/>
                              <a:gd name="connsiteX9" fmla="*/ 2875834 w 2944854"/>
                              <a:gd name="connsiteY9" fmla="*/ 96632 h 1302232"/>
                              <a:gd name="connsiteX10" fmla="*/ 2079803 w 2944854"/>
                              <a:gd name="connsiteY10" fmla="*/ 432543 h 1302232"/>
                              <a:gd name="connsiteX11" fmla="*/ 2240850 w 2944854"/>
                              <a:gd name="connsiteY11" fmla="*/ 920305 h 1302232"/>
                              <a:gd name="connsiteX12" fmla="*/ 2944854 w 2944854"/>
                              <a:gd name="connsiteY12" fmla="*/ 1228607 h 1302232"/>
                              <a:gd name="connsiteX13" fmla="*/ 2733192 w 2944854"/>
                              <a:gd name="connsiteY13" fmla="*/ 1297630 h 1302232"/>
                              <a:gd name="connsiteX14" fmla="*/ 1486231 w 2944854"/>
                              <a:gd name="connsiteY14" fmla="*/ 727041 h 1302232"/>
                              <a:gd name="connsiteX0" fmla="*/ 1486231 w 2944854"/>
                              <a:gd name="connsiteY0" fmla="*/ 727041 h 1316375"/>
                              <a:gd name="connsiteX1" fmla="*/ 257675 w 2944854"/>
                              <a:gd name="connsiteY1" fmla="*/ 1302232 h 1316375"/>
                              <a:gd name="connsiteX2" fmla="*/ 0 w 2944854"/>
                              <a:gd name="connsiteY2" fmla="*/ 1228607 h 1316375"/>
                              <a:gd name="connsiteX3" fmla="*/ 911064 w 2944854"/>
                              <a:gd name="connsiteY3" fmla="*/ 837478 h 1316375"/>
                              <a:gd name="connsiteX4" fmla="*/ 883456 w 2944854"/>
                              <a:gd name="connsiteY4" fmla="*/ 450949 h 1316375"/>
                              <a:gd name="connsiteX5" fmla="*/ 161047 w 2944854"/>
                              <a:gd name="connsiteY5" fmla="*/ 119640 h 1316375"/>
                              <a:gd name="connsiteX6" fmla="*/ 404917 w 2944854"/>
                              <a:gd name="connsiteY6" fmla="*/ 50617 h 1316375"/>
                              <a:gd name="connsiteX7" fmla="*/ 1477028 w 2944854"/>
                              <a:gd name="connsiteY7" fmla="*/ 501566 h 1316375"/>
                              <a:gd name="connsiteX8" fmla="*/ 2572146 w 2944854"/>
                              <a:gd name="connsiteY8" fmla="*/ 0 h 1316375"/>
                              <a:gd name="connsiteX9" fmla="*/ 2875834 w 2944854"/>
                              <a:gd name="connsiteY9" fmla="*/ 96632 h 1316375"/>
                              <a:gd name="connsiteX10" fmla="*/ 2079803 w 2944854"/>
                              <a:gd name="connsiteY10" fmla="*/ 432543 h 1316375"/>
                              <a:gd name="connsiteX11" fmla="*/ 2240850 w 2944854"/>
                              <a:gd name="connsiteY11" fmla="*/ 920305 h 1316375"/>
                              <a:gd name="connsiteX12" fmla="*/ 2944854 w 2944854"/>
                              <a:gd name="connsiteY12" fmla="*/ 1228607 h 1316375"/>
                              <a:gd name="connsiteX13" fmla="*/ 2756623 w 2944854"/>
                              <a:gd name="connsiteY13" fmla="*/ 1316375 h 1316375"/>
                              <a:gd name="connsiteX14" fmla="*/ 1486231 w 2944854"/>
                              <a:gd name="connsiteY14" fmla="*/ 727041 h 1316375"/>
                              <a:gd name="connsiteX0" fmla="*/ 1486231 w 3024520"/>
                              <a:gd name="connsiteY0" fmla="*/ 727041 h 1316375"/>
                              <a:gd name="connsiteX1" fmla="*/ 257675 w 3024520"/>
                              <a:gd name="connsiteY1" fmla="*/ 1302232 h 1316375"/>
                              <a:gd name="connsiteX2" fmla="*/ 0 w 3024520"/>
                              <a:gd name="connsiteY2" fmla="*/ 1228607 h 1316375"/>
                              <a:gd name="connsiteX3" fmla="*/ 911064 w 3024520"/>
                              <a:gd name="connsiteY3" fmla="*/ 837478 h 1316375"/>
                              <a:gd name="connsiteX4" fmla="*/ 883456 w 3024520"/>
                              <a:gd name="connsiteY4" fmla="*/ 450949 h 1316375"/>
                              <a:gd name="connsiteX5" fmla="*/ 161047 w 3024520"/>
                              <a:gd name="connsiteY5" fmla="*/ 119640 h 1316375"/>
                              <a:gd name="connsiteX6" fmla="*/ 404917 w 3024520"/>
                              <a:gd name="connsiteY6" fmla="*/ 50617 h 1316375"/>
                              <a:gd name="connsiteX7" fmla="*/ 1477028 w 3024520"/>
                              <a:gd name="connsiteY7" fmla="*/ 501566 h 1316375"/>
                              <a:gd name="connsiteX8" fmla="*/ 2572146 w 3024520"/>
                              <a:gd name="connsiteY8" fmla="*/ 0 h 1316375"/>
                              <a:gd name="connsiteX9" fmla="*/ 2875834 w 3024520"/>
                              <a:gd name="connsiteY9" fmla="*/ 96632 h 1316375"/>
                              <a:gd name="connsiteX10" fmla="*/ 2079803 w 3024520"/>
                              <a:gd name="connsiteY10" fmla="*/ 432543 h 1316375"/>
                              <a:gd name="connsiteX11" fmla="*/ 2240850 w 3024520"/>
                              <a:gd name="connsiteY11" fmla="*/ 920305 h 1316375"/>
                              <a:gd name="connsiteX12" fmla="*/ 3024520 w 3024520"/>
                              <a:gd name="connsiteY12" fmla="*/ 1228607 h 1316375"/>
                              <a:gd name="connsiteX13" fmla="*/ 2756623 w 3024520"/>
                              <a:gd name="connsiteY13" fmla="*/ 1316375 h 1316375"/>
                              <a:gd name="connsiteX14" fmla="*/ 1486231 w 3024520"/>
                              <a:gd name="connsiteY14" fmla="*/ 727041 h 1316375"/>
                              <a:gd name="connsiteX0" fmla="*/ 1537780 w 3076069"/>
                              <a:gd name="connsiteY0" fmla="*/ 727041 h 1316375"/>
                              <a:gd name="connsiteX1" fmla="*/ 309224 w 3076069"/>
                              <a:gd name="connsiteY1" fmla="*/ 1302232 h 1316375"/>
                              <a:gd name="connsiteX2" fmla="*/ 0 w 3076069"/>
                              <a:gd name="connsiteY2" fmla="*/ 1228607 h 1316375"/>
                              <a:gd name="connsiteX3" fmla="*/ 962613 w 3076069"/>
                              <a:gd name="connsiteY3" fmla="*/ 837478 h 1316375"/>
                              <a:gd name="connsiteX4" fmla="*/ 935005 w 3076069"/>
                              <a:gd name="connsiteY4" fmla="*/ 450949 h 1316375"/>
                              <a:gd name="connsiteX5" fmla="*/ 212596 w 3076069"/>
                              <a:gd name="connsiteY5" fmla="*/ 119640 h 1316375"/>
                              <a:gd name="connsiteX6" fmla="*/ 456466 w 3076069"/>
                              <a:gd name="connsiteY6" fmla="*/ 50617 h 1316375"/>
                              <a:gd name="connsiteX7" fmla="*/ 1528577 w 3076069"/>
                              <a:gd name="connsiteY7" fmla="*/ 501566 h 1316375"/>
                              <a:gd name="connsiteX8" fmla="*/ 2623695 w 3076069"/>
                              <a:gd name="connsiteY8" fmla="*/ 0 h 1316375"/>
                              <a:gd name="connsiteX9" fmla="*/ 2927383 w 3076069"/>
                              <a:gd name="connsiteY9" fmla="*/ 96632 h 1316375"/>
                              <a:gd name="connsiteX10" fmla="*/ 2131352 w 3076069"/>
                              <a:gd name="connsiteY10" fmla="*/ 432543 h 1316375"/>
                              <a:gd name="connsiteX11" fmla="*/ 2292399 w 3076069"/>
                              <a:gd name="connsiteY11" fmla="*/ 920305 h 1316375"/>
                              <a:gd name="connsiteX12" fmla="*/ 3076069 w 3076069"/>
                              <a:gd name="connsiteY12" fmla="*/ 1228607 h 1316375"/>
                              <a:gd name="connsiteX13" fmla="*/ 2808172 w 3076069"/>
                              <a:gd name="connsiteY13" fmla="*/ 1316375 h 1316375"/>
                              <a:gd name="connsiteX14" fmla="*/ 1537780 w 3076069"/>
                              <a:gd name="connsiteY14" fmla="*/ 727041 h 1316375"/>
                              <a:gd name="connsiteX0" fmla="*/ 1537780 w 3076069"/>
                              <a:gd name="connsiteY0" fmla="*/ 727041 h 1321259"/>
                              <a:gd name="connsiteX1" fmla="*/ 313981 w 3076069"/>
                              <a:gd name="connsiteY1" fmla="*/ 1321259 h 1321259"/>
                              <a:gd name="connsiteX2" fmla="*/ 0 w 3076069"/>
                              <a:gd name="connsiteY2" fmla="*/ 1228607 h 1321259"/>
                              <a:gd name="connsiteX3" fmla="*/ 962613 w 3076069"/>
                              <a:gd name="connsiteY3" fmla="*/ 837478 h 1321259"/>
                              <a:gd name="connsiteX4" fmla="*/ 935005 w 3076069"/>
                              <a:gd name="connsiteY4" fmla="*/ 450949 h 1321259"/>
                              <a:gd name="connsiteX5" fmla="*/ 212596 w 3076069"/>
                              <a:gd name="connsiteY5" fmla="*/ 119640 h 1321259"/>
                              <a:gd name="connsiteX6" fmla="*/ 456466 w 3076069"/>
                              <a:gd name="connsiteY6" fmla="*/ 50617 h 1321259"/>
                              <a:gd name="connsiteX7" fmla="*/ 1528577 w 3076069"/>
                              <a:gd name="connsiteY7" fmla="*/ 501566 h 1321259"/>
                              <a:gd name="connsiteX8" fmla="*/ 2623695 w 3076069"/>
                              <a:gd name="connsiteY8" fmla="*/ 0 h 1321259"/>
                              <a:gd name="connsiteX9" fmla="*/ 2927383 w 3076069"/>
                              <a:gd name="connsiteY9" fmla="*/ 96632 h 1321259"/>
                              <a:gd name="connsiteX10" fmla="*/ 2131352 w 3076069"/>
                              <a:gd name="connsiteY10" fmla="*/ 432543 h 1321259"/>
                              <a:gd name="connsiteX11" fmla="*/ 2292399 w 3076069"/>
                              <a:gd name="connsiteY11" fmla="*/ 920305 h 1321259"/>
                              <a:gd name="connsiteX12" fmla="*/ 3076069 w 3076069"/>
                              <a:gd name="connsiteY12" fmla="*/ 1228607 h 1321259"/>
                              <a:gd name="connsiteX13" fmla="*/ 2808172 w 3076069"/>
                              <a:gd name="connsiteY13" fmla="*/ 1316375 h 1321259"/>
                              <a:gd name="connsiteX14" fmla="*/ 1537780 w 3076069"/>
                              <a:gd name="connsiteY14" fmla="*/ 727041 h 1321259"/>
                              <a:gd name="connsiteX0" fmla="*/ 1537780 w 3076069"/>
                              <a:gd name="connsiteY0" fmla="*/ 750825 h 1321259"/>
                              <a:gd name="connsiteX1" fmla="*/ 313981 w 3076069"/>
                              <a:gd name="connsiteY1" fmla="*/ 1321259 h 1321259"/>
                              <a:gd name="connsiteX2" fmla="*/ 0 w 3076069"/>
                              <a:gd name="connsiteY2" fmla="*/ 1228607 h 1321259"/>
                              <a:gd name="connsiteX3" fmla="*/ 962613 w 3076069"/>
                              <a:gd name="connsiteY3" fmla="*/ 837478 h 1321259"/>
                              <a:gd name="connsiteX4" fmla="*/ 935005 w 3076069"/>
                              <a:gd name="connsiteY4" fmla="*/ 450949 h 1321259"/>
                              <a:gd name="connsiteX5" fmla="*/ 212596 w 3076069"/>
                              <a:gd name="connsiteY5" fmla="*/ 119640 h 1321259"/>
                              <a:gd name="connsiteX6" fmla="*/ 456466 w 3076069"/>
                              <a:gd name="connsiteY6" fmla="*/ 50617 h 1321259"/>
                              <a:gd name="connsiteX7" fmla="*/ 1528577 w 3076069"/>
                              <a:gd name="connsiteY7" fmla="*/ 501566 h 1321259"/>
                              <a:gd name="connsiteX8" fmla="*/ 2623695 w 3076069"/>
                              <a:gd name="connsiteY8" fmla="*/ 0 h 1321259"/>
                              <a:gd name="connsiteX9" fmla="*/ 2927383 w 3076069"/>
                              <a:gd name="connsiteY9" fmla="*/ 96632 h 1321259"/>
                              <a:gd name="connsiteX10" fmla="*/ 2131352 w 3076069"/>
                              <a:gd name="connsiteY10" fmla="*/ 432543 h 1321259"/>
                              <a:gd name="connsiteX11" fmla="*/ 2292399 w 3076069"/>
                              <a:gd name="connsiteY11" fmla="*/ 920305 h 1321259"/>
                              <a:gd name="connsiteX12" fmla="*/ 3076069 w 3076069"/>
                              <a:gd name="connsiteY12" fmla="*/ 1228607 h 1321259"/>
                              <a:gd name="connsiteX13" fmla="*/ 2808172 w 3076069"/>
                              <a:gd name="connsiteY13" fmla="*/ 1316375 h 1321259"/>
                              <a:gd name="connsiteX14" fmla="*/ 1537780 w 3076069"/>
                              <a:gd name="connsiteY14" fmla="*/ 750825 h 1321259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  <a:cxn ang="0">
                                <a:pos x="connsiteX5" y="connsiteY5"/>
                              </a:cxn>
                              <a:cxn ang="0">
                                <a:pos x="connsiteX6" y="connsiteY6"/>
                              </a:cxn>
                              <a:cxn ang="0">
                                <a:pos x="connsiteX7" y="connsiteY7"/>
                              </a:cxn>
                              <a:cxn ang="0">
                                <a:pos x="connsiteX8" y="connsiteY8"/>
                              </a:cxn>
                              <a:cxn ang="0">
                                <a:pos x="connsiteX9" y="connsiteY9"/>
                              </a:cxn>
                              <a:cxn ang="0">
                                <a:pos x="connsiteX10" y="connsiteY10"/>
                              </a:cxn>
                              <a:cxn ang="0">
                                <a:pos x="connsiteX11" y="connsiteY11"/>
                              </a:cxn>
                              <a:cxn ang="0">
                                <a:pos x="connsiteX12" y="connsiteY12"/>
                              </a:cxn>
                              <a:cxn ang="0">
                                <a:pos x="connsiteX13" y="connsiteY13"/>
                              </a:cxn>
                              <a:cxn ang="0">
                                <a:pos x="connsiteX14" y="connsiteY14"/>
                              </a:cxn>
                            </a:cxnLst>
                            <a:rect l="l" t="t" r="r" b="b"/>
                            <a:pathLst>
                              <a:path w="3076069" h="1321259">
                                <a:moveTo>
                                  <a:pt x="1537780" y="750825"/>
                                </a:moveTo>
                                <a:lnTo>
                                  <a:pt x="313981" y="1321259"/>
                                </a:lnTo>
                                <a:lnTo>
                                  <a:pt x="0" y="1228607"/>
                                </a:lnTo>
                                <a:lnTo>
                                  <a:pt x="962613" y="837478"/>
                                </a:lnTo>
                                <a:lnTo>
                                  <a:pt x="935005" y="450949"/>
                                </a:lnTo>
                                <a:lnTo>
                                  <a:pt x="212596" y="119640"/>
                                </a:lnTo>
                                <a:lnTo>
                                  <a:pt x="456466" y="50617"/>
                                </a:lnTo>
                                <a:lnTo>
                                  <a:pt x="1528577" y="501566"/>
                                </a:lnTo>
                                <a:lnTo>
                                  <a:pt x="2623695" y="0"/>
                                </a:lnTo>
                                <a:lnTo>
                                  <a:pt x="2927383" y="96632"/>
                                </a:lnTo>
                                <a:lnTo>
                                  <a:pt x="2131352" y="432543"/>
                                </a:lnTo>
                                <a:lnTo>
                                  <a:pt x="2292399" y="920305"/>
                                </a:lnTo>
                                <a:lnTo>
                                  <a:pt x="3076069" y="1228607"/>
                                </a:lnTo>
                                <a:lnTo>
                                  <a:pt x="2808172" y="1316375"/>
                                </a:lnTo>
                                <a:lnTo>
                                  <a:pt x="1537780" y="750825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60000"/>
                              <a:lumOff val="40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794" name="Freeform 793">
                            <a:extLst>
                              <a:ext uri="{FF2B5EF4-FFF2-40B4-BE49-F238E27FC236}">
                                <a16:creationId xmlns:a16="http://schemas.microsoft.com/office/drawing/2014/main" id="{3CF14063-FDF2-A58F-5D11-CB6EB188B486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102655" y="1633412"/>
                            <a:ext cx="662444" cy="111846"/>
                          </a:xfrm>
                          <a:custGeom>
                            <a:avLst/>
                            <a:gdLst>
                              <a:gd name="connsiteX0" fmla="*/ 0 w 3645229"/>
                              <a:gd name="connsiteY0" fmla="*/ 214441 h 923747"/>
                              <a:gd name="connsiteX1" fmla="*/ 659770 w 3645229"/>
                              <a:gd name="connsiteY1" fmla="*/ 16495 h 923747"/>
                              <a:gd name="connsiteX2" fmla="*/ 1814367 w 3645229"/>
                              <a:gd name="connsiteY2" fmla="*/ 511360 h 923747"/>
                              <a:gd name="connsiteX3" fmla="*/ 2968965 w 3645229"/>
                              <a:gd name="connsiteY3" fmla="*/ 0 h 923747"/>
                              <a:gd name="connsiteX4" fmla="*/ 3645229 w 3645229"/>
                              <a:gd name="connsiteY4" fmla="*/ 197946 h 923747"/>
                              <a:gd name="connsiteX5" fmla="*/ 3199884 w 3645229"/>
                              <a:gd name="connsiteY5" fmla="*/ 461874 h 923747"/>
                              <a:gd name="connsiteX6" fmla="*/ 2985459 w 3645229"/>
                              <a:gd name="connsiteY6" fmla="*/ 379396 h 923747"/>
                              <a:gd name="connsiteX7" fmla="*/ 1830861 w 3645229"/>
                              <a:gd name="connsiteY7" fmla="*/ 923747 h 923747"/>
                              <a:gd name="connsiteX8" fmla="*/ 676264 w 3645229"/>
                              <a:gd name="connsiteY8" fmla="*/ 412387 h 923747"/>
                              <a:gd name="connsiteX9" fmla="*/ 527816 w 3645229"/>
                              <a:gd name="connsiteY9" fmla="*/ 478369 h 923747"/>
                              <a:gd name="connsiteX10" fmla="*/ 0 w 3645229"/>
                              <a:gd name="connsiteY10" fmla="*/ 21444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71662 w 3640627"/>
                              <a:gd name="connsiteY8" fmla="*/ 412387 h 923747"/>
                              <a:gd name="connsiteX9" fmla="*/ 523214 w 3640627"/>
                              <a:gd name="connsiteY9" fmla="*/ 478369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71662 w 3640627"/>
                              <a:gd name="connsiteY8" fmla="*/ 412387 h 923747"/>
                              <a:gd name="connsiteX9" fmla="*/ 523214 w 3640627"/>
                              <a:gd name="connsiteY9" fmla="*/ 482971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90067 w 3640627"/>
                              <a:gd name="connsiteY8" fmla="*/ 412387 h 923747"/>
                              <a:gd name="connsiteX9" fmla="*/ 523214 w 3640627"/>
                              <a:gd name="connsiteY9" fmla="*/ 482971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09765 w 3640627"/>
                              <a:gd name="connsiteY2" fmla="*/ 511360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2980857 w 3640627"/>
                              <a:gd name="connsiteY6" fmla="*/ 379396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55778 w 3640627"/>
                              <a:gd name="connsiteY2" fmla="*/ 534367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2980857 w 3640627"/>
                              <a:gd name="connsiteY6" fmla="*/ 379396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55778 w 3640627"/>
                              <a:gd name="connsiteY2" fmla="*/ 534367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3008465 w 3640627"/>
                              <a:gd name="connsiteY6" fmla="*/ 402404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723451"/>
                              <a:gd name="connsiteY0" fmla="*/ 242051 h 946755"/>
                              <a:gd name="connsiteX1" fmla="*/ 655168 w 3723451"/>
                              <a:gd name="connsiteY1" fmla="*/ 16495 h 946755"/>
                              <a:gd name="connsiteX2" fmla="*/ 1855778 w 3723451"/>
                              <a:gd name="connsiteY2" fmla="*/ 534367 h 946755"/>
                              <a:gd name="connsiteX3" fmla="*/ 2964363 w 3723451"/>
                              <a:gd name="connsiteY3" fmla="*/ 0 h 946755"/>
                              <a:gd name="connsiteX4" fmla="*/ 3723451 w 3723451"/>
                              <a:gd name="connsiteY4" fmla="*/ 220954 h 946755"/>
                              <a:gd name="connsiteX5" fmla="*/ 3195282 w 3723451"/>
                              <a:gd name="connsiteY5" fmla="*/ 461874 h 946755"/>
                              <a:gd name="connsiteX6" fmla="*/ 3008465 w 3723451"/>
                              <a:gd name="connsiteY6" fmla="*/ 402404 h 946755"/>
                              <a:gd name="connsiteX7" fmla="*/ 1876873 w 3723451"/>
                              <a:gd name="connsiteY7" fmla="*/ 946755 h 946755"/>
                              <a:gd name="connsiteX8" fmla="*/ 690067 w 3723451"/>
                              <a:gd name="connsiteY8" fmla="*/ 412387 h 946755"/>
                              <a:gd name="connsiteX9" fmla="*/ 523214 w 3723451"/>
                              <a:gd name="connsiteY9" fmla="*/ 482971 h 946755"/>
                              <a:gd name="connsiteX10" fmla="*/ 0 w 3723451"/>
                              <a:gd name="connsiteY10" fmla="*/ 242051 h 946755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95282 w 3723451"/>
                              <a:gd name="connsiteY5" fmla="*/ 448069 h 932950"/>
                              <a:gd name="connsiteX6" fmla="*/ 3008465 w 3723451"/>
                              <a:gd name="connsiteY6" fmla="*/ 388599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95282 w 3723451"/>
                              <a:gd name="connsiteY5" fmla="*/ 448069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86079 w 3723451"/>
                              <a:gd name="connsiteY5" fmla="*/ 461874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86079 w 3723451"/>
                              <a:gd name="connsiteY5" fmla="*/ 461874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711613 w 3723451"/>
                              <a:gd name="connsiteY8" fmla="*/ 413055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  <a:cxn ang="0">
                                <a:pos x="connsiteX5" y="connsiteY5"/>
                              </a:cxn>
                              <a:cxn ang="0">
                                <a:pos x="connsiteX6" y="connsiteY6"/>
                              </a:cxn>
                              <a:cxn ang="0">
                                <a:pos x="connsiteX7" y="connsiteY7"/>
                              </a:cxn>
                              <a:cxn ang="0">
                                <a:pos x="connsiteX8" y="connsiteY8"/>
                              </a:cxn>
                              <a:cxn ang="0">
                                <a:pos x="connsiteX9" y="connsiteY9"/>
                              </a:cxn>
                              <a:cxn ang="0">
                                <a:pos x="connsiteX10" y="connsiteY10"/>
                              </a:cxn>
                            </a:cxnLst>
                            <a:rect l="l" t="t" r="r" b="b"/>
                            <a:pathLst>
                              <a:path w="3723451" h="932950">
                                <a:moveTo>
                                  <a:pt x="0" y="228246"/>
                                </a:moveTo>
                                <a:lnTo>
                                  <a:pt x="655168" y="2690"/>
                                </a:lnTo>
                                <a:lnTo>
                                  <a:pt x="1855778" y="520562"/>
                                </a:lnTo>
                                <a:lnTo>
                                  <a:pt x="3001174" y="0"/>
                                </a:lnTo>
                                <a:lnTo>
                                  <a:pt x="3723451" y="207149"/>
                                </a:lnTo>
                                <a:lnTo>
                                  <a:pt x="3186079" y="461874"/>
                                </a:lnTo>
                                <a:lnTo>
                                  <a:pt x="3013067" y="393200"/>
                                </a:lnTo>
                                <a:lnTo>
                                  <a:pt x="1876873" y="932950"/>
                                </a:lnTo>
                                <a:lnTo>
                                  <a:pt x="711613" y="413055"/>
                                </a:lnTo>
                                <a:lnTo>
                                  <a:pt x="523214" y="469166"/>
                                </a:lnTo>
                                <a:lnTo>
                                  <a:pt x="0" y="228246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795" name="Freeform 794">
                            <a:extLst>
                              <a:ext uri="{FF2B5EF4-FFF2-40B4-BE49-F238E27FC236}">
                                <a16:creationId xmlns:a16="http://schemas.microsoft.com/office/drawing/2014/main" id="{9997142C-649C-A0F5-C26E-ABEE77101453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536889" y="1728599"/>
                            <a:ext cx="244057" cy="97568"/>
                          </a:xfrm>
                          <a:custGeom>
                            <a:avLst/>
                            <a:gdLst>
                              <a:gd name="connsiteX0" fmla="*/ 55216 w 1421812"/>
                              <a:gd name="connsiteY0" fmla="*/ 0 h 800665"/>
                              <a:gd name="connsiteX1" fmla="*/ 1421812 w 1421812"/>
                              <a:gd name="connsiteY1" fmla="*/ 625807 h 800665"/>
                              <a:gd name="connsiteX2" fmla="*/ 947874 w 1421812"/>
                              <a:gd name="connsiteY2" fmla="*/ 800665 h 800665"/>
                              <a:gd name="connsiteX3" fmla="*/ 50614 w 1421812"/>
                              <a:gd name="connsiteY3" fmla="*/ 404934 h 800665"/>
                              <a:gd name="connsiteX4" fmla="*/ 0 w 1421812"/>
                              <a:gd name="connsiteY4" fmla="*/ 404934 h 800665"/>
                              <a:gd name="connsiteX5" fmla="*/ 55216 w 1421812"/>
                              <a:gd name="connsiteY5" fmla="*/ 0 h 800665"/>
                              <a:gd name="connsiteX0" fmla="*/ 4602 w 1371198"/>
                              <a:gd name="connsiteY0" fmla="*/ 0 h 800665"/>
                              <a:gd name="connsiteX1" fmla="*/ 1371198 w 1371198"/>
                              <a:gd name="connsiteY1" fmla="*/ 625807 h 800665"/>
                              <a:gd name="connsiteX2" fmla="*/ 897260 w 1371198"/>
                              <a:gd name="connsiteY2" fmla="*/ 800665 h 800665"/>
                              <a:gd name="connsiteX3" fmla="*/ 0 w 1371198"/>
                              <a:gd name="connsiteY3" fmla="*/ 404934 h 800665"/>
                              <a:gd name="connsiteX4" fmla="*/ 4602 w 1371198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9868"/>
                              <a:gd name="connsiteX1" fmla="*/ 1366596 w 1366596"/>
                              <a:gd name="connsiteY1" fmla="*/ 625807 h 809868"/>
                              <a:gd name="connsiteX2" fmla="*/ 865050 w 1366596"/>
                              <a:gd name="connsiteY2" fmla="*/ 809868 h 809868"/>
                              <a:gd name="connsiteX3" fmla="*/ 4601 w 1366596"/>
                              <a:gd name="connsiteY3" fmla="*/ 427942 h 809868"/>
                              <a:gd name="connsiteX4" fmla="*/ 0 w 1366596"/>
                              <a:gd name="connsiteY4" fmla="*/ 0 h 809868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</a:cxnLst>
                            <a:rect l="l" t="t" r="r" b="b"/>
                            <a:pathLst>
                              <a:path w="1366596" h="809868">
                                <a:moveTo>
                                  <a:pt x="0" y="0"/>
                                </a:moveTo>
                                <a:lnTo>
                                  <a:pt x="1366596" y="625807"/>
                                </a:lnTo>
                                <a:lnTo>
                                  <a:pt x="865050" y="809868"/>
                                </a:lnTo>
                                <a:lnTo>
                                  <a:pt x="4601" y="427942"/>
                                </a:lnTo>
                                <a:cubicBezTo>
                                  <a:pt x="-1535" y="105836"/>
                                  <a:pt x="1534" y="142647"/>
                                  <a:pt x="0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796" name="Freeform 795">
                            <a:extLst>
                              <a:ext uri="{FF2B5EF4-FFF2-40B4-BE49-F238E27FC236}">
                                <a16:creationId xmlns:a16="http://schemas.microsoft.com/office/drawing/2014/main" id="{09B0B5DE-C9BA-7BA4-0B94-21F52BE998FB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089977" y="1730980"/>
                            <a:ext cx="240888" cy="95187"/>
                          </a:xfrm>
                          <a:custGeom>
                            <a:avLst/>
                            <a:gdLst>
                              <a:gd name="connsiteX0" fmla="*/ 1329786 w 1348191"/>
                              <a:gd name="connsiteY0" fmla="*/ 0 h 809869"/>
                              <a:gd name="connsiteX1" fmla="*/ 1348191 w 1348191"/>
                              <a:gd name="connsiteY1" fmla="*/ 400333 h 809869"/>
                              <a:gd name="connsiteX2" fmla="*/ 487742 w 1348191"/>
                              <a:gd name="connsiteY2" fmla="*/ 809869 h 809869"/>
                              <a:gd name="connsiteX3" fmla="*/ 0 w 1348191"/>
                              <a:gd name="connsiteY3" fmla="*/ 630409 h 809869"/>
                              <a:gd name="connsiteX4" fmla="*/ 1329786 w 1348191"/>
                              <a:gd name="connsiteY4" fmla="*/ 0 h 809869"/>
                              <a:gd name="connsiteX0" fmla="*/ 1329786 w 1348191"/>
                              <a:gd name="connsiteY0" fmla="*/ 0 h 791462"/>
                              <a:gd name="connsiteX1" fmla="*/ 1348191 w 1348191"/>
                              <a:gd name="connsiteY1" fmla="*/ 381926 h 791462"/>
                              <a:gd name="connsiteX2" fmla="*/ 487742 w 1348191"/>
                              <a:gd name="connsiteY2" fmla="*/ 791462 h 791462"/>
                              <a:gd name="connsiteX3" fmla="*/ 0 w 1348191"/>
                              <a:gd name="connsiteY3" fmla="*/ 612002 h 791462"/>
                              <a:gd name="connsiteX4" fmla="*/ 1329786 w 1348191"/>
                              <a:gd name="connsiteY4" fmla="*/ 0 h 791462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</a:cxnLst>
                            <a:rect l="l" t="t" r="r" b="b"/>
                            <a:pathLst>
                              <a:path w="1348191" h="791462">
                                <a:moveTo>
                                  <a:pt x="1329786" y="0"/>
                                </a:moveTo>
                                <a:lnTo>
                                  <a:pt x="1348191" y="381926"/>
                                </a:lnTo>
                                <a:lnTo>
                                  <a:pt x="487742" y="791462"/>
                                </a:lnTo>
                                <a:lnTo>
                                  <a:pt x="0" y="612002"/>
                                </a:lnTo>
                                <a:lnTo>
                                  <a:pt x="1329786" y="0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cxnSp>
                        <p:nvCxnSpPr>
                          <p:cNvPr id="797" name="Straight Connector 796">
                            <a:extLst>
                              <a:ext uri="{FF2B5EF4-FFF2-40B4-BE49-F238E27FC236}">
                                <a16:creationId xmlns:a16="http://schemas.microsoft.com/office/drawing/2014/main" id="{DFCB8441-ED7D-AD1C-0C60-6C356CA411B6}"/>
                              </a:ext>
                            </a:extLst>
                          </p:cNvPr>
                          <p:cNvCxnSpPr>
                            <a:endCxn id="792" idx="2"/>
                          </p:cNvCxnSpPr>
                          <p:nvPr/>
                        </p:nvCxnSpPr>
                        <p:spPr bwMode="auto">
                          <a:xfrm flipH="1" flipV="1">
                            <a:off x="1871277" y="1735739"/>
                            <a:ext cx="3169" cy="123743"/>
                          </a:xfrm>
                          <a:prstGeom prst="line">
                            <a:avLst/>
                          </a:prstGeom>
                          <a:noFill/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5" dist="19939" dir="5400000" algn="tl" rotWithShape="0">
                              <a:srgbClr val="000000">
                                <a:alpha val="38000"/>
                              </a:srgbClr>
                            </a:outerShdw>
                          </a:effectLst>
                        </p:spPr>
                      </p:cxnSp>
                      <p:cxnSp>
                        <p:nvCxnSpPr>
                          <p:cNvPr id="798" name="Straight Connector 797">
                            <a:extLst>
                              <a:ext uri="{FF2B5EF4-FFF2-40B4-BE49-F238E27FC236}">
                                <a16:creationId xmlns:a16="http://schemas.microsoft.com/office/drawing/2014/main" id="{1C8875A8-086B-0D36-4C43-61FFEDB51E42}"/>
                              </a:ext>
                            </a:extLst>
                          </p:cNvPr>
                          <p:cNvCxnSpPr/>
                          <p:nvPr/>
                        </p:nvCxnSpPr>
                        <p:spPr bwMode="auto">
                          <a:xfrm flipH="1" flipV="1">
                            <a:off x="2996477" y="1733359"/>
                            <a:ext cx="3171" cy="123743"/>
                          </a:xfrm>
                          <a:prstGeom prst="line">
                            <a:avLst/>
                          </a:prstGeom>
                          <a:noFill/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5" dist="19939" dir="5400000" algn="tl" rotWithShape="0">
                              <a:srgbClr val="000000">
                                <a:alpha val="38000"/>
                              </a:srgbClr>
                            </a:outerShdw>
                          </a:effectLst>
                        </p:spPr>
                      </p:cxnSp>
                    </p:grpSp>
                    <p:grpSp>
                      <p:nvGrpSpPr>
                        <p:cNvPr id="787" name="Group 786">
                          <a:extLst>
                            <a:ext uri="{FF2B5EF4-FFF2-40B4-BE49-F238E27FC236}">
                              <a16:creationId xmlns:a16="http://schemas.microsoft.com/office/drawing/2014/main" id="{F30FC6F6-8ED2-E985-22E5-5CD863777133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1770362" y="2873352"/>
                          <a:ext cx="441422" cy="369332"/>
                          <a:chOff x="667045" y="1708643"/>
                          <a:chExt cx="441422" cy="369332"/>
                        </a:xfrm>
                      </p:grpSpPr>
                      <p:sp>
                        <p:nvSpPr>
                          <p:cNvPr id="788" name="Oval 787">
                            <a:extLst>
                              <a:ext uri="{FF2B5EF4-FFF2-40B4-BE49-F238E27FC236}">
                                <a16:creationId xmlns:a16="http://schemas.microsoft.com/office/drawing/2014/main" id="{7A31915C-5ADA-9DAA-5E9C-788A97F93A46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725417" y="1787240"/>
                            <a:ext cx="356365" cy="231962"/>
                          </a:xfrm>
                          <a:prstGeom prst="ellipse">
                            <a:avLst/>
                          </a:prstGeom>
                          <a:solidFill>
                            <a:srgbClr val="FFFFFF">
                              <a:alpha val="76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rtlCol="0"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789" name="TextBox 788">
                            <a:extLst>
                              <a:ext uri="{FF2B5EF4-FFF2-40B4-BE49-F238E27FC236}">
                                <a16:creationId xmlns:a16="http://schemas.microsoft.com/office/drawing/2014/main" id="{CE70584C-350B-6A26-134B-3D8EB94F37DF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667045" y="1708643"/>
                            <a:ext cx="441422" cy="369332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none" rtlCol="0">
                            <a:spAutoFit/>
                          </a:bodyPr>
                          <a:lstStyle/>
                          <a:p>
                            <a:pPr marL="0" marR="0" lvl="0" indent="0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en-US" sz="1800" b="0" i="0" u="none" strike="noStrike" kern="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0000"/>
                                </a:solidFill>
                                <a:effectLst/>
                                <a:uLnTx/>
                                <a:uFillTx/>
                                <a:latin typeface="Arial" charset="0"/>
                                <a:ea typeface="ＭＳ Ｐゴシック" charset="0"/>
                              </a:rPr>
                              <a:t>1b</a:t>
                            </a:r>
                          </a:p>
                        </p:txBody>
                      </p:sp>
                    </p:grpSp>
                  </p:grpSp>
                  <p:grpSp>
                    <p:nvGrpSpPr>
                      <p:cNvPr id="740" name="Group 739">
                        <a:extLst>
                          <a:ext uri="{FF2B5EF4-FFF2-40B4-BE49-F238E27FC236}">
                            <a16:creationId xmlns:a16="http://schemas.microsoft.com/office/drawing/2014/main" id="{31A7EFEA-066B-0318-C6BC-6628A399D490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1740320" y="4094669"/>
                        <a:ext cx="565150" cy="369332"/>
                        <a:chOff x="1736090" y="2873352"/>
                        <a:chExt cx="565150" cy="369332"/>
                      </a:xfrm>
                    </p:grpSpPr>
                    <p:grpSp>
                      <p:nvGrpSpPr>
                        <p:cNvPr id="773" name="Group 327">
                          <a:extLst>
                            <a:ext uri="{FF2B5EF4-FFF2-40B4-BE49-F238E27FC236}">
                              <a16:creationId xmlns:a16="http://schemas.microsoft.com/office/drawing/2014/main" id="{3D629937-043D-5201-709D-089DF4F07ECE}"/>
                            </a:ext>
                          </a:extLst>
                        </p:cNvPr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1736090" y="2893762"/>
                          <a:ext cx="565150" cy="292100"/>
                          <a:chOff x="1871277" y="1576300"/>
                          <a:chExt cx="1128371" cy="437861"/>
                        </a:xfrm>
                      </p:grpSpPr>
                      <p:sp>
                        <p:nvSpPr>
                          <p:cNvPr id="777" name="Oval 776">
                            <a:extLst>
                              <a:ext uri="{FF2B5EF4-FFF2-40B4-BE49-F238E27FC236}">
                                <a16:creationId xmlns:a16="http://schemas.microsoft.com/office/drawing/2014/main" id="{B71AAEF1-5497-1262-7712-45ADE978B4FA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 flipV="1">
                            <a:off x="1874446" y="1692905"/>
                            <a:ext cx="1125202" cy="321256"/>
                          </a:xfrm>
                          <a:prstGeom prst="ellipse">
                            <a:avLst/>
                          </a:prstGeom>
                          <a:gradFill flip="none" rotWithShape="1">
                            <a:gsLst>
                              <a:gs pos="0">
                                <a:srgbClr val="3333CC">
                                  <a:lumMod val="75000"/>
                                </a:srgbClr>
                              </a:gs>
                              <a:gs pos="53000">
                                <a:srgbClr val="3333CC">
                                  <a:lumMod val="60000"/>
                                  <a:lumOff val="40000"/>
                                </a:srgbClr>
                              </a:gs>
                              <a:gs pos="100000">
                                <a:srgbClr val="3333CC">
                                  <a:lumMod val="75000"/>
                                </a:srgbClr>
                              </a:gs>
                            </a:gsLst>
                            <a:lin ang="0" scaled="1"/>
                            <a:tileRect/>
                          </a:gradFill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solidFill>
                                  <a:srgbClr val="000000"/>
                                </a:solidFill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778" name="Rectangle 777">
                            <a:extLst>
                              <a:ext uri="{FF2B5EF4-FFF2-40B4-BE49-F238E27FC236}">
                                <a16:creationId xmlns:a16="http://schemas.microsoft.com/office/drawing/2014/main" id="{F3C4EDEF-726F-8FD3-156E-35953EC65AA4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1871277" y="1740499"/>
                            <a:ext cx="1128371" cy="114225"/>
                          </a:xfrm>
                          <a:prstGeom prst="rect">
                            <a:avLst/>
                          </a:prstGeom>
                          <a:gradFill rotWithShape="1">
                            <a:gsLst>
                              <a:gs pos="0">
                                <a:srgbClr val="3333CC">
                                  <a:lumMod val="75000"/>
                                </a:srgbClr>
                              </a:gs>
                              <a:gs pos="53000">
                                <a:srgbClr val="3333CC">
                                  <a:lumMod val="60000"/>
                                  <a:lumOff val="40000"/>
                                </a:srgbClr>
                              </a:gs>
                              <a:gs pos="100000">
                                <a:srgbClr val="3333CC">
                                  <a:lumMod val="75000"/>
                                </a:srgbClr>
                              </a:gs>
                            </a:gsLst>
                            <a:lin ang="10800000" scaled="0"/>
                          </a:gradFill>
                          <a:ln w="25400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779" name="Oval 778">
                            <a:extLst>
                              <a:ext uri="{FF2B5EF4-FFF2-40B4-BE49-F238E27FC236}">
                                <a16:creationId xmlns:a16="http://schemas.microsoft.com/office/drawing/2014/main" id="{9F6708C2-A3D4-A104-D1F4-9C9D11B0315C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 flipV="1">
                            <a:off x="1871277" y="1576300"/>
                            <a:ext cx="1125200" cy="321257"/>
                          </a:xfrm>
                          <a:prstGeom prst="ellipse">
                            <a:avLst/>
                          </a:prstGeom>
                          <a:solidFill>
                            <a:srgbClr val="FFFFFF">
                              <a:lumMod val="75000"/>
                            </a:srgbClr>
                          </a:solidFill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solidFill>
                                  <a:srgbClr val="000000"/>
                                </a:solidFill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780" name="Freeform 779">
                            <a:extLst>
                              <a:ext uri="{FF2B5EF4-FFF2-40B4-BE49-F238E27FC236}">
                                <a16:creationId xmlns:a16="http://schemas.microsoft.com/office/drawing/2014/main" id="{9FFB0176-D59F-D382-3431-4725F9EB0036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159708" y="1673868"/>
                            <a:ext cx="548339" cy="159438"/>
                          </a:xfrm>
                          <a:custGeom>
                            <a:avLst/>
                            <a:gdLst>
                              <a:gd name="connsiteX0" fmla="*/ 1486231 w 2944854"/>
                              <a:gd name="connsiteY0" fmla="*/ 727041 h 1302232"/>
                              <a:gd name="connsiteX1" fmla="*/ 257675 w 2944854"/>
                              <a:gd name="connsiteY1" fmla="*/ 1302232 h 1302232"/>
                              <a:gd name="connsiteX2" fmla="*/ 0 w 2944854"/>
                              <a:gd name="connsiteY2" fmla="*/ 1228607 h 1302232"/>
                              <a:gd name="connsiteX3" fmla="*/ 911064 w 2944854"/>
                              <a:gd name="connsiteY3" fmla="*/ 837478 h 1302232"/>
                              <a:gd name="connsiteX4" fmla="*/ 883456 w 2944854"/>
                              <a:gd name="connsiteY4" fmla="*/ 450949 h 1302232"/>
                              <a:gd name="connsiteX5" fmla="*/ 161047 w 2944854"/>
                              <a:gd name="connsiteY5" fmla="*/ 119640 h 1302232"/>
                              <a:gd name="connsiteX6" fmla="*/ 404917 w 2944854"/>
                              <a:gd name="connsiteY6" fmla="*/ 50617 h 1302232"/>
                              <a:gd name="connsiteX7" fmla="*/ 1477028 w 2944854"/>
                              <a:gd name="connsiteY7" fmla="*/ 501566 h 1302232"/>
                              <a:gd name="connsiteX8" fmla="*/ 2572146 w 2944854"/>
                              <a:gd name="connsiteY8" fmla="*/ 0 h 1302232"/>
                              <a:gd name="connsiteX9" fmla="*/ 2875834 w 2944854"/>
                              <a:gd name="connsiteY9" fmla="*/ 96632 h 1302232"/>
                              <a:gd name="connsiteX10" fmla="*/ 2079803 w 2944854"/>
                              <a:gd name="connsiteY10" fmla="*/ 432543 h 1302232"/>
                              <a:gd name="connsiteX11" fmla="*/ 2240850 w 2944854"/>
                              <a:gd name="connsiteY11" fmla="*/ 920305 h 1302232"/>
                              <a:gd name="connsiteX12" fmla="*/ 2944854 w 2944854"/>
                              <a:gd name="connsiteY12" fmla="*/ 1228607 h 1302232"/>
                              <a:gd name="connsiteX13" fmla="*/ 2733192 w 2944854"/>
                              <a:gd name="connsiteY13" fmla="*/ 1297630 h 1302232"/>
                              <a:gd name="connsiteX14" fmla="*/ 1486231 w 2944854"/>
                              <a:gd name="connsiteY14" fmla="*/ 727041 h 1302232"/>
                              <a:gd name="connsiteX0" fmla="*/ 1486231 w 2944854"/>
                              <a:gd name="connsiteY0" fmla="*/ 727041 h 1316375"/>
                              <a:gd name="connsiteX1" fmla="*/ 257675 w 2944854"/>
                              <a:gd name="connsiteY1" fmla="*/ 1302232 h 1316375"/>
                              <a:gd name="connsiteX2" fmla="*/ 0 w 2944854"/>
                              <a:gd name="connsiteY2" fmla="*/ 1228607 h 1316375"/>
                              <a:gd name="connsiteX3" fmla="*/ 911064 w 2944854"/>
                              <a:gd name="connsiteY3" fmla="*/ 837478 h 1316375"/>
                              <a:gd name="connsiteX4" fmla="*/ 883456 w 2944854"/>
                              <a:gd name="connsiteY4" fmla="*/ 450949 h 1316375"/>
                              <a:gd name="connsiteX5" fmla="*/ 161047 w 2944854"/>
                              <a:gd name="connsiteY5" fmla="*/ 119640 h 1316375"/>
                              <a:gd name="connsiteX6" fmla="*/ 404917 w 2944854"/>
                              <a:gd name="connsiteY6" fmla="*/ 50617 h 1316375"/>
                              <a:gd name="connsiteX7" fmla="*/ 1477028 w 2944854"/>
                              <a:gd name="connsiteY7" fmla="*/ 501566 h 1316375"/>
                              <a:gd name="connsiteX8" fmla="*/ 2572146 w 2944854"/>
                              <a:gd name="connsiteY8" fmla="*/ 0 h 1316375"/>
                              <a:gd name="connsiteX9" fmla="*/ 2875834 w 2944854"/>
                              <a:gd name="connsiteY9" fmla="*/ 96632 h 1316375"/>
                              <a:gd name="connsiteX10" fmla="*/ 2079803 w 2944854"/>
                              <a:gd name="connsiteY10" fmla="*/ 432543 h 1316375"/>
                              <a:gd name="connsiteX11" fmla="*/ 2240850 w 2944854"/>
                              <a:gd name="connsiteY11" fmla="*/ 920305 h 1316375"/>
                              <a:gd name="connsiteX12" fmla="*/ 2944854 w 2944854"/>
                              <a:gd name="connsiteY12" fmla="*/ 1228607 h 1316375"/>
                              <a:gd name="connsiteX13" fmla="*/ 2756623 w 2944854"/>
                              <a:gd name="connsiteY13" fmla="*/ 1316375 h 1316375"/>
                              <a:gd name="connsiteX14" fmla="*/ 1486231 w 2944854"/>
                              <a:gd name="connsiteY14" fmla="*/ 727041 h 1316375"/>
                              <a:gd name="connsiteX0" fmla="*/ 1486231 w 3024520"/>
                              <a:gd name="connsiteY0" fmla="*/ 727041 h 1316375"/>
                              <a:gd name="connsiteX1" fmla="*/ 257675 w 3024520"/>
                              <a:gd name="connsiteY1" fmla="*/ 1302232 h 1316375"/>
                              <a:gd name="connsiteX2" fmla="*/ 0 w 3024520"/>
                              <a:gd name="connsiteY2" fmla="*/ 1228607 h 1316375"/>
                              <a:gd name="connsiteX3" fmla="*/ 911064 w 3024520"/>
                              <a:gd name="connsiteY3" fmla="*/ 837478 h 1316375"/>
                              <a:gd name="connsiteX4" fmla="*/ 883456 w 3024520"/>
                              <a:gd name="connsiteY4" fmla="*/ 450949 h 1316375"/>
                              <a:gd name="connsiteX5" fmla="*/ 161047 w 3024520"/>
                              <a:gd name="connsiteY5" fmla="*/ 119640 h 1316375"/>
                              <a:gd name="connsiteX6" fmla="*/ 404917 w 3024520"/>
                              <a:gd name="connsiteY6" fmla="*/ 50617 h 1316375"/>
                              <a:gd name="connsiteX7" fmla="*/ 1477028 w 3024520"/>
                              <a:gd name="connsiteY7" fmla="*/ 501566 h 1316375"/>
                              <a:gd name="connsiteX8" fmla="*/ 2572146 w 3024520"/>
                              <a:gd name="connsiteY8" fmla="*/ 0 h 1316375"/>
                              <a:gd name="connsiteX9" fmla="*/ 2875834 w 3024520"/>
                              <a:gd name="connsiteY9" fmla="*/ 96632 h 1316375"/>
                              <a:gd name="connsiteX10" fmla="*/ 2079803 w 3024520"/>
                              <a:gd name="connsiteY10" fmla="*/ 432543 h 1316375"/>
                              <a:gd name="connsiteX11" fmla="*/ 2240850 w 3024520"/>
                              <a:gd name="connsiteY11" fmla="*/ 920305 h 1316375"/>
                              <a:gd name="connsiteX12" fmla="*/ 3024520 w 3024520"/>
                              <a:gd name="connsiteY12" fmla="*/ 1228607 h 1316375"/>
                              <a:gd name="connsiteX13" fmla="*/ 2756623 w 3024520"/>
                              <a:gd name="connsiteY13" fmla="*/ 1316375 h 1316375"/>
                              <a:gd name="connsiteX14" fmla="*/ 1486231 w 3024520"/>
                              <a:gd name="connsiteY14" fmla="*/ 727041 h 1316375"/>
                              <a:gd name="connsiteX0" fmla="*/ 1537780 w 3076069"/>
                              <a:gd name="connsiteY0" fmla="*/ 727041 h 1316375"/>
                              <a:gd name="connsiteX1" fmla="*/ 309224 w 3076069"/>
                              <a:gd name="connsiteY1" fmla="*/ 1302232 h 1316375"/>
                              <a:gd name="connsiteX2" fmla="*/ 0 w 3076069"/>
                              <a:gd name="connsiteY2" fmla="*/ 1228607 h 1316375"/>
                              <a:gd name="connsiteX3" fmla="*/ 962613 w 3076069"/>
                              <a:gd name="connsiteY3" fmla="*/ 837478 h 1316375"/>
                              <a:gd name="connsiteX4" fmla="*/ 935005 w 3076069"/>
                              <a:gd name="connsiteY4" fmla="*/ 450949 h 1316375"/>
                              <a:gd name="connsiteX5" fmla="*/ 212596 w 3076069"/>
                              <a:gd name="connsiteY5" fmla="*/ 119640 h 1316375"/>
                              <a:gd name="connsiteX6" fmla="*/ 456466 w 3076069"/>
                              <a:gd name="connsiteY6" fmla="*/ 50617 h 1316375"/>
                              <a:gd name="connsiteX7" fmla="*/ 1528577 w 3076069"/>
                              <a:gd name="connsiteY7" fmla="*/ 501566 h 1316375"/>
                              <a:gd name="connsiteX8" fmla="*/ 2623695 w 3076069"/>
                              <a:gd name="connsiteY8" fmla="*/ 0 h 1316375"/>
                              <a:gd name="connsiteX9" fmla="*/ 2927383 w 3076069"/>
                              <a:gd name="connsiteY9" fmla="*/ 96632 h 1316375"/>
                              <a:gd name="connsiteX10" fmla="*/ 2131352 w 3076069"/>
                              <a:gd name="connsiteY10" fmla="*/ 432543 h 1316375"/>
                              <a:gd name="connsiteX11" fmla="*/ 2292399 w 3076069"/>
                              <a:gd name="connsiteY11" fmla="*/ 920305 h 1316375"/>
                              <a:gd name="connsiteX12" fmla="*/ 3076069 w 3076069"/>
                              <a:gd name="connsiteY12" fmla="*/ 1228607 h 1316375"/>
                              <a:gd name="connsiteX13" fmla="*/ 2808172 w 3076069"/>
                              <a:gd name="connsiteY13" fmla="*/ 1316375 h 1316375"/>
                              <a:gd name="connsiteX14" fmla="*/ 1537780 w 3076069"/>
                              <a:gd name="connsiteY14" fmla="*/ 727041 h 1316375"/>
                              <a:gd name="connsiteX0" fmla="*/ 1537780 w 3076069"/>
                              <a:gd name="connsiteY0" fmla="*/ 727041 h 1321259"/>
                              <a:gd name="connsiteX1" fmla="*/ 313981 w 3076069"/>
                              <a:gd name="connsiteY1" fmla="*/ 1321259 h 1321259"/>
                              <a:gd name="connsiteX2" fmla="*/ 0 w 3076069"/>
                              <a:gd name="connsiteY2" fmla="*/ 1228607 h 1321259"/>
                              <a:gd name="connsiteX3" fmla="*/ 962613 w 3076069"/>
                              <a:gd name="connsiteY3" fmla="*/ 837478 h 1321259"/>
                              <a:gd name="connsiteX4" fmla="*/ 935005 w 3076069"/>
                              <a:gd name="connsiteY4" fmla="*/ 450949 h 1321259"/>
                              <a:gd name="connsiteX5" fmla="*/ 212596 w 3076069"/>
                              <a:gd name="connsiteY5" fmla="*/ 119640 h 1321259"/>
                              <a:gd name="connsiteX6" fmla="*/ 456466 w 3076069"/>
                              <a:gd name="connsiteY6" fmla="*/ 50617 h 1321259"/>
                              <a:gd name="connsiteX7" fmla="*/ 1528577 w 3076069"/>
                              <a:gd name="connsiteY7" fmla="*/ 501566 h 1321259"/>
                              <a:gd name="connsiteX8" fmla="*/ 2623695 w 3076069"/>
                              <a:gd name="connsiteY8" fmla="*/ 0 h 1321259"/>
                              <a:gd name="connsiteX9" fmla="*/ 2927383 w 3076069"/>
                              <a:gd name="connsiteY9" fmla="*/ 96632 h 1321259"/>
                              <a:gd name="connsiteX10" fmla="*/ 2131352 w 3076069"/>
                              <a:gd name="connsiteY10" fmla="*/ 432543 h 1321259"/>
                              <a:gd name="connsiteX11" fmla="*/ 2292399 w 3076069"/>
                              <a:gd name="connsiteY11" fmla="*/ 920305 h 1321259"/>
                              <a:gd name="connsiteX12" fmla="*/ 3076069 w 3076069"/>
                              <a:gd name="connsiteY12" fmla="*/ 1228607 h 1321259"/>
                              <a:gd name="connsiteX13" fmla="*/ 2808172 w 3076069"/>
                              <a:gd name="connsiteY13" fmla="*/ 1316375 h 1321259"/>
                              <a:gd name="connsiteX14" fmla="*/ 1537780 w 3076069"/>
                              <a:gd name="connsiteY14" fmla="*/ 727041 h 1321259"/>
                              <a:gd name="connsiteX0" fmla="*/ 1537780 w 3076069"/>
                              <a:gd name="connsiteY0" fmla="*/ 750825 h 1321259"/>
                              <a:gd name="connsiteX1" fmla="*/ 313981 w 3076069"/>
                              <a:gd name="connsiteY1" fmla="*/ 1321259 h 1321259"/>
                              <a:gd name="connsiteX2" fmla="*/ 0 w 3076069"/>
                              <a:gd name="connsiteY2" fmla="*/ 1228607 h 1321259"/>
                              <a:gd name="connsiteX3" fmla="*/ 962613 w 3076069"/>
                              <a:gd name="connsiteY3" fmla="*/ 837478 h 1321259"/>
                              <a:gd name="connsiteX4" fmla="*/ 935005 w 3076069"/>
                              <a:gd name="connsiteY4" fmla="*/ 450949 h 1321259"/>
                              <a:gd name="connsiteX5" fmla="*/ 212596 w 3076069"/>
                              <a:gd name="connsiteY5" fmla="*/ 119640 h 1321259"/>
                              <a:gd name="connsiteX6" fmla="*/ 456466 w 3076069"/>
                              <a:gd name="connsiteY6" fmla="*/ 50617 h 1321259"/>
                              <a:gd name="connsiteX7" fmla="*/ 1528577 w 3076069"/>
                              <a:gd name="connsiteY7" fmla="*/ 501566 h 1321259"/>
                              <a:gd name="connsiteX8" fmla="*/ 2623695 w 3076069"/>
                              <a:gd name="connsiteY8" fmla="*/ 0 h 1321259"/>
                              <a:gd name="connsiteX9" fmla="*/ 2927383 w 3076069"/>
                              <a:gd name="connsiteY9" fmla="*/ 96632 h 1321259"/>
                              <a:gd name="connsiteX10" fmla="*/ 2131352 w 3076069"/>
                              <a:gd name="connsiteY10" fmla="*/ 432543 h 1321259"/>
                              <a:gd name="connsiteX11" fmla="*/ 2292399 w 3076069"/>
                              <a:gd name="connsiteY11" fmla="*/ 920305 h 1321259"/>
                              <a:gd name="connsiteX12" fmla="*/ 3076069 w 3076069"/>
                              <a:gd name="connsiteY12" fmla="*/ 1228607 h 1321259"/>
                              <a:gd name="connsiteX13" fmla="*/ 2808172 w 3076069"/>
                              <a:gd name="connsiteY13" fmla="*/ 1316375 h 1321259"/>
                              <a:gd name="connsiteX14" fmla="*/ 1537780 w 3076069"/>
                              <a:gd name="connsiteY14" fmla="*/ 750825 h 1321259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  <a:cxn ang="0">
                                <a:pos x="connsiteX5" y="connsiteY5"/>
                              </a:cxn>
                              <a:cxn ang="0">
                                <a:pos x="connsiteX6" y="connsiteY6"/>
                              </a:cxn>
                              <a:cxn ang="0">
                                <a:pos x="connsiteX7" y="connsiteY7"/>
                              </a:cxn>
                              <a:cxn ang="0">
                                <a:pos x="connsiteX8" y="connsiteY8"/>
                              </a:cxn>
                              <a:cxn ang="0">
                                <a:pos x="connsiteX9" y="connsiteY9"/>
                              </a:cxn>
                              <a:cxn ang="0">
                                <a:pos x="connsiteX10" y="connsiteY10"/>
                              </a:cxn>
                              <a:cxn ang="0">
                                <a:pos x="connsiteX11" y="connsiteY11"/>
                              </a:cxn>
                              <a:cxn ang="0">
                                <a:pos x="connsiteX12" y="connsiteY12"/>
                              </a:cxn>
                              <a:cxn ang="0">
                                <a:pos x="connsiteX13" y="connsiteY13"/>
                              </a:cxn>
                              <a:cxn ang="0">
                                <a:pos x="connsiteX14" y="connsiteY14"/>
                              </a:cxn>
                            </a:cxnLst>
                            <a:rect l="l" t="t" r="r" b="b"/>
                            <a:pathLst>
                              <a:path w="3076069" h="1321259">
                                <a:moveTo>
                                  <a:pt x="1537780" y="750825"/>
                                </a:moveTo>
                                <a:lnTo>
                                  <a:pt x="313981" y="1321259"/>
                                </a:lnTo>
                                <a:lnTo>
                                  <a:pt x="0" y="1228607"/>
                                </a:lnTo>
                                <a:lnTo>
                                  <a:pt x="962613" y="837478"/>
                                </a:lnTo>
                                <a:lnTo>
                                  <a:pt x="935005" y="450949"/>
                                </a:lnTo>
                                <a:lnTo>
                                  <a:pt x="212596" y="119640"/>
                                </a:lnTo>
                                <a:lnTo>
                                  <a:pt x="456466" y="50617"/>
                                </a:lnTo>
                                <a:lnTo>
                                  <a:pt x="1528577" y="501566"/>
                                </a:lnTo>
                                <a:lnTo>
                                  <a:pt x="2623695" y="0"/>
                                </a:lnTo>
                                <a:lnTo>
                                  <a:pt x="2927383" y="96632"/>
                                </a:lnTo>
                                <a:lnTo>
                                  <a:pt x="2131352" y="432543"/>
                                </a:lnTo>
                                <a:lnTo>
                                  <a:pt x="2292399" y="920305"/>
                                </a:lnTo>
                                <a:lnTo>
                                  <a:pt x="3076069" y="1228607"/>
                                </a:lnTo>
                                <a:lnTo>
                                  <a:pt x="2808172" y="1316375"/>
                                </a:lnTo>
                                <a:lnTo>
                                  <a:pt x="1537780" y="750825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60000"/>
                              <a:lumOff val="40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781" name="Freeform 780">
                            <a:extLst>
                              <a:ext uri="{FF2B5EF4-FFF2-40B4-BE49-F238E27FC236}">
                                <a16:creationId xmlns:a16="http://schemas.microsoft.com/office/drawing/2014/main" id="{C3957596-10D2-F4C0-BDB7-E483B1EF5A9C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102655" y="1633412"/>
                            <a:ext cx="662444" cy="111846"/>
                          </a:xfrm>
                          <a:custGeom>
                            <a:avLst/>
                            <a:gdLst>
                              <a:gd name="connsiteX0" fmla="*/ 0 w 3645229"/>
                              <a:gd name="connsiteY0" fmla="*/ 214441 h 923747"/>
                              <a:gd name="connsiteX1" fmla="*/ 659770 w 3645229"/>
                              <a:gd name="connsiteY1" fmla="*/ 16495 h 923747"/>
                              <a:gd name="connsiteX2" fmla="*/ 1814367 w 3645229"/>
                              <a:gd name="connsiteY2" fmla="*/ 511360 h 923747"/>
                              <a:gd name="connsiteX3" fmla="*/ 2968965 w 3645229"/>
                              <a:gd name="connsiteY3" fmla="*/ 0 h 923747"/>
                              <a:gd name="connsiteX4" fmla="*/ 3645229 w 3645229"/>
                              <a:gd name="connsiteY4" fmla="*/ 197946 h 923747"/>
                              <a:gd name="connsiteX5" fmla="*/ 3199884 w 3645229"/>
                              <a:gd name="connsiteY5" fmla="*/ 461874 h 923747"/>
                              <a:gd name="connsiteX6" fmla="*/ 2985459 w 3645229"/>
                              <a:gd name="connsiteY6" fmla="*/ 379396 h 923747"/>
                              <a:gd name="connsiteX7" fmla="*/ 1830861 w 3645229"/>
                              <a:gd name="connsiteY7" fmla="*/ 923747 h 923747"/>
                              <a:gd name="connsiteX8" fmla="*/ 676264 w 3645229"/>
                              <a:gd name="connsiteY8" fmla="*/ 412387 h 923747"/>
                              <a:gd name="connsiteX9" fmla="*/ 527816 w 3645229"/>
                              <a:gd name="connsiteY9" fmla="*/ 478369 h 923747"/>
                              <a:gd name="connsiteX10" fmla="*/ 0 w 3645229"/>
                              <a:gd name="connsiteY10" fmla="*/ 21444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71662 w 3640627"/>
                              <a:gd name="connsiteY8" fmla="*/ 412387 h 923747"/>
                              <a:gd name="connsiteX9" fmla="*/ 523214 w 3640627"/>
                              <a:gd name="connsiteY9" fmla="*/ 478369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71662 w 3640627"/>
                              <a:gd name="connsiteY8" fmla="*/ 412387 h 923747"/>
                              <a:gd name="connsiteX9" fmla="*/ 523214 w 3640627"/>
                              <a:gd name="connsiteY9" fmla="*/ 482971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90067 w 3640627"/>
                              <a:gd name="connsiteY8" fmla="*/ 412387 h 923747"/>
                              <a:gd name="connsiteX9" fmla="*/ 523214 w 3640627"/>
                              <a:gd name="connsiteY9" fmla="*/ 482971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09765 w 3640627"/>
                              <a:gd name="connsiteY2" fmla="*/ 511360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2980857 w 3640627"/>
                              <a:gd name="connsiteY6" fmla="*/ 379396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55778 w 3640627"/>
                              <a:gd name="connsiteY2" fmla="*/ 534367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2980857 w 3640627"/>
                              <a:gd name="connsiteY6" fmla="*/ 379396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55778 w 3640627"/>
                              <a:gd name="connsiteY2" fmla="*/ 534367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3008465 w 3640627"/>
                              <a:gd name="connsiteY6" fmla="*/ 402404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723451"/>
                              <a:gd name="connsiteY0" fmla="*/ 242051 h 946755"/>
                              <a:gd name="connsiteX1" fmla="*/ 655168 w 3723451"/>
                              <a:gd name="connsiteY1" fmla="*/ 16495 h 946755"/>
                              <a:gd name="connsiteX2" fmla="*/ 1855778 w 3723451"/>
                              <a:gd name="connsiteY2" fmla="*/ 534367 h 946755"/>
                              <a:gd name="connsiteX3" fmla="*/ 2964363 w 3723451"/>
                              <a:gd name="connsiteY3" fmla="*/ 0 h 946755"/>
                              <a:gd name="connsiteX4" fmla="*/ 3723451 w 3723451"/>
                              <a:gd name="connsiteY4" fmla="*/ 220954 h 946755"/>
                              <a:gd name="connsiteX5" fmla="*/ 3195282 w 3723451"/>
                              <a:gd name="connsiteY5" fmla="*/ 461874 h 946755"/>
                              <a:gd name="connsiteX6" fmla="*/ 3008465 w 3723451"/>
                              <a:gd name="connsiteY6" fmla="*/ 402404 h 946755"/>
                              <a:gd name="connsiteX7" fmla="*/ 1876873 w 3723451"/>
                              <a:gd name="connsiteY7" fmla="*/ 946755 h 946755"/>
                              <a:gd name="connsiteX8" fmla="*/ 690067 w 3723451"/>
                              <a:gd name="connsiteY8" fmla="*/ 412387 h 946755"/>
                              <a:gd name="connsiteX9" fmla="*/ 523214 w 3723451"/>
                              <a:gd name="connsiteY9" fmla="*/ 482971 h 946755"/>
                              <a:gd name="connsiteX10" fmla="*/ 0 w 3723451"/>
                              <a:gd name="connsiteY10" fmla="*/ 242051 h 946755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95282 w 3723451"/>
                              <a:gd name="connsiteY5" fmla="*/ 448069 h 932950"/>
                              <a:gd name="connsiteX6" fmla="*/ 3008465 w 3723451"/>
                              <a:gd name="connsiteY6" fmla="*/ 388599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95282 w 3723451"/>
                              <a:gd name="connsiteY5" fmla="*/ 448069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86079 w 3723451"/>
                              <a:gd name="connsiteY5" fmla="*/ 461874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86079 w 3723451"/>
                              <a:gd name="connsiteY5" fmla="*/ 461874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711613 w 3723451"/>
                              <a:gd name="connsiteY8" fmla="*/ 413055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  <a:cxn ang="0">
                                <a:pos x="connsiteX5" y="connsiteY5"/>
                              </a:cxn>
                              <a:cxn ang="0">
                                <a:pos x="connsiteX6" y="connsiteY6"/>
                              </a:cxn>
                              <a:cxn ang="0">
                                <a:pos x="connsiteX7" y="connsiteY7"/>
                              </a:cxn>
                              <a:cxn ang="0">
                                <a:pos x="connsiteX8" y="connsiteY8"/>
                              </a:cxn>
                              <a:cxn ang="0">
                                <a:pos x="connsiteX9" y="connsiteY9"/>
                              </a:cxn>
                              <a:cxn ang="0">
                                <a:pos x="connsiteX10" y="connsiteY10"/>
                              </a:cxn>
                            </a:cxnLst>
                            <a:rect l="l" t="t" r="r" b="b"/>
                            <a:pathLst>
                              <a:path w="3723451" h="932950">
                                <a:moveTo>
                                  <a:pt x="0" y="228246"/>
                                </a:moveTo>
                                <a:lnTo>
                                  <a:pt x="655168" y="2690"/>
                                </a:lnTo>
                                <a:lnTo>
                                  <a:pt x="1855778" y="520562"/>
                                </a:lnTo>
                                <a:lnTo>
                                  <a:pt x="3001174" y="0"/>
                                </a:lnTo>
                                <a:lnTo>
                                  <a:pt x="3723451" y="207149"/>
                                </a:lnTo>
                                <a:lnTo>
                                  <a:pt x="3186079" y="461874"/>
                                </a:lnTo>
                                <a:lnTo>
                                  <a:pt x="3013067" y="393200"/>
                                </a:lnTo>
                                <a:lnTo>
                                  <a:pt x="1876873" y="932950"/>
                                </a:lnTo>
                                <a:lnTo>
                                  <a:pt x="711613" y="413055"/>
                                </a:lnTo>
                                <a:lnTo>
                                  <a:pt x="523214" y="469166"/>
                                </a:lnTo>
                                <a:lnTo>
                                  <a:pt x="0" y="228246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782" name="Freeform 781">
                            <a:extLst>
                              <a:ext uri="{FF2B5EF4-FFF2-40B4-BE49-F238E27FC236}">
                                <a16:creationId xmlns:a16="http://schemas.microsoft.com/office/drawing/2014/main" id="{C6BC09DD-EA01-55DB-9FD6-47448721F8AD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536889" y="1728599"/>
                            <a:ext cx="244057" cy="97568"/>
                          </a:xfrm>
                          <a:custGeom>
                            <a:avLst/>
                            <a:gdLst>
                              <a:gd name="connsiteX0" fmla="*/ 55216 w 1421812"/>
                              <a:gd name="connsiteY0" fmla="*/ 0 h 800665"/>
                              <a:gd name="connsiteX1" fmla="*/ 1421812 w 1421812"/>
                              <a:gd name="connsiteY1" fmla="*/ 625807 h 800665"/>
                              <a:gd name="connsiteX2" fmla="*/ 947874 w 1421812"/>
                              <a:gd name="connsiteY2" fmla="*/ 800665 h 800665"/>
                              <a:gd name="connsiteX3" fmla="*/ 50614 w 1421812"/>
                              <a:gd name="connsiteY3" fmla="*/ 404934 h 800665"/>
                              <a:gd name="connsiteX4" fmla="*/ 0 w 1421812"/>
                              <a:gd name="connsiteY4" fmla="*/ 404934 h 800665"/>
                              <a:gd name="connsiteX5" fmla="*/ 55216 w 1421812"/>
                              <a:gd name="connsiteY5" fmla="*/ 0 h 800665"/>
                              <a:gd name="connsiteX0" fmla="*/ 4602 w 1371198"/>
                              <a:gd name="connsiteY0" fmla="*/ 0 h 800665"/>
                              <a:gd name="connsiteX1" fmla="*/ 1371198 w 1371198"/>
                              <a:gd name="connsiteY1" fmla="*/ 625807 h 800665"/>
                              <a:gd name="connsiteX2" fmla="*/ 897260 w 1371198"/>
                              <a:gd name="connsiteY2" fmla="*/ 800665 h 800665"/>
                              <a:gd name="connsiteX3" fmla="*/ 0 w 1371198"/>
                              <a:gd name="connsiteY3" fmla="*/ 404934 h 800665"/>
                              <a:gd name="connsiteX4" fmla="*/ 4602 w 1371198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9868"/>
                              <a:gd name="connsiteX1" fmla="*/ 1366596 w 1366596"/>
                              <a:gd name="connsiteY1" fmla="*/ 625807 h 809868"/>
                              <a:gd name="connsiteX2" fmla="*/ 865050 w 1366596"/>
                              <a:gd name="connsiteY2" fmla="*/ 809868 h 809868"/>
                              <a:gd name="connsiteX3" fmla="*/ 4601 w 1366596"/>
                              <a:gd name="connsiteY3" fmla="*/ 427942 h 809868"/>
                              <a:gd name="connsiteX4" fmla="*/ 0 w 1366596"/>
                              <a:gd name="connsiteY4" fmla="*/ 0 h 809868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</a:cxnLst>
                            <a:rect l="l" t="t" r="r" b="b"/>
                            <a:pathLst>
                              <a:path w="1366596" h="809868">
                                <a:moveTo>
                                  <a:pt x="0" y="0"/>
                                </a:moveTo>
                                <a:lnTo>
                                  <a:pt x="1366596" y="625807"/>
                                </a:lnTo>
                                <a:lnTo>
                                  <a:pt x="865050" y="809868"/>
                                </a:lnTo>
                                <a:lnTo>
                                  <a:pt x="4601" y="427942"/>
                                </a:lnTo>
                                <a:cubicBezTo>
                                  <a:pt x="-1535" y="105836"/>
                                  <a:pt x="1534" y="142647"/>
                                  <a:pt x="0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783" name="Freeform 782">
                            <a:extLst>
                              <a:ext uri="{FF2B5EF4-FFF2-40B4-BE49-F238E27FC236}">
                                <a16:creationId xmlns:a16="http://schemas.microsoft.com/office/drawing/2014/main" id="{936E42E2-5DFD-7220-61CD-00621467919D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089977" y="1730980"/>
                            <a:ext cx="240888" cy="95187"/>
                          </a:xfrm>
                          <a:custGeom>
                            <a:avLst/>
                            <a:gdLst>
                              <a:gd name="connsiteX0" fmla="*/ 1329786 w 1348191"/>
                              <a:gd name="connsiteY0" fmla="*/ 0 h 809869"/>
                              <a:gd name="connsiteX1" fmla="*/ 1348191 w 1348191"/>
                              <a:gd name="connsiteY1" fmla="*/ 400333 h 809869"/>
                              <a:gd name="connsiteX2" fmla="*/ 487742 w 1348191"/>
                              <a:gd name="connsiteY2" fmla="*/ 809869 h 809869"/>
                              <a:gd name="connsiteX3" fmla="*/ 0 w 1348191"/>
                              <a:gd name="connsiteY3" fmla="*/ 630409 h 809869"/>
                              <a:gd name="connsiteX4" fmla="*/ 1329786 w 1348191"/>
                              <a:gd name="connsiteY4" fmla="*/ 0 h 809869"/>
                              <a:gd name="connsiteX0" fmla="*/ 1329786 w 1348191"/>
                              <a:gd name="connsiteY0" fmla="*/ 0 h 791462"/>
                              <a:gd name="connsiteX1" fmla="*/ 1348191 w 1348191"/>
                              <a:gd name="connsiteY1" fmla="*/ 381926 h 791462"/>
                              <a:gd name="connsiteX2" fmla="*/ 487742 w 1348191"/>
                              <a:gd name="connsiteY2" fmla="*/ 791462 h 791462"/>
                              <a:gd name="connsiteX3" fmla="*/ 0 w 1348191"/>
                              <a:gd name="connsiteY3" fmla="*/ 612002 h 791462"/>
                              <a:gd name="connsiteX4" fmla="*/ 1329786 w 1348191"/>
                              <a:gd name="connsiteY4" fmla="*/ 0 h 791462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</a:cxnLst>
                            <a:rect l="l" t="t" r="r" b="b"/>
                            <a:pathLst>
                              <a:path w="1348191" h="791462">
                                <a:moveTo>
                                  <a:pt x="1329786" y="0"/>
                                </a:moveTo>
                                <a:lnTo>
                                  <a:pt x="1348191" y="381926"/>
                                </a:lnTo>
                                <a:lnTo>
                                  <a:pt x="487742" y="791462"/>
                                </a:lnTo>
                                <a:lnTo>
                                  <a:pt x="0" y="612002"/>
                                </a:lnTo>
                                <a:lnTo>
                                  <a:pt x="1329786" y="0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cxnSp>
                        <p:nvCxnSpPr>
                          <p:cNvPr id="784" name="Straight Connector 783">
                            <a:extLst>
                              <a:ext uri="{FF2B5EF4-FFF2-40B4-BE49-F238E27FC236}">
                                <a16:creationId xmlns:a16="http://schemas.microsoft.com/office/drawing/2014/main" id="{FD7D06A2-5ED4-CBDD-4007-F0CB01E5814C}"/>
                              </a:ext>
                            </a:extLst>
                          </p:cNvPr>
                          <p:cNvCxnSpPr>
                            <a:endCxn id="779" idx="2"/>
                          </p:cNvCxnSpPr>
                          <p:nvPr/>
                        </p:nvCxnSpPr>
                        <p:spPr bwMode="auto">
                          <a:xfrm flipH="1" flipV="1">
                            <a:off x="1871277" y="1735739"/>
                            <a:ext cx="3169" cy="123743"/>
                          </a:xfrm>
                          <a:prstGeom prst="line">
                            <a:avLst/>
                          </a:prstGeom>
                          <a:noFill/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5" dist="19939" dir="5400000" algn="tl" rotWithShape="0">
                              <a:srgbClr val="000000">
                                <a:alpha val="38000"/>
                              </a:srgbClr>
                            </a:outerShdw>
                          </a:effectLst>
                        </p:spPr>
                      </p:cxnSp>
                      <p:cxnSp>
                        <p:nvCxnSpPr>
                          <p:cNvPr id="785" name="Straight Connector 784">
                            <a:extLst>
                              <a:ext uri="{FF2B5EF4-FFF2-40B4-BE49-F238E27FC236}">
                                <a16:creationId xmlns:a16="http://schemas.microsoft.com/office/drawing/2014/main" id="{6CACE3C1-2FE1-AB90-7E99-C6D28BFD8F5A}"/>
                              </a:ext>
                            </a:extLst>
                          </p:cNvPr>
                          <p:cNvCxnSpPr/>
                          <p:nvPr/>
                        </p:nvCxnSpPr>
                        <p:spPr bwMode="auto">
                          <a:xfrm flipH="1" flipV="1">
                            <a:off x="2996477" y="1733359"/>
                            <a:ext cx="3171" cy="123743"/>
                          </a:xfrm>
                          <a:prstGeom prst="line">
                            <a:avLst/>
                          </a:prstGeom>
                          <a:noFill/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5" dist="19939" dir="5400000" algn="tl" rotWithShape="0">
                              <a:srgbClr val="000000">
                                <a:alpha val="38000"/>
                              </a:srgbClr>
                            </a:outerShdw>
                          </a:effectLst>
                        </p:spPr>
                      </p:cxnSp>
                    </p:grpSp>
                    <p:grpSp>
                      <p:nvGrpSpPr>
                        <p:cNvPr id="774" name="Group 773">
                          <a:extLst>
                            <a:ext uri="{FF2B5EF4-FFF2-40B4-BE49-F238E27FC236}">
                              <a16:creationId xmlns:a16="http://schemas.microsoft.com/office/drawing/2014/main" id="{8A82F3A5-489C-0FDE-6F71-0A09F4E3056D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1770362" y="2873352"/>
                          <a:ext cx="441422" cy="369332"/>
                          <a:chOff x="667045" y="1708643"/>
                          <a:chExt cx="441422" cy="369332"/>
                        </a:xfrm>
                      </p:grpSpPr>
                      <p:sp>
                        <p:nvSpPr>
                          <p:cNvPr id="775" name="Oval 774">
                            <a:extLst>
                              <a:ext uri="{FF2B5EF4-FFF2-40B4-BE49-F238E27FC236}">
                                <a16:creationId xmlns:a16="http://schemas.microsoft.com/office/drawing/2014/main" id="{0E4C6D09-C59B-8ED3-2ECA-CDB3A3B9DD51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725417" y="1787240"/>
                            <a:ext cx="356365" cy="231962"/>
                          </a:xfrm>
                          <a:prstGeom prst="ellipse">
                            <a:avLst/>
                          </a:prstGeom>
                          <a:solidFill>
                            <a:srgbClr val="FFFFFF">
                              <a:alpha val="76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rtlCol="0"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776" name="TextBox 775">
                            <a:extLst>
                              <a:ext uri="{FF2B5EF4-FFF2-40B4-BE49-F238E27FC236}">
                                <a16:creationId xmlns:a16="http://schemas.microsoft.com/office/drawing/2014/main" id="{EDBB0DF3-A83A-9D6B-5358-910A07D4EB9C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667045" y="1708643"/>
                            <a:ext cx="441422" cy="369332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none" rtlCol="0">
                            <a:spAutoFit/>
                          </a:bodyPr>
                          <a:lstStyle/>
                          <a:p>
                            <a:pPr marL="0" marR="0" lvl="0" indent="0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en-US" sz="1800" b="0" i="0" u="none" strike="noStrike" kern="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0000"/>
                                </a:solidFill>
                                <a:effectLst/>
                                <a:uLnTx/>
                                <a:uFillTx/>
                                <a:latin typeface="Arial" charset="0"/>
                                <a:ea typeface="ＭＳ Ｐゴシック" charset="0"/>
                              </a:rPr>
                              <a:t>1d</a:t>
                            </a:r>
                          </a:p>
                        </p:txBody>
                      </p:sp>
                    </p:grpSp>
                  </p:grpSp>
                  <p:grpSp>
                    <p:nvGrpSpPr>
                      <p:cNvPr id="741" name="Group 740">
                        <a:extLst>
                          <a:ext uri="{FF2B5EF4-FFF2-40B4-BE49-F238E27FC236}">
                            <a16:creationId xmlns:a16="http://schemas.microsoft.com/office/drawing/2014/main" id="{1FFA1B79-EA73-A2AC-047A-6CECF806977D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2601806" y="3485072"/>
                        <a:ext cx="565150" cy="369332"/>
                        <a:chOff x="1736090" y="2873352"/>
                        <a:chExt cx="565150" cy="369332"/>
                      </a:xfrm>
                    </p:grpSpPr>
                    <p:grpSp>
                      <p:nvGrpSpPr>
                        <p:cNvPr id="760" name="Group 327">
                          <a:extLst>
                            <a:ext uri="{FF2B5EF4-FFF2-40B4-BE49-F238E27FC236}">
                              <a16:creationId xmlns:a16="http://schemas.microsoft.com/office/drawing/2014/main" id="{8B7B74D6-391D-240B-C1FA-F670130AE53C}"/>
                            </a:ext>
                          </a:extLst>
                        </p:cNvPr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1736090" y="2893762"/>
                          <a:ext cx="565150" cy="292100"/>
                          <a:chOff x="1871277" y="1576300"/>
                          <a:chExt cx="1128371" cy="437861"/>
                        </a:xfrm>
                      </p:grpSpPr>
                      <p:sp>
                        <p:nvSpPr>
                          <p:cNvPr id="764" name="Oval 763">
                            <a:extLst>
                              <a:ext uri="{FF2B5EF4-FFF2-40B4-BE49-F238E27FC236}">
                                <a16:creationId xmlns:a16="http://schemas.microsoft.com/office/drawing/2014/main" id="{CE9C2CE0-E231-EC3C-950C-3EBA925968D5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 flipV="1">
                            <a:off x="1874446" y="1692905"/>
                            <a:ext cx="1125202" cy="321256"/>
                          </a:xfrm>
                          <a:prstGeom prst="ellipse">
                            <a:avLst/>
                          </a:prstGeom>
                          <a:gradFill flip="none" rotWithShape="1">
                            <a:gsLst>
                              <a:gs pos="0">
                                <a:srgbClr val="3333CC">
                                  <a:lumMod val="75000"/>
                                </a:srgbClr>
                              </a:gs>
                              <a:gs pos="53000">
                                <a:srgbClr val="3333CC">
                                  <a:lumMod val="60000"/>
                                  <a:lumOff val="40000"/>
                                </a:srgbClr>
                              </a:gs>
                              <a:gs pos="100000">
                                <a:srgbClr val="3333CC">
                                  <a:lumMod val="75000"/>
                                </a:srgbClr>
                              </a:gs>
                            </a:gsLst>
                            <a:lin ang="0" scaled="1"/>
                            <a:tileRect/>
                          </a:gradFill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solidFill>
                                  <a:srgbClr val="000000"/>
                                </a:solidFill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765" name="Rectangle 764">
                            <a:extLst>
                              <a:ext uri="{FF2B5EF4-FFF2-40B4-BE49-F238E27FC236}">
                                <a16:creationId xmlns:a16="http://schemas.microsoft.com/office/drawing/2014/main" id="{E9511F45-9AD9-C460-C167-D6481C925751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1871277" y="1740499"/>
                            <a:ext cx="1128371" cy="114225"/>
                          </a:xfrm>
                          <a:prstGeom prst="rect">
                            <a:avLst/>
                          </a:prstGeom>
                          <a:gradFill rotWithShape="1">
                            <a:gsLst>
                              <a:gs pos="0">
                                <a:srgbClr val="3333CC">
                                  <a:lumMod val="75000"/>
                                </a:srgbClr>
                              </a:gs>
                              <a:gs pos="53000">
                                <a:srgbClr val="3333CC">
                                  <a:lumMod val="60000"/>
                                  <a:lumOff val="40000"/>
                                </a:srgbClr>
                              </a:gs>
                              <a:gs pos="100000">
                                <a:srgbClr val="3333CC">
                                  <a:lumMod val="75000"/>
                                </a:srgbClr>
                              </a:gs>
                            </a:gsLst>
                            <a:lin ang="10800000" scaled="0"/>
                          </a:gradFill>
                          <a:ln w="25400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766" name="Oval 765">
                            <a:extLst>
                              <a:ext uri="{FF2B5EF4-FFF2-40B4-BE49-F238E27FC236}">
                                <a16:creationId xmlns:a16="http://schemas.microsoft.com/office/drawing/2014/main" id="{45DD3D3D-8A32-D1FD-B5AB-9E602AB0D77C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 flipV="1">
                            <a:off x="1871277" y="1576300"/>
                            <a:ext cx="1125200" cy="321257"/>
                          </a:xfrm>
                          <a:prstGeom prst="ellipse">
                            <a:avLst/>
                          </a:prstGeom>
                          <a:solidFill>
                            <a:srgbClr val="FFFFFF">
                              <a:lumMod val="75000"/>
                            </a:srgbClr>
                          </a:solidFill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solidFill>
                                  <a:srgbClr val="000000"/>
                                </a:solidFill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767" name="Freeform 766">
                            <a:extLst>
                              <a:ext uri="{FF2B5EF4-FFF2-40B4-BE49-F238E27FC236}">
                                <a16:creationId xmlns:a16="http://schemas.microsoft.com/office/drawing/2014/main" id="{E3D52D23-0905-246E-E62F-24F3C186C3CC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159708" y="1673868"/>
                            <a:ext cx="548339" cy="159438"/>
                          </a:xfrm>
                          <a:custGeom>
                            <a:avLst/>
                            <a:gdLst>
                              <a:gd name="connsiteX0" fmla="*/ 1486231 w 2944854"/>
                              <a:gd name="connsiteY0" fmla="*/ 727041 h 1302232"/>
                              <a:gd name="connsiteX1" fmla="*/ 257675 w 2944854"/>
                              <a:gd name="connsiteY1" fmla="*/ 1302232 h 1302232"/>
                              <a:gd name="connsiteX2" fmla="*/ 0 w 2944854"/>
                              <a:gd name="connsiteY2" fmla="*/ 1228607 h 1302232"/>
                              <a:gd name="connsiteX3" fmla="*/ 911064 w 2944854"/>
                              <a:gd name="connsiteY3" fmla="*/ 837478 h 1302232"/>
                              <a:gd name="connsiteX4" fmla="*/ 883456 w 2944854"/>
                              <a:gd name="connsiteY4" fmla="*/ 450949 h 1302232"/>
                              <a:gd name="connsiteX5" fmla="*/ 161047 w 2944854"/>
                              <a:gd name="connsiteY5" fmla="*/ 119640 h 1302232"/>
                              <a:gd name="connsiteX6" fmla="*/ 404917 w 2944854"/>
                              <a:gd name="connsiteY6" fmla="*/ 50617 h 1302232"/>
                              <a:gd name="connsiteX7" fmla="*/ 1477028 w 2944854"/>
                              <a:gd name="connsiteY7" fmla="*/ 501566 h 1302232"/>
                              <a:gd name="connsiteX8" fmla="*/ 2572146 w 2944854"/>
                              <a:gd name="connsiteY8" fmla="*/ 0 h 1302232"/>
                              <a:gd name="connsiteX9" fmla="*/ 2875834 w 2944854"/>
                              <a:gd name="connsiteY9" fmla="*/ 96632 h 1302232"/>
                              <a:gd name="connsiteX10" fmla="*/ 2079803 w 2944854"/>
                              <a:gd name="connsiteY10" fmla="*/ 432543 h 1302232"/>
                              <a:gd name="connsiteX11" fmla="*/ 2240850 w 2944854"/>
                              <a:gd name="connsiteY11" fmla="*/ 920305 h 1302232"/>
                              <a:gd name="connsiteX12" fmla="*/ 2944854 w 2944854"/>
                              <a:gd name="connsiteY12" fmla="*/ 1228607 h 1302232"/>
                              <a:gd name="connsiteX13" fmla="*/ 2733192 w 2944854"/>
                              <a:gd name="connsiteY13" fmla="*/ 1297630 h 1302232"/>
                              <a:gd name="connsiteX14" fmla="*/ 1486231 w 2944854"/>
                              <a:gd name="connsiteY14" fmla="*/ 727041 h 1302232"/>
                              <a:gd name="connsiteX0" fmla="*/ 1486231 w 2944854"/>
                              <a:gd name="connsiteY0" fmla="*/ 727041 h 1316375"/>
                              <a:gd name="connsiteX1" fmla="*/ 257675 w 2944854"/>
                              <a:gd name="connsiteY1" fmla="*/ 1302232 h 1316375"/>
                              <a:gd name="connsiteX2" fmla="*/ 0 w 2944854"/>
                              <a:gd name="connsiteY2" fmla="*/ 1228607 h 1316375"/>
                              <a:gd name="connsiteX3" fmla="*/ 911064 w 2944854"/>
                              <a:gd name="connsiteY3" fmla="*/ 837478 h 1316375"/>
                              <a:gd name="connsiteX4" fmla="*/ 883456 w 2944854"/>
                              <a:gd name="connsiteY4" fmla="*/ 450949 h 1316375"/>
                              <a:gd name="connsiteX5" fmla="*/ 161047 w 2944854"/>
                              <a:gd name="connsiteY5" fmla="*/ 119640 h 1316375"/>
                              <a:gd name="connsiteX6" fmla="*/ 404917 w 2944854"/>
                              <a:gd name="connsiteY6" fmla="*/ 50617 h 1316375"/>
                              <a:gd name="connsiteX7" fmla="*/ 1477028 w 2944854"/>
                              <a:gd name="connsiteY7" fmla="*/ 501566 h 1316375"/>
                              <a:gd name="connsiteX8" fmla="*/ 2572146 w 2944854"/>
                              <a:gd name="connsiteY8" fmla="*/ 0 h 1316375"/>
                              <a:gd name="connsiteX9" fmla="*/ 2875834 w 2944854"/>
                              <a:gd name="connsiteY9" fmla="*/ 96632 h 1316375"/>
                              <a:gd name="connsiteX10" fmla="*/ 2079803 w 2944854"/>
                              <a:gd name="connsiteY10" fmla="*/ 432543 h 1316375"/>
                              <a:gd name="connsiteX11" fmla="*/ 2240850 w 2944854"/>
                              <a:gd name="connsiteY11" fmla="*/ 920305 h 1316375"/>
                              <a:gd name="connsiteX12" fmla="*/ 2944854 w 2944854"/>
                              <a:gd name="connsiteY12" fmla="*/ 1228607 h 1316375"/>
                              <a:gd name="connsiteX13" fmla="*/ 2756623 w 2944854"/>
                              <a:gd name="connsiteY13" fmla="*/ 1316375 h 1316375"/>
                              <a:gd name="connsiteX14" fmla="*/ 1486231 w 2944854"/>
                              <a:gd name="connsiteY14" fmla="*/ 727041 h 1316375"/>
                              <a:gd name="connsiteX0" fmla="*/ 1486231 w 3024520"/>
                              <a:gd name="connsiteY0" fmla="*/ 727041 h 1316375"/>
                              <a:gd name="connsiteX1" fmla="*/ 257675 w 3024520"/>
                              <a:gd name="connsiteY1" fmla="*/ 1302232 h 1316375"/>
                              <a:gd name="connsiteX2" fmla="*/ 0 w 3024520"/>
                              <a:gd name="connsiteY2" fmla="*/ 1228607 h 1316375"/>
                              <a:gd name="connsiteX3" fmla="*/ 911064 w 3024520"/>
                              <a:gd name="connsiteY3" fmla="*/ 837478 h 1316375"/>
                              <a:gd name="connsiteX4" fmla="*/ 883456 w 3024520"/>
                              <a:gd name="connsiteY4" fmla="*/ 450949 h 1316375"/>
                              <a:gd name="connsiteX5" fmla="*/ 161047 w 3024520"/>
                              <a:gd name="connsiteY5" fmla="*/ 119640 h 1316375"/>
                              <a:gd name="connsiteX6" fmla="*/ 404917 w 3024520"/>
                              <a:gd name="connsiteY6" fmla="*/ 50617 h 1316375"/>
                              <a:gd name="connsiteX7" fmla="*/ 1477028 w 3024520"/>
                              <a:gd name="connsiteY7" fmla="*/ 501566 h 1316375"/>
                              <a:gd name="connsiteX8" fmla="*/ 2572146 w 3024520"/>
                              <a:gd name="connsiteY8" fmla="*/ 0 h 1316375"/>
                              <a:gd name="connsiteX9" fmla="*/ 2875834 w 3024520"/>
                              <a:gd name="connsiteY9" fmla="*/ 96632 h 1316375"/>
                              <a:gd name="connsiteX10" fmla="*/ 2079803 w 3024520"/>
                              <a:gd name="connsiteY10" fmla="*/ 432543 h 1316375"/>
                              <a:gd name="connsiteX11" fmla="*/ 2240850 w 3024520"/>
                              <a:gd name="connsiteY11" fmla="*/ 920305 h 1316375"/>
                              <a:gd name="connsiteX12" fmla="*/ 3024520 w 3024520"/>
                              <a:gd name="connsiteY12" fmla="*/ 1228607 h 1316375"/>
                              <a:gd name="connsiteX13" fmla="*/ 2756623 w 3024520"/>
                              <a:gd name="connsiteY13" fmla="*/ 1316375 h 1316375"/>
                              <a:gd name="connsiteX14" fmla="*/ 1486231 w 3024520"/>
                              <a:gd name="connsiteY14" fmla="*/ 727041 h 1316375"/>
                              <a:gd name="connsiteX0" fmla="*/ 1537780 w 3076069"/>
                              <a:gd name="connsiteY0" fmla="*/ 727041 h 1316375"/>
                              <a:gd name="connsiteX1" fmla="*/ 309224 w 3076069"/>
                              <a:gd name="connsiteY1" fmla="*/ 1302232 h 1316375"/>
                              <a:gd name="connsiteX2" fmla="*/ 0 w 3076069"/>
                              <a:gd name="connsiteY2" fmla="*/ 1228607 h 1316375"/>
                              <a:gd name="connsiteX3" fmla="*/ 962613 w 3076069"/>
                              <a:gd name="connsiteY3" fmla="*/ 837478 h 1316375"/>
                              <a:gd name="connsiteX4" fmla="*/ 935005 w 3076069"/>
                              <a:gd name="connsiteY4" fmla="*/ 450949 h 1316375"/>
                              <a:gd name="connsiteX5" fmla="*/ 212596 w 3076069"/>
                              <a:gd name="connsiteY5" fmla="*/ 119640 h 1316375"/>
                              <a:gd name="connsiteX6" fmla="*/ 456466 w 3076069"/>
                              <a:gd name="connsiteY6" fmla="*/ 50617 h 1316375"/>
                              <a:gd name="connsiteX7" fmla="*/ 1528577 w 3076069"/>
                              <a:gd name="connsiteY7" fmla="*/ 501566 h 1316375"/>
                              <a:gd name="connsiteX8" fmla="*/ 2623695 w 3076069"/>
                              <a:gd name="connsiteY8" fmla="*/ 0 h 1316375"/>
                              <a:gd name="connsiteX9" fmla="*/ 2927383 w 3076069"/>
                              <a:gd name="connsiteY9" fmla="*/ 96632 h 1316375"/>
                              <a:gd name="connsiteX10" fmla="*/ 2131352 w 3076069"/>
                              <a:gd name="connsiteY10" fmla="*/ 432543 h 1316375"/>
                              <a:gd name="connsiteX11" fmla="*/ 2292399 w 3076069"/>
                              <a:gd name="connsiteY11" fmla="*/ 920305 h 1316375"/>
                              <a:gd name="connsiteX12" fmla="*/ 3076069 w 3076069"/>
                              <a:gd name="connsiteY12" fmla="*/ 1228607 h 1316375"/>
                              <a:gd name="connsiteX13" fmla="*/ 2808172 w 3076069"/>
                              <a:gd name="connsiteY13" fmla="*/ 1316375 h 1316375"/>
                              <a:gd name="connsiteX14" fmla="*/ 1537780 w 3076069"/>
                              <a:gd name="connsiteY14" fmla="*/ 727041 h 1316375"/>
                              <a:gd name="connsiteX0" fmla="*/ 1537780 w 3076069"/>
                              <a:gd name="connsiteY0" fmla="*/ 727041 h 1321259"/>
                              <a:gd name="connsiteX1" fmla="*/ 313981 w 3076069"/>
                              <a:gd name="connsiteY1" fmla="*/ 1321259 h 1321259"/>
                              <a:gd name="connsiteX2" fmla="*/ 0 w 3076069"/>
                              <a:gd name="connsiteY2" fmla="*/ 1228607 h 1321259"/>
                              <a:gd name="connsiteX3" fmla="*/ 962613 w 3076069"/>
                              <a:gd name="connsiteY3" fmla="*/ 837478 h 1321259"/>
                              <a:gd name="connsiteX4" fmla="*/ 935005 w 3076069"/>
                              <a:gd name="connsiteY4" fmla="*/ 450949 h 1321259"/>
                              <a:gd name="connsiteX5" fmla="*/ 212596 w 3076069"/>
                              <a:gd name="connsiteY5" fmla="*/ 119640 h 1321259"/>
                              <a:gd name="connsiteX6" fmla="*/ 456466 w 3076069"/>
                              <a:gd name="connsiteY6" fmla="*/ 50617 h 1321259"/>
                              <a:gd name="connsiteX7" fmla="*/ 1528577 w 3076069"/>
                              <a:gd name="connsiteY7" fmla="*/ 501566 h 1321259"/>
                              <a:gd name="connsiteX8" fmla="*/ 2623695 w 3076069"/>
                              <a:gd name="connsiteY8" fmla="*/ 0 h 1321259"/>
                              <a:gd name="connsiteX9" fmla="*/ 2927383 w 3076069"/>
                              <a:gd name="connsiteY9" fmla="*/ 96632 h 1321259"/>
                              <a:gd name="connsiteX10" fmla="*/ 2131352 w 3076069"/>
                              <a:gd name="connsiteY10" fmla="*/ 432543 h 1321259"/>
                              <a:gd name="connsiteX11" fmla="*/ 2292399 w 3076069"/>
                              <a:gd name="connsiteY11" fmla="*/ 920305 h 1321259"/>
                              <a:gd name="connsiteX12" fmla="*/ 3076069 w 3076069"/>
                              <a:gd name="connsiteY12" fmla="*/ 1228607 h 1321259"/>
                              <a:gd name="connsiteX13" fmla="*/ 2808172 w 3076069"/>
                              <a:gd name="connsiteY13" fmla="*/ 1316375 h 1321259"/>
                              <a:gd name="connsiteX14" fmla="*/ 1537780 w 3076069"/>
                              <a:gd name="connsiteY14" fmla="*/ 727041 h 1321259"/>
                              <a:gd name="connsiteX0" fmla="*/ 1537780 w 3076069"/>
                              <a:gd name="connsiteY0" fmla="*/ 750825 h 1321259"/>
                              <a:gd name="connsiteX1" fmla="*/ 313981 w 3076069"/>
                              <a:gd name="connsiteY1" fmla="*/ 1321259 h 1321259"/>
                              <a:gd name="connsiteX2" fmla="*/ 0 w 3076069"/>
                              <a:gd name="connsiteY2" fmla="*/ 1228607 h 1321259"/>
                              <a:gd name="connsiteX3" fmla="*/ 962613 w 3076069"/>
                              <a:gd name="connsiteY3" fmla="*/ 837478 h 1321259"/>
                              <a:gd name="connsiteX4" fmla="*/ 935005 w 3076069"/>
                              <a:gd name="connsiteY4" fmla="*/ 450949 h 1321259"/>
                              <a:gd name="connsiteX5" fmla="*/ 212596 w 3076069"/>
                              <a:gd name="connsiteY5" fmla="*/ 119640 h 1321259"/>
                              <a:gd name="connsiteX6" fmla="*/ 456466 w 3076069"/>
                              <a:gd name="connsiteY6" fmla="*/ 50617 h 1321259"/>
                              <a:gd name="connsiteX7" fmla="*/ 1528577 w 3076069"/>
                              <a:gd name="connsiteY7" fmla="*/ 501566 h 1321259"/>
                              <a:gd name="connsiteX8" fmla="*/ 2623695 w 3076069"/>
                              <a:gd name="connsiteY8" fmla="*/ 0 h 1321259"/>
                              <a:gd name="connsiteX9" fmla="*/ 2927383 w 3076069"/>
                              <a:gd name="connsiteY9" fmla="*/ 96632 h 1321259"/>
                              <a:gd name="connsiteX10" fmla="*/ 2131352 w 3076069"/>
                              <a:gd name="connsiteY10" fmla="*/ 432543 h 1321259"/>
                              <a:gd name="connsiteX11" fmla="*/ 2292399 w 3076069"/>
                              <a:gd name="connsiteY11" fmla="*/ 920305 h 1321259"/>
                              <a:gd name="connsiteX12" fmla="*/ 3076069 w 3076069"/>
                              <a:gd name="connsiteY12" fmla="*/ 1228607 h 1321259"/>
                              <a:gd name="connsiteX13" fmla="*/ 2808172 w 3076069"/>
                              <a:gd name="connsiteY13" fmla="*/ 1316375 h 1321259"/>
                              <a:gd name="connsiteX14" fmla="*/ 1537780 w 3076069"/>
                              <a:gd name="connsiteY14" fmla="*/ 750825 h 1321259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  <a:cxn ang="0">
                                <a:pos x="connsiteX5" y="connsiteY5"/>
                              </a:cxn>
                              <a:cxn ang="0">
                                <a:pos x="connsiteX6" y="connsiteY6"/>
                              </a:cxn>
                              <a:cxn ang="0">
                                <a:pos x="connsiteX7" y="connsiteY7"/>
                              </a:cxn>
                              <a:cxn ang="0">
                                <a:pos x="connsiteX8" y="connsiteY8"/>
                              </a:cxn>
                              <a:cxn ang="0">
                                <a:pos x="connsiteX9" y="connsiteY9"/>
                              </a:cxn>
                              <a:cxn ang="0">
                                <a:pos x="connsiteX10" y="connsiteY10"/>
                              </a:cxn>
                              <a:cxn ang="0">
                                <a:pos x="connsiteX11" y="connsiteY11"/>
                              </a:cxn>
                              <a:cxn ang="0">
                                <a:pos x="connsiteX12" y="connsiteY12"/>
                              </a:cxn>
                              <a:cxn ang="0">
                                <a:pos x="connsiteX13" y="connsiteY13"/>
                              </a:cxn>
                              <a:cxn ang="0">
                                <a:pos x="connsiteX14" y="connsiteY14"/>
                              </a:cxn>
                            </a:cxnLst>
                            <a:rect l="l" t="t" r="r" b="b"/>
                            <a:pathLst>
                              <a:path w="3076069" h="1321259">
                                <a:moveTo>
                                  <a:pt x="1537780" y="750825"/>
                                </a:moveTo>
                                <a:lnTo>
                                  <a:pt x="313981" y="1321259"/>
                                </a:lnTo>
                                <a:lnTo>
                                  <a:pt x="0" y="1228607"/>
                                </a:lnTo>
                                <a:lnTo>
                                  <a:pt x="962613" y="837478"/>
                                </a:lnTo>
                                <a:lnTo>
                                  <a:pt x="935005" y="450949"/>
                                </a:lnTo>
                                <a:lnTo>
                                  <a:pt x="212596" y="119640"/>
                                </a:lnTo>
                                <a:lnTo>
                                  <a:pt x="456466" y="50617"/>
                                </a:lnTo>
                                <a:lnTo>
                                  <a:pt x="1528577" y="501566"/>
                                </a:lnTo>
                                <a:lnTo>
                                  <a:pt x="2623695" y="0"/>
                                </a:lnTo>
                                <a:lnTo>
                                  <a:pt x="2927383" y="96632"/>
                                </a:lnTo>
                                <a:lnTo>
                                  <a:pt x="2131352" y="432543"/>
                                </a:lnTo>
                                <a:lnTo>
                                  <a:pt x="2292399" y="920305"/>
                                </a:lnTo>
                                <a:lnTo>
                                  <a:pt x="3076069" y="1228607"/>
                                </a:lnTo>
                                <a:lnTo>
                                  <a:pt x="2808172" y="1316375"/>
                                </a:lnTo>
                                <a:lnTo>
                                  <a:pt x="1537780" y="750825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60000"/>
                              <a:lumOff val="40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768" name="Freeform 767">
                            <a:extLst>
                              <a:ext uri="{FF2B5EF4-FFF2-40B4-BE49-F238E27FC236}">
                                <a16:creationId xmlns:a16="http://schemas.microsoft.com/office/drawing/2014/main" id="{0F5B00EF-9E7C-D4A7-C4F2-D6C9A86D3011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102655" y="1633412"/>
                            <a:ext cx="662444" cy="111846"/>
                          </a:xfrm>
                          <a:custGeom>
                            <a:avLst/>
                            <a:gdLst>
                              <a:gd name="connsiteX0" fmla="*/ 0 w 3645229"/>
                              <a:gd name="connsiteY0" fmla="*/ 214441 h 923747"/>
                              <a:gd name="connsiteX1" fmla="*/ 659770 w 3645229"/>
                              <a:gd name="connsiteY1" fmla="*/ 16495 h 923747"/>
                              <a:gd name="connsiteX2" fmla="*/ 1814367 w 3645229"/>
                              <a:gd name="connsiteY2" fmla="*/ 511360 h 923747"/>
                              <a:gd name="connsiteX3" fmla="*/ 2968965 w 3645229"/>
                              <a:gd name="connsiteY3" fmla="*/ 0 h 923747"/>
                              <a:gd name="connsiteX4" fmla="*/ 3645229 w 3645229"/>
                              <a:gd name="connsiteY4" fmla="*/ 197946 h 923747"/>
                              <a:gd name="connsiteX5" fmla="*/ 3199884 w 3645229"/>
                              <a:gd name="connsiteY5" fmla="*/ 461874 h 923747"/>
                              <a:gd name="connsiteX6" fmla="*/ 2985459 w 3645229"/>
                              <a:gd name="connsiteY6" fmla="*/ 379396 h 923747"/>
                              <a:gd name="connsiteX7" fmla="*/ 1830861 w 3645229"/>
                              <a:gd name="connsiteY7" fmla="*/ 923747 h 923747"/>
                              <a:gd name="connsiteX8" fmla="*/ 676264 w 3645229"/>
                              <a:gd name="connsiteY8" fmla="*/ 412387 h 923747"/>
                              <a:gd name="connsiteX9" fmla="*/ 527816 w 3645229"/>
                              <a:gd name="connsiteY9" fmla="*/ 478369 h 923747"/>
                              <a:gd name="connsiteX10" fmla="*/ 0 w 3645229"/>
                              <a:gd name="connsiteY10" fmla="*/ 21444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71662 w 3640627"/>
                              <a:gd name="connsiteY8" fmla="*/ 412387 h 923747"/>
                              <a:gd name="connsiteX9" fmla="*/ 523214 w 3640627"/>
                              <a:gd name="connsiteY9" fmla="*/ 478369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71662 w 3640627"/>
                              <a:gd name="connsiteY8" fmla="*/ 412387 h 923747"/>
                              <a:gd name="connsiteX9" fmla="*/ 523214 w 3640627"/>
                              <a:gd name="connsiteY9" fmla="*/ 482971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90067 w 3640627"/>
                              <a:gd name="connsiteY8" fmla="*/ 412387 h 923747"/>
                              <a:gd name="connsiteX9" fmla="*/ 523214 w 3640627"/>
                              <a:gd name="connsiteY9" fmla="*/ 482971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09765 w 3640627"/>
                              <a:gd name="connsiteY2" fmla="*/ 511360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2980857 w 3640627"/>
                              <a:gd name="connsiteY6" fmla="*/ 379396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55778 w 3640627"/>
                              <a:gd name="connsiteY2" fmla="*/ 534367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2980857 w 3640627"/>
                              <a:gd name="connsiteY6" fmla="*/ 379396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55778 w 3640627"/>
                              <a:gd name="connsiteY2" fmla="*/ 534367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3008465 w 3640627"/>
                              <a:gd name="connsiteY6" fmla="*/ 402404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723451"/>
                              <a:gd name="connsiteY0" fmla="*/ 242051 h 946755"/>
                              <a:gd name="connsiteX1" fmla="*/ 655168 w 3723451"/>
                              <a:gd name="connsiteY1" fmla="*/ 16495 h 946755"/>
                              <a:gd name="connsiteX2" fmla="*/ 1855778 w 3723451"/>
                              <a:gd name="connsiteY2" fmla="*/ 534367 h 946755"/>
                              <a:gd name="connsiteX3" fmla="*/ 2964363 w 3723451"/>
                              <a:gd name="connsiteY3" fmla="*/ 0 h 946755"/>
                              <a:gd name="connsiteX4" fmla="*/ 3723451 w 3723451"/>
                              <a:gd name="connsiteY4" fmla="*/ 220954 h 946755"/>
                              <a:gd name="connsiteX5" fmla="*/ 3195282 w 3723451"/>
                              <a:gd name="connsiteY5" fmla="*/ 461874 h 946755"/>
                              <a:gd name="connsiteX6" fmla="*/ 3008465 w 3723451"/>
                              <a:gd name="connsiteY6" fmla="*/ 402404 h 946755"/>
                              <a:gd name="connsiteX7" fmla="*/ 1876873 w 3723451"/>
                              <a:gd name="connsiteY7" fmla="*/ 946755 h 946755"/>
                              <a:gd name="connsiteX8" fmla="*/ 690067 w 3723451"/>
                              <a:gd name="connsiteY8" fmla="*/ 412387 h 946755"/>
                              <a:gd name="connsiteX9" fmla="*/ 523214 w 3723451"/>
                              <a:gd name="connsiteY9" fmla="*/ 482971 h 946755"/>
                              <a:gd name="connsiteX10" fmla="*/ 0 w 3723451"/>
                              <a:gd name="connsiteY10" fmla="*/ 242051 h 946755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95282 w 3723451"/>
                              <a:gd name="connsiteY5" fmla="*/ 448069 h 932950"/>
                              <a:gd name="connsiteX6" fmla="*/ 3008465 w 3723451"/>
                              <a:gd name="connsiteY6" fmla="*/ 388599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95282 w 3723451"/>
                              <a:gd name="connsiteY5" fmla="*/ 448069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86079 w 3723451"/>
                              <a:gd name="connsiteY5" fmla="*/ 461874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86079 w 3723451"/>
                              <a:gd name="connsiteY5" fmla="*/ 461874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711613 w 3723451"/>
                              <a:gd name="connsiteY8" fmla="*/ 413055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  <a:cxn ang="0">
                                <a:pos x="connsiteX5" y="connsiteY5"/>
                              </a:cxn>
                              <a:cxn ang="0">
                                <a:pos x="connsiteX6" y="connsiteY6"/>
                              </a:cxn>
                              <a:cxn ang="0">
                                <a:pos x="connsiteX7" y="connsiteY7"/>
                              </a:cxn>
                              <a:cxn ang="0">
                                <a:pos x="connsiteX8" y="connsiteY8"/>
                              </a:cxn>
                              <a:cxn ang="0">
                                <a:pos x="connsiteX9" y="connsiteY9"/>
                              </a:cxn>
                              <a:cxn ang="0">
                                <a:pos x="connsiteX10" y="connsiteY10"/>
                              </a:cxn>
                            </a:cxnLst>
                            <a:rect l="l" t="t" r="r" b="b"/>
                            <a:pathLst>
                              <a:path w="3723451" h="932950">
                                <a:moveTo>
                                  <a:pt x="0" y="228246"/>
                                </a:moveTo>
                                <a:lnTo>
                                  <a:pt x="655168" y="2690"/>
                                </a:lnTo>
                                <a:lnTo>
                                  <a:pt x="1855778" y="520562"/>
                                </a:lnTo>
                                <a:lnTo>
                                  <a:pt x="3001174" y="0"/>
                                </a:lnTo>
                                <a:lnTo>
                                  <a:pt x="3723451" y="207149"/>
                                </a:lnTo>
                                <a:lnTo>
                                  <a:pt x="3186079" y="461874"/>
                                </a:lnTo>
                                <a:lnTo>
                                  <a:pt x="3013067" y="393200"/>
                                </a:lnTo>
                                <a:lnTo>
                                  <a:pt x="1876873" y="932950"/>
                                </a:lnTo>
                                <a:lnTo>
                                  <a:pt x="711613" y="413055"/>
                                </a:lnTo>
                                <a:lnTo>
                                  <a:pt x="523214" y="469166"/>
                                </a:lnTo>
                                <a:lnTo>
                                  <a:pt x="0" y="228246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769" name="Freeform 768">
                            <a:extLst>
                              <a:ext uri="{FF2B5EF4-FFF2-40B4-BE49-F238E27FC236}">
                                <a16:creationId xmlns:a16="http://schemas.microsoft.com/office/drawing/2014/main" id="{1BE3B210-58B3-38F4-3156-17BFA32A1557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536889" y="1728599"/>
                            <a:ext cx="244057" cy="97568"/>
                          </a:xfrm>
                          <a:custGeom>
                            <a:avLst/>
                            <a:gdLst>
                              <a:gd name="connsiteX0" fmla="*/ 55216 w 1421812"/>
                              <a:gd name="connsiteY0" fmla="*/ 0 h 800665"/>
                              <a:gd name="connsiteX1" fmla="*/ 1421812 w 1421812"/>
                              <a:gd name="connsiteY1" fmla="*/ 625807 h 800665"/>
                              <a:gd name="connsiteX2" fmla="*/ 947874 w 1421812"/>
                              <a:gd name="connsiteY2" fmla="*/ 800665 h 800665"/>
                              <a:gd name="connsiteX3" fmla="*/ 50614 w 1421812"/>
                              <a:gd name="connsiteY3" fmla="*/ 404934 h 800665"/>
                              <a:gd name="connsiteX4" fmla="*/ 0 w 1421812"/>
                              <a:gd name="connsiteY4" fmla="*/ 404934 h 800665"/>
                              <a:gd name="connsiteX5" fmla="*/ 55216 w 1421812"/>
                              <a:gd name="connsiteY5" fmla="*/ 0 h 800665"/>
                              <a:gd name="connsiteX0" fmla="*/ 4602 w 1371198"/>
                              <a:gd name="connsiteY0" fmla="*/ 0 h 800665"/>
                              <a:gd name="connsiteX1" fmla="*/ 1371198 w 1371198"/>
                              <a:gd name="connsiteY1" fmla="*/ 625807 h 800665"/>
                              <a:gd name="connsiteX2" fmla="*/ 897260 w 1371198"/>
                              <a:gd name="connsiteY2" fmla="*/ 800665 h 800665"/>
                              <a:gd name="connsiteX3" fmla="*/ 0 w 1371198"/>
                              <a:gd name="connsiteY3" fmla="*/ 404934 h 800665"/>
                              <a:gd name="connsiteX4" fmla="*/ 4602 w 1371198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9868"/>
                              <a:gd name="connsiteX1" fmla="*/ 1366596 w 1366596"/>
                              <a:gd name="connsiteY1" fmla="*/ 625807 h 809868"/>
                              <a:gd name="connsiteX2" fmla="*/ 865050 w 1366596"/>
                              <a:gd name="connsiteY2" fmla="*/ 809868 h 809868"/>
                              <a:gd name="connsiteX3" fmla="*/ 4601 w 1366596"/>
                              <a:gd name="connsiteY3" fmla="*/ 427942 h 809868"/>
                              <a:gd name="connsiteX4" fmla="*/ 0 w 1366596"/>
                              <a:gd name="connsiteY4" fmla="*/ 0 h 809868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</a:cxnLst>
                            <a:rect l="l" t="t" r="r" b="b"/>
                            <a:pathLst>
                              <a:path w="1366596" h="809868">
                                <a:moveTo>
                                  <a:pt x="0" y="0"/>
                                </a:moveTo>
                                <a:lnTo>
                                  <a:pt x="1366596" y="625807"/>
                                </a:lnTo>
                                <a:lnTo>
                                  <a:pt x="865050" y="809868"/>
                                </a:lnTo>
                                <a:lnTo>
                                  <a:pt x="4601" y="427942"/>
                                </a:lnTo>
                                <a:cubicBezTo>
                                  <a:pt x="-1535" y="105836"/>
                                  <a:pt x="1534" y="142647"/>
                                  <a:pt x="0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770" name="Freeform 769">
                            <a:extLst>
                              <a:ext uri="{FF2B5EF4-FFF2-40B4-BE49-F238E27FC236}">
                                <a16:creationId xmlns:a16="http://schemas.microsoft.com/office/drawing/2014/main" id="{A74899FF-FDEE-3B6D-3917-C65B24A94171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089977" y="1730980"/>
                            <a:ext cx="240888" cy="95187"/>
                          </a:xfrm>
                          <a:custGeom>
                            <a:avLst/>
                            <a:gdLst>
                              <a:gd name="connsiteX0" fmla="*/ 1329786 w 1348191"/>
                              <a:gd name="connsiteY0" fmla="*/ 0 h 809869"/>
                              <a:gd name="connsiteX1" fmla="*/ 1348191 w 1348191"/>
                              <a:gd name="connsiteY1" fmla="*/ 400333 h 809869"/>
                              <a:gd name="connsiteX2" fmla="*/ 487742 w 1348191"/>
                              <a:gd name="connsiteY2" fmla="*/ 809869 h 809869"/>
                              <a:gd name="connsiteX3" fmla="*/ 0 w 1348191"/>
                              <a:gd name="connsiteY3" fmla="*/ 630409 h 809869"/>
                              <a:gd name="connsiteX4" fmla="*/ 1329786 w 1348191"/>
                              <a:gd name="connsiteY4" fmla="*/ 0 h 809869"/>
                              <a:gd name="connsiteX0" fmla="*/ 1329786 w 1348191"/>
                              <a:gd name="connsiteY0" fmla="*/ 0 h 791462"/>
                              <a:gd name="connsiteX1" fmla="*/ 1348191 w 1348191"/>
                              <a:gd name="connsiteY1" fmla="*/ 381926 h 791462"/>
                              <a:gd name="connsiteX2" fmla="*/ 487742 w 1348191"/>
                              <a:gd name="connsiteY2" fmla="*/ 791462 h 791462"/>
                              <a:gd name="connsiteX3" fmla="*/ 0 w 1348191"/>
                              <a:gd name="connsiteY3" fmla="*/ 612002 h 791462"/>
                              <a:gd name="connsiteX4" fmla="*/ 1329786 w 1348191"/>
                              <a:gd name="connsiteY4" fmla="*/ 0 h 791462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</a:cxnLst>
                            <a:rect l="l" t="t" r="r" b="b"/>
                            <a:pathLst>
                              <a:path w="1348191" h="791462">
                                <a:moveTo>
                                  <a:pt x="1329786" y="0"/>
                                </a:moveTo>
                                <a:lnTo>
                                  <a:pt x="1348191" y="381926"/>
                                </a:lnTo>
                                <a:lnTo>
                                  <a:pt x="487742" y="791462"/>
                                </a:lnTo>
                                <a:lnTo>
                                  <a:pt x="0" y="612002"/>
                                </a:lnTo>
                                <a:lnTo>
                                  <a:pt x="1329786" y="0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cxnSp>
                        <p:nvCxnSpPr>
                          <p:cNvPr id="771" name="Straight Connector 770">
                            <a:extLst>
                              <a:ext uri="{FF2B5EF4-FFF2-40B4-BE49-F238E27FC236}">
                                <a16:creationId xmlns:a16="http://schemas.microsoft.com/office/drawing/2014/main" id="{F623E847-94A6-9F5A-C596-42367DD97123}"/>
                              </a:ext>
                            </a:extLst>
                          </p:cNvPr>
                          <p:cNvCxnSpPr>
                            <a:endCxn id="766" idx="2"/>
                          </p:cNvCxnSpPr>
                          <p:nvPr/>
                        </p:nvCxnSpPr>
                        <p:spPr bwMode="auto">
                          <a:xfrm flipH="1" flipV="1">
                            <a:off x="1871277" y="1735739"/>
                            <a:ext cx="3169" cy="123743"/>
                          </a:xfrm>
                          <a:prstGeom prst="line">
                            <a:avLst/>
                          </a:prstGeom>
                          <a:noFill/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5" dist="19939" dir="5400000" algn="tl" rotWithShape="0">
                              <a:srgbClr val="000000">
                                <a:alpha val="38000"/>
                              </a:srgbClr>
                            </a:outerShdw>
                          </a:effectLst>
                        </p:spPr>
                      </p:cxnSp>
                      <p:cxnSp>
                        <p:nvCxnSpPr>
                          <p:cNvPr id="772" name="Straight Connector 771">
                            <a:extLst>
                              <a:ext uri="{FF2B5EF4-FFF2-40B4-BE49-F238E27FC236}">
                                <a16:creationId xmlns:a16="http://schemas.microsoft.com/office/drawing/2014/main" id="{61DD06A5-C113-5BDD-CA23-011FFC00FC1A}"/>
                              </a:ext>
                            </a:extLst>
                          </p:cNvPr>
                          <p:cNvCxnSpPr/>
                          <p:nvPr/>
                        </p:nvCxnSpPr>
                        <p:spPr bwMode="auto">
                          <a:xfrm flipH="1" flipV="1">
                            <a:off x="2996477" y="1733359"/>
                            <a:ext cx="3171" cy="123743"/>
                          </a:xfrm>
                          <a:prstGeom prst="line">
                            <a:avLst/>
                          </a:prstGeom>
                          <a:noFill/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5" dist="19939" dir="5400000" algn="tl" rotWithShape="0">
                              <a:srgbClr val="000000">
                                <a:alpha val="38000"/>
                              </a:srgbClr>
                            </a:outerShdw>
                          </a:effectLst>
                        </p:spPr>
                      </p:cxnSp>
                    </p:grpSp>
                    <p:grpSp>
                      <p:nvGrpSpPr>
                        <p:cNvPr id="761" name="Group 760">
                          <a:extLst>
                            <a:ext uri="{FF2B5EF4-FFF2-40B4-BE49-F238E27FC236}">
                              <a16:creationId xmlns:a16="http://schemas.microsoft.com/office/drawing/2014/main" id="{0483EF6A-07BE-2A9F-24B0-DBC3887E20BE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1770362" y="2873352"/>
                          <a:ext cx="428460" cy="369332"/>
                          <a:chOff x="667045" y="1708643"/>
                          <a:chExt cx="428460" cy="369332"/>
                        </a:xfrm>
                      </p:grpSpPr>
                      <p:sp>
                        <p:nvSpPr>
                          <p:cNvPr id="762" name="Oval 761">
                            <a:extLst>
                              <a:ext uri="{FF2B5EF4-FFF2-40B4-BE49-F238E27FC236}">
                                <a16:creationId xmlns:a16="http://schemas.microsoft.com/office/drawing/2014/main" id="{B6B81EE2-678E-65E3-16D8-629B1705A0F7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725417" y="1787240"/>
                            <a:ext cx="356365" cy="231962"/>
                          </a:xfrm>
                          <a:prstGeom prst="ellipse">
                            <a:avLst/>
                          </a:prstGeom>
                          <a:solidFill>
                            <a:srgbClr val="FFFFFF">
                              <a:alpha val="76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rtlCol="0"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763" name="TextBox 762">
                            <a:extLst>
                              <a:ext uri="{FF2B5EF4-FFF2-40B4-BE49-F238E27FC236}">
                                <a16:creationId xmlns:a16="http://schemas.microsoft.com/office/drawing/2014/main" id="{5858AED9-76BD-A35E-7742-82DD77544902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667045" y="1708643"/>
                            <a:ext cx="428460" cy="369332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none" rtlCol="0">
                            <a:spAutoFit/>
                          </a:bodyPr>
                          <a:lstStyle/>
                          <a:p>
                            <a:pPr marL="0" marR="0" lvl="0" indent="0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en-US" sz="1800" b="0" i="0" u="none" strike="noStrike" kern="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0000"/>
                                </a:solidFill>
                                <a:effectLst/>
                                <a:uLnTx/>
                                <a:uFillTx/>
                                <a:latin typeface="Arial" charset="0"/>
                                <a:ea typeface="ＭＳ Ｐゴシック" charset="0"/>
                              </a:rPr>
                              <a:t>1c</a:t>
                            </a:r>
                          </a:p>
                        </p:txBody>
                      </p:sp>
                    </p:grpSp>
                  </p:grpSp>
                  <p:grpSp>
                    <p:nvGrpSpPr>
                      <p:cNvPr id="742" name="Group 741">
                        <a:extLst>
                          <a:ext uri="{FF2B5EF4-FFF2-40B4-BE49-F238E27FC236}">
                            <a16:creationId xmlns:a16="http://schemas.microsoft.com/office/drawing/2014/main" id="{ACF7A3BA-4896-9844-9938-B79ECB0809C1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833331" y="3478719"/>
                        <a:ext cx="565150" cy="369332"/>
                        <a:chOff x="1736090" y="2873352"/>
                        <a:chExt cx="565150" cy="369332"/>
                      </a:xfrm>
                    </p:grpSpPr>
                    <p:grpSp>
                      <p:nvGrpSpPr>
                        <p:cNvPr id="747" name="Group 327">
                          <a:extLst>
                            <a:ext uri="{FF2B5EF4-FFF2-40B4-BE49-F238E27FC236}">
                              <a16:creationId xmlns:a16="http://schemas.microsoft.com/office/drawing/2014/main" id="{94C4B3A7-4AD9-135B-D4A6-DACBBC31C316}"/>
                            </a:ext>
                          </a:extLst>
                        </p:cNvPr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1736090" y="2893762"/>
                          <a:ext cx="565150" cy="292100"/>
                          <a:chOff x="1871277" y="1576300"/>
                          <a:chExt cx="1128371" cy="437861"/>
                        </a:xfrm>
                      </p:grpSpPr>
                      <p:sp>
                        <p:nvSpPr>
                          <p:cNvPr id="751" name="Oval 750">
                            <a:extLst>
                              <a:ext uri="{FF2B5EF4-FFF2-40B4-BE49-F238E27FC236}">
                                <a16:creationId xmlns:a16="http://schemas.microsoft.com/office/drawing/2014/main" id="{1F48D1C8-F1E1-C83B-2514-F0C3D393D897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 flipV="1">
                            <a:off x="1874446" y="1692905"/>
                            <a:ext cx="1125202" cy="321256"/>
                          </a:xfrm>
                          <a:prstGeom prst="ellipse">
                            <a:avLst/>
                          </a:prstGeom>
                          <a:gradFill flip="none" rotWithShape="1">
                            <a:gsLst>
                              <a:gs pos="0">
                                <a:srgbClr val="3333CC">
                                  <a:lumMod val="75000"/>
                                </a:srgbClr>
                              </a:gs>
                              <a:gs pos="53000">
                                <a:srgbClr val="3333CC">
                                  <a:lumMod val="60000"/>
                                  <a:lumOff val="40000"/>
                                </a:srgbClr>
                              </a:gs>
                              <a:gs pos="100000">
                                <a:srgbClr val="3333CC">
                                  <a:lumMod val="75000"/>
                                </a:srgbClr>
                              </a:gs>
                            </a:gsLst>
                            <a:lin ang="0" scaled="1"/>
                            <a:tileRect/>
                          </a:gradFill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solidFill>
                                  <a:srgbClr val="000000"/>
                                </a:solidFill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752" name="Rectangle 751">
                            <a:extLst>
                              <a:ext uri="{FF2B5EF4-FFF2-40B4-BE49-F238E27FC236}">
                                <a16:creationId xmlns:a16="http://schemas.microsoft.com/office/drawing/2014/main" id="{5AEB3786-183C-EECD-1652-22536AA3BB9A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1871277" y="1740499"/>
                            <a:ext cx="1128371" cy="114225"/>
                          </a:xfrm>
                          <a:prstGeom prst="rect">
                            <a:avLst/>
                          </a:prstGeom>
                          <a:gradFill rotWithShape="1">
                            <a:gsLst>
                              <a:gs pos="0">
                                <a:srgbClr val="3333CC">
                                  <a:lumMod val="75000"/>
                                </a:srgbClr>
                              </a:gs>
                              <a:gs pos="53000">
                                <a:srgbClr val="3333CC">
                                  <a:lumMod val="60000"/>
                                  <a:lumOff val="40000"/>
                                </a:srgbClr>
                              </a:gs>
                              <a:gs pos="100000">
                                <a:srgbClr val="3333CC">
                                  <a:lumMod val="75000"/>
                                </a:srgbClr>
                              </a:gs>
                            </a:gsLst>
                            <a:lin ang="10800000" scaled="0"/>
                          </a:gradFill>
                          <a:ln w="25400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753" name="Oval 752">
                            <a:extLst>
                              <a:ext uri="{FF2B5EF4-FFF2-40B4-BE49-F238E27FC236}">
                                <a16:creationId xmlns:a16="http://schemas.microsoft.com/office/drawing/2014/main" id="{D64AB5B2-3EAA-1E87-8DBB-926D346B1488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 flipV="1">
                            <a:off x="1871277" y="1576300"/>
                            <a:ext cx="1125200" cy="321257"/>
                          </a:xfrm>
                          <a:prstGeom prst="ellipse">
                            <a:avLst/>
                          </a:prstGeom>
                          <a:solidFill>
                            <a:srgbClr val="FFFFFF">
                              <a:lumMod val="75000"/>
                            </a:srgbClr>
                          </a:solidFill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solidFill>
                                  <a:srgbClr val="000000"/>
                                </a:solidFill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754" name="Freeform 753">
                            <a:extLst>
                              <a:ext uri="{FF2B5EF4-FFF2-40B4-BE49-F238E27FC236}">
                                <a16:creationId xmlns:a16="http://schemas.microsoft.com/office/drawing/2014/main" id="{E49B063D-6998-5683-AAB3-F2BAC25C514A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159708" y="1673868"/>
                            <a:ext cx="548339" cy="159438"/>
                          </a:xfrm>
                          <a:custGeom>
                            <a:avLst/>
                            <a:gdLst>
                              <a:gd name="connsiteX0" fmla="*/ 1486231 w 2944854"/>
                              <a:gd name="connsiteY0" fmla="*/ 727041 h 1302232"/>
                              <a:gd name="connsiteX1" fmla="*/ 257675 w 2944854"/>
                              <a:gd name="connsiteY1" fmla="*/ 1302232 h 1302232"/>
                              <a:gd name="connsiteX2" fmla="*/ 0 w 2944854"/>
                              <a:gd name="connsiteY2" fmla="*/ 1228607 h 1302232"/>
                              <a:gd name="connsiteX3" fmla="*/ 911064 w 2944854"/>
                              <a:gd name="connsiteY3" fmla="*/ 837478 h 1302232"/>
                              <a:gd name="connsiteX4" fmla="*/ 883456 w 2944854"/>
                              <a:gd name="connsiteY4" fmla="*/ 450949 h 1302232"/>
                              <a:gd name="connsiteX5" fmla="*/ 161047 w 2944854"/>
                              <a:gd name="connsiteY5" fmla="*/ 119640 h 1302232"/>
                              <a:gd name="connsiteX6" fmla="*/ 404917 w 2944854"/>
                              <a:gd name="connsiteY6" fmla="*/ 50617 h 1302232"/>
                              <a:gd name="connsiteX7" fmla="*/ 1477028 w 2944854"/>
                              <a:gd name="connsiteY7" fmla="*/ 501566 h 1302232"/>
                              <a:gd name="connsiteX8" fmla="*/ 2572146 w 2944854"/>
                              <a:gd name="connsiteY8" fmla="*/ 0 h 1302232"/>
                              <a:gd name="connsiteX9" fmla="*/ 2875834 w 2944854"/>
                              <a:gd name="connsiteY9" fmla="*/ 96632 h 1302232"/>
                              <a:gd name="connsiteX10" fmla="*/ 2079803 w 2944854"/>
                              <a:gd name="connsiteY10" fmla="*/ 432543 h 1302232"/>
                              <a:gd name="connsiteX11" fmla="*/ 2240850 w 2944854"/>
                              <a:gd name="connsiteY11" fmla="*/ 920305 h 1302232"/>
                              <a:gd name="connsiteX12" fmla="*/ 2944854 w 2944854"/>
                              <a:gd name="connsiteY12" fmla="*/ 1228607 h 1302232"/>
                              <a:gd name="connsiteX13" fmla="*/ 2733192 w 2944854"/>
                              <a:gd name="connsiteY13" fmla="*/ 1297630 h 1302232"/>
                              <a:gd name="connsiteX14" fmla="*/ 1486231 w 2944854"/>
                              <a:gd name="connsiteY14" fmla="*/ 727041 h 1302232"/>
                              <a:gd name="connsiteX0" fmla="*/ 1486231 w 2944854"/>
                              <a:gd name="connsiteY0" fmla="*/ 727041 h 1316375"/>
                              <a:gd name="connsiteX1" fmla="*/ 257675 w 2944854"/>
                              <a:gd name="connsiteY1" fmla="*/ 1302232 h 1316375"/>
                              <a:gd name="connsiteX2" fmla="*/ 0 w 2944854"/>
                              <a:gd name="connsiteY2" fmla="*/ 1228607 h 1316375"/>
                              <a:gd name="connsiteX3" fmla="*/ 911064 w 2944854"/>
                              <a:gd name="connsiteY3" fmla="*/ 837478 h 1316375"/>
                              <a:gd name="connsiteX4" fmla="*/ 883456 w 2944854"/>
                              <a:gd name="connsiteY4" fmla="*/ 450949 h 1316375"/>
                              <a:gd name="connsiteX5" fmla="*/ 161047 w 2944854"/>
                              <a:gd name="connsiteY5" fmla="*/ 119640 h 1316375"/>
                              <a:gd name="connsiteX6" fmla="*/ 404917 w 2944854"/>
                              <a:gd name="connsiteY6" fmla="*/ 50617 h 1316375"/>
                              <a:gd name="connsiteX7" fmla="*/ 1477028 w 2944854"/>
                              <a:gd name="connsiteY7" fmla="*/ 501566 h 1316375"/>
                              <a:gd name="connsiteX8" fmla="*/ 2572146 w 2944854"/>
                              <a:gd name="connsiteY8" fmla="*/ 0 h 1316375"/>
                              <a:gd name="connsiteX9" fmla="*/ 2875834 w 2944854"/>
                              <a:gd name="connsiteY9" fmla="*/ 96632 h 1316375"/>
                              <a:gd name="connsiteX10" fmla="*/ 2079803 w 2944854"/>
                              <a:gd name="connsiteY10" fmla="*/ 432543 h 1316375"/>
                              <a:gd name="connsiteX11" fmla="*/ 2240850 w 2944854"/>
                              <a:gd name="connsiteY11" fmla="*/ 920305 h 1316375"/>
                              <a:gd name="connsiteX12" fmla="*/ 2944854 w 2944854"/>
                              <a:gd name="connsiteY12" fmla="*/ 1228607 h 1316375"/>
                              <a:gd name="connsiteX13" fmla="*/ 2756623 w 2944854"/>
                              <a:gd name="connsiteY13" fmla="*/ 1316375 h 1316375"/>
                              <a:gd name="connsiteX14" fmla="*/ 1486231 w 2944854"/>
                              <a:gd name="connsiteY14" fmla="*/ 727041 h 1316375"/>
                              <a:gd name="connsiteX0" fmla="*/ 1486231 w 3024520"/>
                              <a:gd name="connsiteY0" fmla="*/ 727041 h 1316375"/>
                              <a:gd name="connsiteX1" fmla="*/ 257675 w 3024520"/>
                              <a:gd name="connsiteY1" fmla="*/ 1302232 h 1316375"/>
                              <a:gd name="connsiteX2" fmla="*/ 0 w 3024520"/>
                              <a:gd name="connsiteY2" fmla="*/ 1228607 h 1316375"/>
                              <a:gd name="connsiteX3" fmla="*/ 911064 w 3024520"/>
                              <a:gd name="connsiteY3" fmla="*/ 837478 h 1316375"/>
                              <a:gd name="connsiteX4" fmla="*/ 883456 w 3024520"/>
                              <a:gd name="connsiteY4" fmla="*/ 450949 h 1316375"/>
                              <a:gd name="connsiteX5" fmla="*/ 161047 w 3024520"/>
                              <a:gd name="connsiteY5" fmla="*/ 119640 h 1316375"/>
                              <a:gd name="connsiteX6" fmla="*/ 404917 w 3024520"/>
                              <a:gd name="connsiteY6" fmla="*/ 50617 h 1316375"/>
                              <a:gd name="connsiteX7" fmla="*/ 1477028 w 3024520"/>
                              <a:gd name="connsiteY7" fmla="*/ 501566 h 1316375"/>
                              <a:gd name="connsiteX8" fmla="*/ 2572146 w 3024520"/>
                              <a:gd name="connsiteY8" fmla="*/ 0 h 1316375"/>
                              <a:gd name="connsiteX9" fmla="*/ 2875834 w 3024520"/>
                              <a:gd name="connsiteY9" fmla="*/ 96632 h 1316375"/>
                              <a:gd name="connsiteX10" fmla="*/ 2079803 w 3024520"/>
                              <a:gd name="connsiteY10" fmla="*/ 432543 h 1316375"/>
                              <a:gd name="connsiteX11" fmla="*/ 2240850 w 3024520"/>
                              <a:gd name="connsiteY11" fmla="*/ 920305 h 1316375"/>
                              <a:gd name="connsiteX12" fmla="*/ 3024520 w 3024520"/>
                              <a:gd name="connsiteY12" fmla="*/ 1228607 h 1316375"/>
                              <a:gd name="connsiteX13" fmla="*/ 2756623 w 3024520"/>
                              <a:gd name="connsiteY13" fmla="*/ 1316375 h 1316375"/>
                              <a:gd name="connsiteX14" fmla="*/ 1486231 w 3024520"/>
                              <a:gd name="connsiteY14" fmla="*/ 727041 h 1316375"/>
                              <a:gd name="connsiteX0" fmla="*/ 1537780 w 3076069"/>
                              <a:gd name="connsiteY0" fmla="*/ 727041 h 1316375"/>
                              <a:gd name="connsiteX1" fmla="*/ 309224 w 3076069"/>
                              <a:gd name="connsiteY1" fmla="*/ 1302232 h 1316375"/>
                              <a:gd name="connsiteX2" fmla="*/ 0 w 3076069"/>
                              <a:gd name="connsiteY2" fmla="*/ 1228607 h 1316375"/>
                              <a:gd name="connsiteX3" fmla="*/ 962613 w 3076069"/>
                              <a:gd name="connsiteY3" fmla="*/ 837478 h 1316375"/>
                              <a:gd name="connsiteX4" fmla="*/ 935005 w 3076069"/>
                              <a:gd name="connsiteY4" fmla="*/ 450949 h 1316375"/>
                              <a:gd name="connsiteX5" fmla="*/ 212596 w 3076069"/>
                              <a:gd name="connsiteY5" fmla="*/ 119640 h 1316375"/>
                              <a:gd name="connsiteX6" fmla="*/ 456466 w 3076069"/>
                              <a:gd name="connsiteY6" fmla="*/ 50617 h 1316375"/>
                              <a:gd name="connsiteX7" fmla="*/ 1528577 w 3076069"/>
                              <a:gd name="connsiteY7" fmla="*/ 501566 h 1316375"/>
                              <a:gd name="connsiteX8" fmla="*/ 2623695 w 3076069"/>
                              <a:gd name="connsiteY8" fmla="*/ 0 h 1316375"/>
                              <a:gd name="connsiteX9" fmla="*/ 2927383 w 3076069"/>
                              <a:gd name="connsiteY9" fmla="*/ 96632 h 1316375"/>
                              <a:gd name="connsiteX10" fmla="*/ 2131352 w 3076069"/>
                              <a:gd name="connsiteY10" fmla="*/ 432543 h 1316375"/>
                              <a:gd name="connsiteX11" fmla="*/ 2292399 w 3076069"/>
                              <a:gd name="connsiteY11" fmla="*/ 920305 h 1316375"/>
                              <a:gd name="connsiteX12" fmla="*/ 3076069 w 3076069"/>
                              <a:gd name="connsiteY12" fmla="*/ 1228607 h 1316375"/>
                              <a:gd name="connsiteX13" fmla="*/ 2808172 w 3076069"/>
                              <a:gd name="connsiteY13" fmla="*/ 1316375 h 1316375"/>
                              <a:gd name="connsiteX14" fmla="*/ 1537780 w 3076069"/>
                              <a:gd name="connsiteY14" fmla="*/ 727041 h 1316375"/>
                              <a:gd name="connsiteX0" fmla="*/ 1537780 w 3076069"/>
                              <a:gd name="connsiteY0" fmla="*/ 727041 h 1321259"/>
                              <a:gd name="connsiteX1" fmla="*/ 313981 w 3076069"/>
                              <a:gd name="connsiteY1" fmla="*/ 1321259 h 1321259"/>
                              <a:gd name="connsiteX2" fmla="*/ 0 w 3076069"/>
                              <a:gd name="connsiteY2" fmla="*/ 1228607 h 1321259"/>
                              <a:gd name="connsiteX3" fmla="*/ 962613 w 3076069"/>
                              <a:gd name="connsiteY3" fmla="*/ 837478 h 1321259"/>
                              <a:gd name="connsiteX4" fmla="*/ 935005 w 3076069"/>
                              <a:gd name="connsiteY4" fmla="*/ 450949 h 1321259"/>
                              <a:gd name="connsiteX5" fmla="*/ 212596 w 3076069"/>
                              <a:gd name="connsiteY5" fmla="*/ 119640 h 1321259"/>
                              <a:gd name="connsiteX6" fmla="*/ 456466 w 3076069"/>
                              <a:gd name="connsiteY6" fmla="*/ 50617 h 1321259"/>
                              <a:gd name="connsiteX7" fmla="*/ 1528577 w 3076069"/>
                              <a:gd name="connsiteY7" fmla="*/ 501566 h 1321259"/>
                              <a:gd name="connsiteX8" fmla="*/ 2623695 w 3076069"/>
                              <a:gd name="connsiteY8" fmla="*/ 0 h 1321259"/>
                              <a:gd name="connsiteX9" fmla="*/ 2927383 w 3076069"/>
                              <a:gd name="connsiteY9" fmla="*/ 96632 h 1321259"/>
                              <a:gd name="connsiteX10" fmla="*/ 2131352 w 3076069"/>
                              <a:gd name="connsiteY10" fmla="*/ 432543 h 1321259"/>
                              <a:gd name="connsiteX11" fmla="*/ 2292399 w 3076069"/>
                              <a:gd name="connsiteY11" fmla="*/ 920305 h 1321259"/>
                              <a:gd name="connsiteX12" fmla="*/ 3076069 w 3076069"/>
                              <a:gd name="connsiteY12" fmla="*/ 1228607 h 1321259"/>
                              <a:gd name="connsiteX13" fmla="*/ 2808172 w 3076069"/>
                              <a:gd name="connsiteY13" fmla="*/ 1316375 h 1321259"/>
                              <a:gd name="connsiteX14" fmla="*/ 1537780 w 3076069"/>
                              <a:gd name="connsiteY14" fmla="*/ 727041 h 1321259"/>
                              <a:gd name="connsiteX0" fmla="*/ 1537780 w 3076069"/>
                              <a:gd name="connsiteY0" fmla="*/ 750825 h 1321259"/>
                              <a:gd name="connsiteX1" fmla="*/ 313981 w 3076069"/>
                              <a:gd name="connsiteY1" fmla="*/ 1321259 h 1321259"/>
                              <a:gd name="connsiteX2" fmla="*/ 0 w 3076069"/>
                              <a:gd name="connsiteY2" fmla="*/ 1228607 h 1321259"/>
                              <a:gd name="connsiteX3" fmla="*/ 962613 w 3076069"/>
                              <a:gd name="connsiteY3" fmla="*/ 837478 h 1321259"/>
                              <a:gd name="connsiteX4" fmla="*/ 935005 w 3076069"/>
                              <a:gd name="connsiteY4" fmla="*/ 450949 h 1321259"/>
                              <a:gd name="connsiteX5" fmla="*/ 212596 w 3076069"/>
                              <a:gd name="connsiteY5" fmla="*/ 119640 h 1321259"/>
                              <a:gd name="connsiteX6" fmla="*/ 456466 w 3076069"/>
                              <a:gd name="connsiteY6" fmla="*/ 50617 h 1321259"/>
                              <a:gd name="connsiteX7" fmla="*/ 1528577 w 3076069"/>
                              <a:gd name="connsiteY7" fmla="*/ 501566 h 1321259"/>
                              <a:gd name="connsiteX8" fmla="*/ 2623695 w 3076069"/>
                              <a:gd name="connsiteY8" fmla="*/ 0 h 1321259"/>
                              <a:gd name="connsiteX9" fmla="*/ 2927383 w 3076069"/>
                              <a:gd name="connsiteY9" fmla="*/ 96632 h 1321259"/>
                              <a:gd name="connsiteX10" fmla="*/ 2131352 w 3076069"/>
                              <a:gd name="connsiteY10" fmla="*/ 432543 h 1321259"/>
                              <a:gd name="connsiteX11" fmla="*/ 2292399 w 3076069"/>
                              <a:gd name="connsiteY11" fmla="*/ 920305 h 1321259"/>
                              <a:gd name="connsiteX12" fmla="*/ 3076069 w 3076069"/>
                              <a:gd name="connsiteY12" fmla="*/ 1228607 h 1321259"/>
                              <a:gd name="connsiteX13" fmla="*/ 2808172 w 3076069"/>
                              <a:gd name="connsiteY13" fmla="*/ 1316375 h 1321259"/>
                              <a:gd name="connsiteX14" fmla="*/ 1537780 w 3076069"/>
                              <a:gd name="connsiteY14" fmla="*/ 750825 h 1321259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  <a:cxn ang="0">
                                <a:pos x="connsiteX5" y="connsiteY5"/>
                              </a:cxn>
                              <a:cxn ang="0">
                                <a:pos x="connsiteX6" y="connsiteY6"/>
                              </a:cxn>
                              <a:cxn ang="0">
                                <a:pos x="connsiteX7" y="connsiteY7"/>
                              </a:cxn>
                              <a:cxn ang="0">
                                <a:pos x="connsiteX8" y="connsiteY8"/>
                              </a:cxn>
                              <a:cxn ang="0">
                                <a:pos x="connsiteX9" y="connsiteY9"/>
                              </a:cxn>
                              <a:cxn ang="0">
                                <a:pos x="connsiteX10" y="connsiteY10"/>
                              </a:cxn>
                              <a:cxn ang="0">
                                <a:pos x="connsiteX11" y="connsiteY11"/>
                              </a:cxn>
                              <a:cxn ang="0">
                                <a:pos x="connsiteX12" y="connsiteY12"/>
                              </a:cxn>
                              <a:cxn ang="0">
                                <a:pos x="connsiteX13" y="connsiteY13"/>
                              </a:cxn>
                              <a:cxn ang="0">
                                <a:pos x="connsiteX14" y="connsiteY14"/>
                              </a:cxn>
                            </a:cxnLst>
                            <a:rect l="l" t="t" r="r" b="b"/>
                            <a:pathLst>
                              <a:path w="3076069" h="1321259">
                                <a:moveTo>
                                  <a:pt x="1537780" y="750825"/>
                                </a:moveTo>
                                <a:lnTo>
                                  <a:pt x="313981" y="1321259"/>
                                </a:lnTo>
                                <a:lnTo>
                                  <a:pt x="0" y="1228607"/>
                                </a:lnTo>
                                <a:lnTo>
                                  <a:pt x="962613" y="837478"/>
                                </a:lnTo>
                                <a:lnTo>
                                  <a:pt x="935005" y="450949"/>
                                </a:lnTo>
                                <a:lnTo>
                                  <a:pt x="212596" y="119640"/>
                                </a:lnTo>
                                <a:lnTo>
                                  <a:pt x="456466" y="50617"/>
                                </a:lnTo>
                                <a:lnTo>
                                  <a:pt x="1528577" y="501566"/>
                                </a:lnTo>
                                <a:lnTo>
                                  <a:pt x="2623695" y="0"/>
                                </a:lnTo>
                                <a:lnTo>
                                  <a:pt x="2927383" y="96632"/>
                                </a:lnTo>
                                <a:lnTo>
                                  <a:pt x="2131352" y="432543"/>
                                </a:lnTo>
                                <a:lnTo>
                                  <a:pt x="2292399" y="920305"/>
                                </a:lnTo>
                                <a:lnTo>
                                  <a:pt x="3076069" y="1228607"/>
                                </a:lnTo>
                                <a:lnTo>
                                  <a:pt x="2808172" y="1316375"/>
                                </a:lnTo>
                                <a:lnTo>
                                  <a:pt x="1537780" y="750825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60000"/>
                              <a:lumOff val="40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755" name="Freeform 754">
                            <a:extLst>
                              <a:ext uri="{FF2B5EF4-FFF2-40B4-BE49-F238E27FC236}">
                                <a16:creationId xmlns:a16="http://schemas.microsoft.com/office/drawing/2014/main" id="{412A5FA1-2B42-5268-6C70-0FA16AE22FBF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102655" y="1633412"/>
                            <a:ext cx="662444" cy="111846"/>
                          </a:xfrm>
                          <a:custGeom>
                            <a:avLst/>
                            <a:gdLst>
                              <a:gd name="connsiteX0" fmla="*/ 0 w 3645229"/>
                              <a:gd name="connsiteY0" fmla="*/ 214441 h 923747"/>
                              <a:gd name="connsiteX1" fmla="*/ 659770 w 3645229"/>
                              <a:gd name="connsiteY1" fmla="*/ 16495 h 923747"/>
                              <a:gd name="connsiteX2" fmla="*/ 1814367 w 3645229"/>
                              <a:gd name="connsiteY2" fmla="*/ 511360 h 923747"/>
                              <a:gd name="connsiteX3" fmla="*/ 2968965 w 3645229"/>
                              <a:gd name="connsiteY3" fmla="*/ 0 h 923747"/>
                              <a:gd name="connsiteX4" fmla="*/ 3645229 w 3645229"/>
                              <a:gd name="connsiteY4" fmla="*/ 197946 h 923747"/>
                              <a:gd name="connsiteX5" fmla="*/ 3199884 w 3645229"/>
                              <a:gd name="connsiteY5" fmla="*/ 461874 h 923747"/>
                              <a:gd name="connsiteX6" fmla="*/ 2985459 w 3645229"/>
                              <a:gd name="connsiteY6" fmla="*/ 379396 h 923747"/>
                              <a:gd name="connsiteX7" fmla="*/ 1830861 w 3645229"/>
                              <a:gd name="connsiteY7" fmla="*/ 923747 h 923747"/>
                              <a:gd name="connsiteX8" fmla="*/ 676264 w 3645229"/>
                              <a:gd name="connsiteY8" fmla="*/ 412387 h 923747"/>
                              <a:gd name="connsiteX9" fmla="*/ 527816 w 3645229"/>
                              <a:gd name="connsiteY9" fmla="*/ 478369 h 923747"/>
                              <a:gd name="connsiteX10" fmla="*/ 0 w 3645229"/>
                              <a:gd name="connsiteY10" fmla="*/ 21444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71662 w 3640627"/>
                              <a:gd name="connsiteY8" fmla="*/ 412387 h 923747"/>
                              <a:gd name="connsiteX9" fmla="*/ 523214 w 3640627"/>
                              <a:gd name="connsiteY9" fmla="*/ 478369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71662 w 3640627"/>
                              <a:gd name="connsiteY8" fmla="*/ 412387 h 923747"/>
                              <a:gd name="connsiteX9" fmla="*/ 523214 w 3640627"/>
                              <a:gd name="connsiteY9" fmla="*/ 482971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23747"/>
                              <a:gd name="connsiteX1" fmla="*/ 655168 w 3640627"/>
                              <a:gd name="connsiteY1" fmla="*/ 16495 h 923747"/>
                              <a:gd name="connsiteX2" fmla="*/ 1809765 w 3640627"/>
                              <a:gd name="connsiteY2" fmla="*/ 511360 h 923747"/>
                              <a:gd name="connsiteX3" fmla="*/ 2964363 w 3640627"/>
                              <a:gd name="connsiteY3" fmla="*/ 0 h 923747"/>
                              <a:gd name="connsiteX4" fmla="*/ 3640627 w 3640627"/>
                              <a:gd name="connsiteY4" fmla="*/ 197946 h 923747"/>
                              <a:gd name="connsiteX5" fmla="*/ 3195282 w 3640627"/>
                              <a:gd name="connsiteY5" fmla="*/ 461874 h 923747"/>
                              <a:gd name="connsiteX6" fmla="*/ 2980857 w 3640627"/>
                              <a:gd name="connsiteY6" fmla="*/ 379396 h 923747"/>
                              <a:gd name="connsiteX7" fmla="*/ 1826259 w 3640627"/>
                              <a:gd name="connsiteY7" fmla="*/ 923747 h 923747"/>
                              <a:gd name="connsiteX8" fmla="*/ 690067 w 3640627"/>
                              <a:gd name="connsiteY8" fmla="*/ 412387 h 923747"/>
                              <a:gd name="connsiteX9" fmla="*/ 523214 w 3640627"/>
                              <a:gd name="connsiteY9" fmla="*/ 482971 h 923747"/>
                              <a:gd name="connsiteX10" fmla="*/ 0 w 3640627"/>
                              <a:gd name="connsiteY10" fmla="*/ 242051 h 923747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09765 w 3640627"/>
                              <a:gd name="connsiteY2" fmla="*/ 511360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2980857 w 3640627"/>
                              <a:gd name="connsiteY6" fmla="*/ 379396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55778 w 3640627"/>
                              <a:gd name="connsiteY2" fmla="*/ 534367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2980857 w 3640627"/>
                              <a:gd name="connsiteY6" fmla="*/ 379396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640627"/>
                              <a:gd name="connsiteY0" fmla="*/ 242051 h 946755"/>
                              <a:gd name="connsiteX1" fmla="*/ 655168 w 3640627"/>
                              <a:gd name="connsiteY1" fmla="*/ 16495 h 946755"/>
                              <a:gd name="connsiteX2" fmla="*/ 1855778 w 3640627"/>
                              <a:gd name="connsiteY2" fmla="*/ 534367 h 946755"/>
                              <a:gd name="connsiteX3" fmla="*/ 2964363 w 3640627"/>
                              <a:gd name="connsiteY3" fmla="*/ 0 h 946755"/>
                              <a:gd name="connsiteX4" fmla="*/ 3640627 w 3640627"/>
                              <a:gd name="connsiteY4" fmla="*/ 197946 h 946755"/>
                              <a:gd name="connsiteX5" fmla="*/ 3195282 w 3640627"/>
                              <a:gd name="connsiteY5" fmla="*/ 461874 h 946755"/>
                              <a:gd name="connsiteX6" fmla="*/ 3008465 w 3640627"/>
                              <a:gd name="connsiteY6" fmla="*/ 402404 h 946755"/>
                              <a:gd name="connsiteX7" fmla="*/ 1876873 w 3640627"/>
                              <a:gd name="connsiteY7" fmla="*/ 946755 h 946755"/>
                              <a:gd name="connsiteX8" fmla="*/ 690067 w 3640627"/>
                              <a:gd name="connsiteY8" fmla="*/ 412387 h 946755"/>
                              <a:gd name="connsiteX9" fmla="*/ 523214 w 3640627"/>
                              <a:gd name="connsiteY9" fmla="*/ 482971 h 946755"/>
                              <a:gd name="connsiteX10" fmla="*/ 0 w 3640627"/>
                              <a:gd name="connsiteY10" fmla="*/ 242051 h 946755"/>
                              <a:gd name="connsiteX0" fmla="*/ 0 w 3723451"/>
                              <a:gd name="connsiteY0" fmla="*/ 242051 h 946755"/>
                              <a:gd name="connsiteX1" fmla="*/ 655168 w 3723451"/>
                              <a:gd name="connsiteY1" fmla="*/ 16495 h 946755"/>
                              <a:gd name="connsiteX2" fmla="*/ 1855778 w 3723451"/>
                              <a:gd name="connsiteY2" fmla="*/ 534367 h 946755"/>
                              <a:gd name="connsiteX3" fmla="*/ 2964363 w 3723451"/>
                              <a:gd name="connsiteY3" fmla="*/ 0 h 946755"/>
                              <a:gd name="connsiteX4" fmla="*/ 3723451 w 3723451"/>
                              <a:gd name="connsiteY4" fmla="*/ 220954 h 946755"/>
                              <a:gd name="connsiteX5" fmla="*/ 3195282 w 3723451"/>
                              <a:gd name="connsiteY5" fmla="*/ 461874 h 946755"/>
                              <a:gd name="connsiteX6" fmla="*/ 3008465 w 3723451"/>
                              <a:gd name="connsiteY6" fmla="*/ 402404 h 946755"/>
                              <a:gd name="connsiteX7" fmla="*/ 1876873 w 3723451"/>
                              <a:gd name="connsiteY7" fmla="*/ 946755 h 946755"/>
                              <a:gd name="connsiteX8" fmla="*/ 690067 w 3723451"/>
                              <a:gd name="connsiteY8" fmla="*/ 412387 h 946755"/>
                              <a:gd name="connsiteX9" fmla="*/ 523214 w 3723451"/>
                              <a:gd name="connsiteY9" fmla="*/ 482971 h 946755"/>
                              <a:gd name="connsiteX10" fmla="*/ 0 w 3723451"/>
                              <a:gd name="connsiteY10" fmla="*/ 242051 h 946755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95282 w 3723451"/>
                              <a:gd name="connsiteY5" fmla="*/ 448069 h 932950"/>
                              <a:gd name="connsiteX6" fmla="*/ 3008465 w 3723451"/>
                              <a:gd name="connsiteY6" fmla="*/ 388599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95282 w 3723451"/>
                              <a:gd name="connsiteY5" fmla="*/ 448069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86079 w 3723451"/>
                              <a:gd name="connsiteY5" fmla="*/ 461874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690067 w 3723451"/>
                              <a:gd name="connsiteY8" fmla="*/ 398582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  <a:gd name="connsiteX0" fmla="*/ 0 w 3723451"/>
                              <a:gd name="connsiteY0" fmla="*/ 228246 h 932950"/>
                              <a:gd name="connsiteX1" fmla="*/ 655168 w 3723451"/>
                              <a:gd name="connsiteY1" fmla="*/ 2690 h 932950"/>
                              <a:gd name="connsiteX2" fmla="*/ 1855778 w 3723451"/>
                              <a:gd name="connsiteY2" fmla="*/ 520562 h 932950"/>
                              <a:gd name="connsiteX3" fmla="*/ 3001174 w 3723451"/>
                              <a:gd name="connsiteY3" fmla="*/ 0 h 932950"/>
                              <a:gd name="connsiteX4" fmla="*/ 3723451 w 3723451"/>
                              <a:gd name="connsiteY4" fmla="*/ 207149 h 932950"/>
                              <a:gd name="connsiteX5" fmla="*/ 3186079 w 3723451"/>
                              <a:gd name="connsiteY5" fmla="*/ 461874 h 932950"/>
                              <a:gd name="connsiteX6" fmla="*/ 3013067 w 3723451"/>
                              <a:gd name="connsiteY6" fmla="*/ 393200 h 932950"/>
                              <a:gd name="connsiteX7" fmla="*/ 1876873 w 3723451"/>
                              <a:gd name="connsiteY7" fmla="*/ 932950 h 932950"/>
                              <a:gd name="connsiteX8" fmla="*/ 711613 w 3723451"/>
                              <a:gd name="connsiteY8" fmla="*/ 413055 h 932950"/>
                              <a:gd name="connsiteX9" fmla="*/ 523214 w 3723451"/>
                              <a:gd name="connsiteY9" fmla="*/ 469166 h 932950"/>
                              <a:gd name="connsiteX10" fmla="*/ 0 w 3723451"/>
                              <a:gd name="connsiteY10" fmla="*/ 228246 h 932950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  <a:cxn ang="0">
                                <a:pos x="connsiteX5" y="connsiteY5"/>
                              </a:cxn>
                              <a:cxn ang="0">
                                <a:pos x="connsiteX6" y="connsiteY6"/>
                              </a:cxn>
                              <a:cxn ang="0">
                                <a:pos x="connsiteX7" y="connsiteY7"/>
                              </a:cxn>
                              <a:cxn ang="0">
                                <a:pos x="connsiteX8" y="connsiteY8"/>
                              </a:cxn>
                              <a:cxn ang="0">
                                <a:pos x="connsiteX9" y="connsiteY9"/>
                              </a:cxn>
                              <a:cxn ang="0">
                                <a:pos x="connsiteX10" y="connsiteY10"/>
                              </a:cxn>
                            </a:cxnLst>
                            <a:rect l="l" t="t" r="r" b="b"/>
                            <a:pathLst>
                              <a:path w="3723451" h="932950">
                                <a:moveTo>
                                  <a:pt x="0" y="228246"/>
                                </a:moveTo>
                                <a:lnTo>
                                  <a:pt x="655168" y="2690"/>
                                </a:lnTo>
                                <a:lnTo>
                                  <a:pt x="1855778" y="520562"/>
                                </a:lnTo>
                                <a:lnTo>
                                  <a:pt x="3001174" y="0"/>
                                </a:lnTo>
                                <a:lnTo>
                                  <a:pt x="3723451" y="207149"/>
                                </a:lnTo>
                                <a:lnTo>
                                  <a:pt x="3186079" y="461874"/>
                                </a:lnTo>
                                <a:lnTo>
                                  <a:pt x="3013067" y="393200"/>
                                </a:lnTo>
                                <a:lnTo>
                                  <a:pt x="1876873" y="932950"/>
                                </a:lnTo>
                                <a:lnTo>
                                  <a:pt x="711613" y="413055"/>
                                </a:lnTo>
                                <a:lnTo>
                                  <a:pt x="523214" y="469166"/>
                                </a:lnTo>
                                <a:lnTo>
                                  <a:pt x="0" y="228246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756" name="Freeform 755">
                            <a:extLst>
                              <a:ext uri="{FF2B5EF4-FFF2-40B4-BE49-F238E27FC236}">
                                <a16:creationId xmlns:a16="http://schemas.microsoft.com/office/drawing/2014/main" id="{3384EB80-C9D8-F94A-21D5-D08DCC4E88F8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536889" y="1728599"/>
                            <a:ext cx="244057" cy="97568"/>
                          </a:xfrm>
                          <a:custGeom>
                            <a:avLst/>
                            <a:gdLst>
                              <a:gd name="connsiteX0" fmla="*/ 55216 w 1421812"/>
                              <a:gd name="connsiteY0" fmla="*/ 0 h 800665"/>
                              <a:gd name="connsiteX1" fmla="*/ 1421812 w 1421812"/>
                              <a:gd name="connsiteY1" fmla="*/ 625807 h 800665"/>
                              <a:gd name="connsiteX2" fmla="*/ 947874 w 1421812"/>
                              <a:gd name="connsiteY2" fmla="*/ 800665 h 800665"/>
                              <a:gd name="connsiteX3" fmla="*/ 50614 w 1421812"/>
                              <a:gd name="connsiteY3" fmla="*/ 404934 h 800665"/>
                              <a:gd name="connsiteX4" fmla="*/ 0 w 1421812"/>
                              <a:gd name="connsiteY4" fmla="*/ 404934 h 800665"/>
                              <a:gd name="connsiteX5" fmla="*/ 55216 w 1421812"/>
                              <a:gd name="connsiteY5" fmla="*/ 0 h 800665"/>
                              <a:gd name="connsiteX0" fmla="*/ 4602 w 1371198"/>
                              <a:gd name="connsiteY0" fmla="*/ 0 h 800665"/>
                              <a:gd name="connsiteX1" fmla="*/ 1371198 w 1371198"/>
                              <a:gd name="connsiteY1" fmla="*/ 625807 h 800665"/>
                              <a:gd name="connsiteX2" fmla="*/ 897260 w 1371198"/>
                              <a:gd name="connsiteY2" fmla="*/ 800665 h 800665"/>
                              <a:gd name="connsiteX3" fmla="*/ 0 w 1371198"/>
                              <a:gd name="connsiteY3" fmla="*/ 404934 h 800665"/>
                              <a:gd name="connsiteX4" fmla="*/ 4602 w 1371198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0665"/>
                              <a:gd name="connsiteX1" fmla="*/ 1366596 w 1366596"/>
                              <a:gd name="connsiteY1" fmla="*/ 625807 h 800665"/>
                              <a:gd name="connsiteX2" fmla="*/ 892658 w 1366596"/>
                              <a:gd name="connsiteY2" fmla="*/ 800665 h 800665"/>
                              <a:gd name="connsiteX3" fmla="*/ 4601 w 1366596"/>
                              <a:gd name="connsiteY3" fmla="*/ 427942 h 800665"/>
                              <a:gd name="connsiteX4" fmla="*/ 0 w 1366596"/>
                              <a:gd name="connsiteY4" fmla="*/ 0 h 800665"/>
                              <a:gd name="connsiteX0" fmla="*/ 0 w 1366596"/>
                              <a:gd name="connsiteY0" fmla="*/ 0 h 809868"/>
                              <a:gd name="connsiteX1" fmla="*/ 1366596 w 1366596"/>
                              <a:gd name="connsiteY1" fmla="*/ 625807 h 809868"/>
                              <a:gd name="connsiteX2" fmla="*/ 865050 w 1366596"/>
                              <a:gd name="connsiteY2" fmla="*/ 809868 h 809868"/>
                              <a:gd name="connsiteX3" fmla="*/ 4601 w 1366596"/>
                              <a:gd name="connsiteY3" fmla="*/ 427942 h 809868"/>
                              <a:gd name="connsiteX4" fmla="*/ 0 w 1366596"/>
                              <a:gd name="connsiteY4" fmla="*/ 0 h 809868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</a:cxnLst>
                            <a:rect l="l" t="t" r="r" b="b"/>
                            <a:pathLst>
                              <a:path w="1366596" h="809868">
                                <a:moveTo>
                                  <a:pt x="0" y="0"/>
                                </a:moveTo>
                                <a:lnTo>
                                  <a:pt x="1366596" y="625807"/>
                                </a:lnTo>
                                <a:lnTo>
                                  <a:pt x="865050" y="809868"/>
                                </a:lnTo>
                                <a:lnTo>
                                  <a:pt x="4601" y="427942"/>
                                </a:lnTo>
                                <a:cubicBezTo>
                                  <a:pt x="-1535" y="105836"/>
                                  <a:pt x="1534" y="142647"/>
                                  <a:pt x="0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757" name="Freeform 756">
                            <a:extLst>
                              <a:ext uri="{FF2B5EF4-FFF2-40B4-BE49-F238E27FC236}">
                                <a16:creationId xmlns:a16="http://schemas.microsoft.com/office/drawing/2014/main" id="{6AEE4294-4338-7970-D871-6B28C2B77E0E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2089977" y="1730980"/>
                            <a:ext cx="240888" cy="95187"/>
                          </a:xfrm>
                          <a:custGeom>
                            <a:avLst/>
                            <a:gdLst>
                              <a:gd name="connsiteX0" fmla="*/ 1329786 w 1348191"/>
                              <a:gd name="connsiteY0" fmla="*/ 0 h 809869"/>
                              <a:gd name="connsiteX1" fmla="*/ 1348191 w 1348191"/>
                              <a:gd name="connsiteY1" fmla="*/ 400333 h 809869"/>
                              <a:gd name="connsiteX2" fmla="*/ 487742 w 1348191"/>
                              <a:gd name="connsiteY2" fmla="*/ 809869 h 809869"/>
                              <a:gd name="connsiteX3" fmla="*/ 0 w 1348191"/>
                              <a:gd name="connsiteY3" fmla="*/ 630409 h 809869"/>
                              <a:gd name="connsiteX4" fmla="*/ 1329786 w 1348191"/>
                              <a:gd name="connsiteY4" fmla="*/ 0 h 809869"/>
                              <a:gd name="connsiteX0" fmla="*/ 1329786 w 1348191"/>
                              <a:gd name="connsiteY0" fmla="*/ 0 h 791462"/>
                              <a:gd name="connsiteX1" fmla="*/ 1348191 w 1348191"/>
                              <a:gd name="connsiteY1" fmla="*/ 381926 h 791462"/>
                              <a:gd name="connsiteX2" fmla="*/ 487742 w 1348191"/>
                              <a:gd name="connsiteY2" fmla="*/ 791462 h 791462"/>
                              <a:gd name="connsiteX3" fmla="*/ 0 w 1348191"/>
                              <a:gd name="connsiteY3" fmla="*/ 612002 h 791462"/>
                              <a:gd name="connsiteX4" fmla="*/ 1329786 w 1348191"/>
                              <a:gd name="connsiteY4" fmla="*/ 0 h 791462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</a:cxnLst>
                            <a:rect l="l" t="t" r="r" b="b"/>
                            <a:pathLst>
                              <a:path w="1348191" h="791462">
                                <a:moveTo>
                                  <a:pt x="1329786" y="0"/>
                                </a:moveTo>
                                <a:lnTo>
                                  <a:pt x="1348191" y="381926"/>
                                </a:lnTo>
                                <a:lnTo>
                                  <a:pt x="487742" y="791462"/>
                                </a:lnTo>
                                <a:lnTo>
                                  <a:pt x="0" y="612002"/>
                                </a:lnTo>
                                <a:lnTo>
                                  <a:pt x="1329786" y="0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3333CC">
                              <a:lumMod val="75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>
                            <a:outerShdw blurRad="40000" dist="23000" dir="5400000" rotWithShape="0">
                              <a:srgbClr val="000000">
                                <a:alpha val="35000"/>
                              </a:srgbClr>
                            </a:outerShdw>
                          </a:effectLst>
                        </p:spPr>
                        <p:txBody>
                          <a:bodyPr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cxnSp>
                        <p:nvCxnSpPr>
                          <p:cNvPr id="758" name="Straight Connector 757">
                            <a:extLst>
                              <a:ext uri="{FF2B5EF4-FFF2-40B4-BE49-F238E27FC236}">
                                <a16:creationId xmlns:a16="http://schemas.microsoft.com/office/drawing/2014/main" id="{18914F25-ACD7-97FD-6F7F-81EBF3E7D3E1}"/>
                              </a:ext>
                            </a:extLst>
                          </p:cNvPr>
                          <p:cNvCxnSpPr>
                            <a:endCxn id="753" idx="2"/>
                          </p:cNvCxnSpPr>
                          <p:nvPr/>
                        </p:nvCxnSpPr>
                        <p:spPr bwMode="auto">
                          <a:xfrm flipH="1" flipV="1">
                            <a:off x="1871277" y="1735739"/>
                            <a:ext cx="3169" cy="123743"/>
                          </a:xfrm>
                          <a:prstGeom prst="line">
                            <a:avLst/>
                          </a:prstGeom>
                          <a:noFill/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5" dist="19939" dir="5400000" algn="tl" rotWithShape="0">
                              <a:srgbClr val="000000">
                                <a:alpha val="38000"/>
                              </a:srgbClr>
                            </a:outerShdw>
                          </a:effectLst>
                        </p:spPr>
                      </p:cxnSp>
                      <p:cxnSp>
                        <p:nvCxnSpPr>
                          <p:cNvPr id="759" name="Straight Connector 758">
                            <a:extLst>
                              <a:ext uri="{FF2B5EF4-FFF2-40B4-BE49-F238E27FC236}">
                                <a16:creationId xmlns:a16="http://schemas.microsoft.com/office/drawing/2014/main" id="{6BD0F742-77DB-23F6-3552-35EE1C5BD9DD}"/>
                              </a:ext>
                            </a:extLst>
                          </p:cNvPr>
                          <p:cNvCxnSpPr/>
                          <p:nvPr/>
                        </p:nvCxnSpPr>
                        <p:spPr bwMode="auto">
                          <a:xfrm flipH="1" flipV="1">
                            <a:off x="2996477" y="1733359"/>
                            <a:ext cx="3171" cy="123743"/>
                          </a:xfrm>
                          <a:prstGeom prst="line">
                            <a:avLst/>
                          </a:prstGeom>
                          <a:noFill/>
                          <a:ln w="6350" cap="flat" cmpd="sng" algn="ctr">
                            <a:solidFill>
                              <a:srgbClr val="000000"/>
                            </a:solidFill>
                            <a:prstDash val="solid"/>
                          </a:ln>
                          <a:effectLst>
                            <a:outerShdw blurRad="40005" dist="19939" dir="5400000" algn="tl" rotWithShape="0">
                              <a:srgbClr val="000000">
                                <a:alpha val="38000"/>
                              </a:srgbClr>
                            </a:outerShdw>
                          </a:effectLst>
                        </p:spPr>
                      </p:cxnSp>
                    </p:grpSp>
                    <p:grpSp>
                      <p:nvGrpSpPr>
                        <p:cNvPr id="748" name="Group 747">
                          <a:extLst>
                            <a:ext uri="{FF2B5EF4-FFF2-40B4-BE49-F238E27FC236}">
                              <a16:creationId xmlns:a16="http://schemas.microsoft.com/office/drawing/2014/main" id="{F31432CE-E092-A845-1D82-F49504273CCD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1770362" y="2873352"/>
                          <a:ext cx="441422" cy="369332"/>
                          <a:chOff x="667045" y="1708643"/>
                          <a:chExt cx="441422" cy="369332"/>
                        </a:xfrm>
                      </p:grpSpPr>
                      <p:sp>
                        <p:nvSpPr>
                          <p:cNvPr id="749" name="Oval 748">
                            <a:extLst>
                              <a:ext uri="{FF2B5EF4-FFF2-40B4-BE49-F238E27FC236}">
                                <a16:creationId xmlns:a16="http://schemas.microsoft.com/office/drawing/2014/main" id="{11F33E37-CE24-F88E-2848-39A7DC9D3232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725417" y="1787240"/>
                            <a:ext cx="356365" cy="231962"/>
                          </a:xfrm>
                          <a:prstGeom prst="ellipse">
                            <a:avLst/>
                          </a:prstGeom>
                          <a:solidFill>
                            <a:srgbClr val="FFFFFF">
                              <a:alpha val="76000"/>
                            </a:srgbClr>
                          </a:solidFill>
                          <a:ln w="9525" cap="flat" cmpd="sng" algn="ctr">
                            <a:noFill/>
                            <a:prstDash val="solid"/>
                          </a:ln>
                          <a:effectLst/>
                        </p:spPr>
                        <p:txBody>
                          <a:bodyPr rtlCol="0" anchor="ctr"/>
                          <a:lstStyle/>
                          <a:p>
                            <a:pPr marL="0" marR="0" lvl="0" indent="0" algn="ctr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en-US" sz="1800" b="0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FFFFFF"/>
                              </a:solidFill>
                              <a:effectLst/>
                              <a:uLnTx/>
                              <a:uFillTx/>
                              <a:latin typeface="Gill Sans MT"/>
                              <a:ea typeface="+mn-ea"/>
                              <a:cs typeface="+mn-cs"/>
                            </a:endParaRPr>
                          </a:p>
                        </p:txBody>
                      </p:sp>
                      <p:sp>
                        <p:nvSpPr>
                          <p:cNvPr id="750" name="TextBox 749">
                            <a:extLst>
                              <a:ext uri="{FF2B5EF4-FFF2-40B4-BE49-F238E27FC236}">
                                <a16:creationId xmlns:a16="http://schemas.microsoft.com/office/drawing/2014/main" id="{382A0DAC-6963-A33A-AB30-292641435A7D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667045" y="1708643"/>
                            <a:ext cx="441422" cy="369332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none" rtlCol="0">
                            <a:spAutoFit/>
                          </a:bodyPr>
                          <a:lstStyle/>
                          <a:p>
                            <a:pPr marL="0" marR="0" lvl="0" indent="0" defTabSz="91440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en-US" sz="1800" b="0" i="0" u="none" strike="noStrike" kern="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0000"/>
                                </a:solidFill>
                                <a:effectLst/>
                                <a:uLnTx/>
                                <a:uFillTx/>
                                <a:latin typeface="Arial" charset="0"/>
                                <a:ea typeface="ＭＳ Ｐゴシック" charset="0"/>
                              </a:rPr>
                              <a:t>1a</a:t>
                            </a:r>
                          </a:p>
                        </p:txBody>
                      </p:sp>
                    </p:grpSp>
                  </p:grpSp>
                  <p:cxnSp>
                    <p:nvCxnSpPr>
                      <p:cNvPr id="743" name="Straight Connector 742">
                        <a:extLst>
                          <a:ext uri="{FF2B5EF4-FFF2-40B4-BE49-F238E27FC236}">
                            <a16:creationId xmlns:a16="http://schemas.microsoft.com/office/drawing/2014/main" id="{0207BFDA-A38B-80AB-5F71-0532D16804D6}"/>
                          </a:ext>
                        </a:extLst>
                      </p:cNvPr>
                      <p:cNvCxnSpPr>
                        <a:stCxn id="790" idx="7"/>
                      </p:cNvCxnSpPr>
                      <p:nvPr/>
                    </p:nvCxnSpPr>
                    <p:spPr bwMode="auto">
                      <a:xfrm>
                        <a:off x="2218708" y="3154477"/>
                        <a:ext cx="480042" cy="369773"/>
                      </a:xfrm>
                      <a:prstGeom prst="line">
                        <a:avLst/>
                      </a:prstGeom>
                      <a:solidFill>
                        <a:srgbClr val="00CC99"/>
                      </a:solidFill>
                      <a:ln w="190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  <a:extLs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cxnSp>
                  <p:cxnSp>
                    <p:nvCxnSpPr>
                      <p:cNvPr id="744" name="Straight Connector 743">
                        <a:extLst>
                          <a:ext uri="{FF2B5EF4-FFF2-40B4-BE49-F238E27FC236}">
                            <a16:creationId xmlns:a16="http://schemas.microsoft.com/office/drawing/2014/main" id="{7C153CD1-D529-EDDC-C5B0-4C683210AA4B}"/>
                          </a:ext>
                        </a:extLst>
                      </p:cNvPr>
                      <p:cNvCxnSpPr/>
                      <p:nvPr/>
                    </p:nvCxnSpPr>
                    <p:spPr bwMode="auto">
                      <a:xfrm>
                        <a:off x="1300073" y="3786304"/>
                        <a:ext cx="477927" cy="357071"/>
                      </a:xfrm>
                      <a:prstGeom prst="line">
                        <a:avLst/>
                      </a:prstGeom>
                      <a:solidFill>
                        <a:srgbClr val="00CC99"/>
                      </a:solidFill>
                      <a:ln w="190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  <a:extLs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cxnSp>
                  <p:cxnSp>
                    <p:nvCxnSpPr>
                      <p:cNvPr id="745" name="Straight Connector 744">
                        <a:extLst>
                          <a:ext uri="{FF2B5EF4-FFF2-40B4-BE49-F238E27FC236}">
                            <a16:creationId xmlns:a16="http://schemas.microsoft.com/office/drawing/2014/main" id="{9FD71767-311B-FF6F-4162-D001D91A9E4D}"/>
                          </a:ext>
                        </a:extLst>
                      </p:cNvPr>
                      <p:cNvCxnSpPr/>
                      <p:nvPr/>
                    </p:nvCxnSpPr>
                    <p:spPr bwMode="auto">
                      <a:xfrm flipH="1">
                        <a:off x="2196042" y="3783542"/>
                        <a:ext cx="508002" cy="349250"/>
                      </a:xfrm>
                      <a:prstGeom prst="line">
                        <a:avLst/>
                      </a:prstGeom>
                      <a:solidFill>
                        <a:srgbClr val="00CC99"/>
                      </a:solidFill>
                      <a:ln w="190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  <a:extLs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cxnSp>
                  <p:cxnSp>
                    <p:nvCxnSpPr>
                      <p:cNvPr id="746" name="Straight Connector 745">
                        <a:extLst>
                          <a:ext uri="{FF2B5EF4-FFF2-40B4-BE49-F238E27FC236}">
                            <a16:creationId xmlns:a16="http://schemas.microsoft.com/office/drawing/2014/main" id="{29FBF5F1-2FDD-3ED5-D94D-E8E639568BED}"/>
                          </a:ext>
                        </a:extLst>
                      </p:cNvPr>
                      <p:cNvCxnSpPr/>
                      <p:nvPr/>
                    </p:nvCxnSpPr>
                    <p:spPr bwMode="auto">
                      <a:xfrm flipH="1">
                        <a:off x="1287553" y="3166946"/>
                        <a:ext cx="508002" cy="349250"/>
                      </a:xfrm>
                      <a:prstGeom prst="line">
                        <a:avLst/>
                      </a:prstGeom>
                      <a:solidFill>
                        <a:srgbClr val="00CC99"/>
                      </a:solidFill>
                      <a:ln w="190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  <a:extLs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cxnSp>
                </p:grpSp>
              </p:grpSp>
              <p:sp>
                <p:nvSpPr>
                  <p:cNvPr id="735" name="TextBox 734">
                    <a:extLst>
                      <a:ext uri="{FF2B5EF4-FFF2-40B4-BE49-F238E27FC236}">
                        <a16:creationId xmlns:a16="http://schemas.microsoft.com/office/drawing/2014/main" id="{BF845292-E327-6F81-2CC6-CB012D6F7819}"/>
                      </a:ext>
                    </a:extLst>
                  </p:cNvPr>
                  <p:cNvSpPr txBox="1"/>
                  <p:nvPr/>
                </p:nvSpPr>
                <p:spPr>
                  <a:xfrm>
                    <a:off x="1430686" y="4247082"/>
                    <a:ext cx="753532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r>
                      <a:rPr lang="en-US" sz="2000" dirty="0">
                        <a:solidFill>
                          <a:srgbClr val="000090"/>
                        </a:solidFill>
                        <a:latin typeface="Arial" charset="0"/>
                        <a:ea typeface="ＭＳ Ｐゴシック" charset="0"/>
                      </a:rPr>
                      <a:t>AS 1</a:t>
                    </a:r>
                  </a:p>
                </p:txBody>
              </p:sp>
              <p:cxnSp>
                <p:nvCxnSpPr>
                  <p:cNvPr id="736" name="Straight Connector 735">
                    <a:extLst>
                      <a:ext uri="{FF2B5EF4-FFF2-40B4-BE49-F238E27FC236}">
                        <a16:creationId xmlns:a16="http://schemas.microsoft.com/office/drawing/2014/main" id="{34B7559A-F700-C5AF-5F28-A5CBF1AAD735}"/>
                      </a:ext>
                    </a:extLst>
                  </p:cNvPr>
                  <p:cNvCxnSpPr>
                    <a:cxnSpLocks/>
                    <a:stCxn id="878" idx="1"/>
                  </p:cNvCxnSpPr>
                  <p:nvPr/>
                </p:nvCxnSpPr>
                <p:spPr bwMode="auto">
                  <a:xfrm flipH="1" flipV="1">
                    <a:off x="3848374" y="5024787"/>
                    <a:ext cx="1030666" cy="698992"/>
                  </a:xfrm>
                  <a:prstGeom prst="line">
                    <a:avLst/>
                  </a:prstGeom>
                  <a:solidFill>
                    <a:srgbClr val="00CC99"/>
                  </a:solidFill>
                  <a:ln w="38100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=""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</p:cxnSp>
            </p:grpSp>
            <p:cxnSp>
              <p:nvCxnSpPr>
                <p:cNvPr id="733" name="Straight Connector 732">
                  <a:extLst>
                    <a:ext uri="{FF2B5EF4-FFF2-40B4-BE49-F238E27FC236}">
                      <a16:creationId xmlns:a16="http://schemas.microsoft.com/office/drawing/2014/main" id="{57BDA293-E25D-9B3A-410F-25E1C11F9944}"/>
                    </a:ext>
                  </a:extLst>
                </p:cNvPr>
                <p:cNvCxnSpPr>
                  <a:cxnSpLocks/>
                  <a:stCxn id="894" idx="5"/>
                  <a:endCxn id="815" idx="1"/>
                </p:cNvCxnSpPr>
                <p:nvPr/>
              </p:nvCxnSpPr>
              <p:spPr bwMode="auto">
                <a:xfrm flipV="1">
                  <a:off x="6957825" y="4543468"/>
                  <a:ext cx="1398778" cy="1062884"/>
                </a:xfrm>
                <a:prstGeom prst="line">
                  <a:avLst/>
                </a:prstGeom>
                <a:solidFill>
                  <a:srgbClr val="00CC99"/>
                </a:solidFill>
                <a:ln w="381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</p:grpSp>
          <p:grpSp>
            <p:nvGrpSpPr>
              <p:cNvPr id="713" name="Group 712">
                <a:extLst>
                  <a:ext uri="{FF2B5EF4-FFF2-40B4-BE49-F238E27FC236}">
                    <a16:creationId xmlns:a16="http://schemas.microsoft.com/office/drawing/2014/main" id="{654157F7-0E69-1E82-3ED9-45135FAC0FDF}"/>
                  </a:ext>
                </a:extLst>
              </p:cNvPr>
              <p:cNvGrpSpPr/>
              <p:nvPr/>
            </p:nvGrpSpPr>
            <p:grpSpPr>
              <a:xfrm>
                <a:off x="9525929" y="4809915"/>
                <a:ext cx="1701734" cy="616172"/>
                <a:chOff x="6935906" y="5482318"/>
                <a:chExt cx="1701734" cy="616172"/>
              </a:xfrm>
            </p:grpSpPr>
            <p:grpSp>
              <p:nvGrpSpPr>
                <p:cNvPr id="714" name="Group 713">
                  <a:extLst>
                    <a:ext uri="{FF2B5EF4-FFF2-40B4-BE49-F238E27FC236}">
                      <a16:creationId xmlns:a16="http://schemas.microsoft.com/office/drawing/2014/main" id="{659ED720-3E31-6263-C8E3-E93CEA496915}"/>
                    </a:ext>
                  </a:extLst>
                </p:cNvPr>
                <p:cNvGrpSpPr/>
                <p:nvPr/>
              </p:nvGrpSpPr>
              <p:grpSpPr>
                <a:xfrm>
                  <a:off x="6935906" y="5482318"/>
                  <a:ext cx="1701734" cy="616172"/>
                  <a:chOff x="6808463" y="5108795"/>
                  <a:chExt cx="1701734" cy="616172"/>
                </a:xfrm>
              </p:grpSpPr>
              <p:sp>
                <p:nvSpPr>
                  <p:cNvPr id="716" name="Freeform 2">
                    <a:extLst>
                      <a:ext uri="{FF2B5EF4-FFF2-40B4-BE49-F238E27FC236}">
                        <a16:creationId xmlns:a16="http://schemas.microsoft.com/office/drawing/2014/main" id="{67FD2964-3C13-FA0E-A1F9-0C9FDAAAA1E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808463" y="5108795"/>
                    <a:ext cx="1701734" cy="616172"/>
                  </a:xfrm>
                  <a:custGeom>
                    <a:avLst/>
                    <a:gdLst>
                      <a:gd name="T0" fmla="*/ 648763 w 10001"/>
                      <a:gd name="T1" fmla="*/ 34777612 h 10125"/>
                      <a:gd name="T2" fmla="*/ 115976403 w 10001"/>
                      <a:gd name="T3" fmla="*/ 13733703 h 10125"/>
                      <a:gd name="T4" fmla="*/ 507700960 w 10001"/>
                      <a:gd name="T5" fmla="*/ 8662125 h 10125"/>
                      <a:gd name="T6" fmla="*/ 810212713 w 10001"/>
                      <a:gd name="T7" fmla="*/ 0 h 10125"/>
                      <a:gd name="T8" fmla="*/ 1090015738 w 10001"/>
                      <a:gd name="T9" fmla="*/ 8687929 h 10125"/>
                      <a:gd name="T10" fmla="*/ 1310938763 w 10001"/>
                      <a:gd name="T11" fmla="*/ 4279362 h 10125"/>
                      <a:gd name="T12" fmla="*/ 1620263134 w 10001"/>
                      <a:gd name="T13" fmla="*/ 25736690 h 10125"/>
                      <a:gd name="T14" fmla="*/ 1394798364 w 10001"/>
                      <a:gd name="T15" fmla="*/ 58525268 h 10125"/>
                      <a:gd name="T16" fmla="*/ 1134622140 w 10001"/>
                      <a:gd name="T17" fmla="*/ 80266624 h 10125"/>
                      <a:gd name="T18" fmla="*/ 860820276 w 10001"/>
                      <a:gd name="T19" fmla="*/ 76142271 h 10125"/>
                      <a:gd name="T20" fmla="*/ 708996782 w 10001"/>
                      <a:gd name="T21" fmla="*/ 85346835 h 10125"/>
                      <a:gd name="T22" fmla="*/ 509322667 w 10001"/>
                      <a:gd name="T23" fmla="*/ 86268164 h 10125"/>
                      <a:gd name="T24" fmla="*/ 353443899 w 10001"/>
                      <a:gd name="T25" fmla="*/ 67979516 h 10125"/>
                      <a:gd name="T26" fmla="*/ 192536914 w 10001"/>
                      <a:gd name="T27" fmla="*/ 64535347 h 10125"/>
                      <a:gd name="T28" fmla="*/ 648763 w 10001"/>
                      <a:gd name="T29" fmla="*/ 34777612 h 10125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connsiteX0" fmla="*/ 4 w 10040"/>
                      <a:gd name="connsiteY0" fmla="*/ 4039 h 10125"/>
                      <a:gd name="connsiteX1" fmla="*/ 715 w 10040"/>
                      <a:gd name="connsiteY1" fmla="*/ 1595 h 10125"/>
                      <a:gd name="connsiteX2" fmla="*/ 3130 w 10040"/>
                      <a:gd name="connsiteY2" fmla="*/ 1006 h 10125"/>
                      <a:gd name="connsiteX3" fmla="*/ 4995 w 10040"/>
                      <a:gd name="connsiteY3" fmla="*/ 0 h 10125"/>
                      <a:gd name="connsiteX4" fmla="*/ 6720 w 10040"/>
                      <a:gd name="connsiteY4" fmla="*/ 1009 h 10125"/>
                      <a:gd name="connsiteX5" fmla="*/ 9989 w 10040"/>
                      <a:gd name="connsiteY5" fmla="*/ 2989 h 10125"/>
                      <a:gd name="connsiteX6" fmla="*/ 8599 w 10040"/>
                      <a:gd name="connsiteY6" fmla="*/ 6797 h 10125"/>
                      <a:gd name="connsiteX7" fmla="*/ 6995 w 10040"/>
                      <a:gd name="connsiteY7" fmla="*/ 9322 h 10125"/>
                      <a:gd name="connsiteX8" fmla="*/ 5307 w 10040"/>
                      <a:gd name="connsiteY8" fmla="*/ 8843 h 10125"/>
                      <a:gd name="connsiteX9" fmla="*/ 4371 w 10040"/>
                      <a:gd name="connsiteY9" fmla="*/ 9912 h 10125"/>
                      <a:gd name="connsiteX10" fmla="*/ 3140 w 10040"/>
                      <a:gd name="connsiteY10" fmla="*/ 10019 h 10125"/>
                      <a:gd name="connsiteX11" fmla="*/ 2179 w 10040"/>
                      <a:gd name="connsiteY11" fmla="*/ 7895 h 10125"/>
                      <a:gd name="connsiteX12" fmla="*/ 1187 w 10040"/>
                      <a:gd name="connsiteY12" fmla="*/ 7495 h 10125"/>
                      <a:gd name="connsiteX13" fmla="*/ 4 w 10040"/>
                      <a:gd name="connsiteY13" fmla="*/ 4039 h 10125"/>
                      <a:gd name="connsiteX0" fmla="*/ 4 w 8600"/>
                      <a:gd name="connsiteY0" fmla="*/ 4042 h 10128"/>
                      <a:gd name="connsiteX1" fmla="*/ 715 w 8600"/>
                      <a:gd name="connsiteY1" fmla="*/ 1598 h 10128"/>
                      <a:gd name="connsiteX2" fmla="*/ 3130 w 8600"/>
                      <a:gd name="connsiteY2" fmla="*/ 1009 h 10128"/>
                      <a:gd name="connsiteX3" fmla="*/ 4995 w 8600"/>
                      <a:gd name="connsiteY3" fmla="*/ 3 h 10128"/>
                      <a:gd name="connsiteX4" fmla="*/ 6720 w 8600"/>
                      <a:gd name="connsiteY4" fmla="*/ 1012 h 10128"/>
                      <a:gd name="connsiteX5" fmla="*/ 8599 w 8600"/>
                      <a:gd name="connsiteY5" fmla="*/ 6800 h 10128"/>
                      <a:gd name="connsiteX6" fmla="*/ 6995 w 8600"/>
                      <a:gd name="connsiteY6" fmla="*/ 9325 h 10128"/>
                      <a:gd name="connsiteX7" fmla="*/ 5307 w 8600"/>
                      <a:gd name="connsiteY7" fmla="*/ 8846 h 10128"/>
                      <a:gd name="connsiteX8" fmla="*/ 4371 w 8600"/>
                      <a:gd name="connsiteY8" fmla="*/ 9915 h 10128"/>
                      <a:gd name="connsiteX9" fmla="*/ 3140 w 8600"/>
                      <a:gd name="connsiteY9" fmla="*/ 10022 h 10128"/>
                      <a:gd name="connsiteX10" fmla="*/ 2179 w 8600"/>
                      <a:gd name="connsiteY10" fmla="*/ 7898 h 10128"/>
                      <a:gd name="connsiteX11" fmla="*/ 1187 w 8600"/>
                      <a:gd name="connsiteY11" fmla="*/ 7498 h 10128"/>
                      <a:gd name="connsiteX12" fmla="*/ 4 w 8600"/>
                      <a:gd name="connsiteY12" fmla="*/ 4042 h 10128"/>
                      <a:gd name="connsiteX0" fmla="*/ 4 w 9326"/>
                      <a:gd name="connsiteY0" fmla="*/ 3988 h 9997"/>
                      <a:gd name="connsiteX1" fmla="*/ 830 w 9326"/>
                      <a:gd name="connsiteY1" fmla="*/ 1575 h 9997"/>
                      <a:gd name="connsiteX2" fmla="*/ 3639 w 9326"/>
                      <a:gd name="connsiteY2" fmla="*/ 993 h 9997"/>
                      <a:gd name="connsiteX3" fmla="*/ 5807 w 9326"/>
                      <a:gd name="connsiteY3" fmla="*/ 0 h 9997"/>
                      <a:gd name="connsiteX4" fmla="*/ 7813 w 9326"/>
                      <a:gd name="connsiteY4" fmla="*/ 996 h 9997"/>
                      <a:gd name="connsiteX5" fmla="*/ 9324 w 9326"/>
                      <a:gd name="connsiteY5" fmla="*/ 5746 h 9997"/>
                      <a:gd name="connsiteX6" fmla="*/ 8133 w 9326"/>
                      <a:gd name="connsiteY6" fmla="*/ 9204 h 9997"/>
                      <a:gd name="connsiteX7" fmla="*/ 6170 w 9326"/>
                      <a:gd name="connsiteY7" fmla="*/ 8731 h 9997"/>
                      <a:gd name="connsiteX8" fmla="*/ 5082 w 9326"/>
                      <a:gd name="connsiteY8" fmla="*/ 9787 h 9997"/>
                      <a:gd name="connsiteX9" fmla="*/ 3650 w 9326"/>
                      <a:gd name="connsiteY9" fmla="*/ 9892 h 9997"/>
                      <a:gd name="connsiteX10" fmla="*/ 2533 w 9326"/>
                      <a:gd name="connsiteY10" fmla="*/ 7795 h 9997"/>
                      <a:gd name="connsiteX11" fmla="*/ 1379 w 9326"/>
                      <a:gd name="connsiteY11" fmla="*/ 7400 h 9997"/>
                      <a:gd name="connsiteX12" fmla="*/ 4 w 9326"/>
                      <a:gd name="connsiteY12" fmla="*/ 3988 h 9997"/>
                      <a:gd name="connsiteX0" fmla="*/ 4 w 10001"/>
                      <a:gd name="connsiteY0" fmla="*/ 3989 h 10041"/>
                      <a:gd name="connsiteX1" fmla="*/ 890 w 10001"/>
                      <a:gd name="connsiteY1" fmla="*/ 1575 h 10041"/>
                      <a:gd name="connsiteX2" fmla="*/ 3902 w 10001"/>
                      <a:gd name="connsiteY2" fmla="*/ 993 h 10041"/>
                      <a:gd name="connsiteX3" fmla="*/ 6227 w 10001"/>
                      <a:gd name="connsiteY3" fmla="*/ 0 h 10041"/>
                      <a:gd name="connsiteX4" fmla="*/ 8378 w 10001"/>
                      <a:gd name="connsiteY4" fmla="*/ 996 h 10041"/>
                      <a:gd name="connsiteX5" fmla="*/ 9998 w 10001"/>
                      <a:gd name="connsiteY5" fmla="*/ 5748 h 10041"/>
                      <a:gd name="connsiteX6" fmla="*/ 8721 w 10001"/>
                      <a:gd name="connsiteY6" fmla="*/ 9207 h 10041"/>
                      <a:gd name="connsiteX7" fmla="*/ 5449 w 10001"/>
                      <a:gd name="connsiteY7" fmla="*/ 9790 h 10041"/>
                      <a:gd name="connsiteX8" fmla="*/ 3914 w 10001"/>
                      <a:gd name="connsiteY8" fmla="*/ 9895 h 10041"/>
                      <a:gd name="connsiteX9" fmla="*/ 2716 w 10001"/>
                      <a:gd name="connsiteY9" fmla="*/ 7797 h 10041"/>
                      <a:gd name="connsiteX10" fmla="*/ 1479 w 10001"/>
                      <a:gd name="connsiteY10" fmla="*/ 7402 h 10041"/>
                      <a:gd name="connsiteX11" fmla="*/ 4 w 10001"/>
                      <a:gd name="connsiteY11" fmla="*/ 3989 h 10041"/>
                      <a:gd name="connsiteX0" fmla="*/ 4 w 10001"/>
                      <a:gd name="connsiteY0" fmla="*/ 3989 h 14825"/>
                      <a:gd name="connsiteX1" fmla="*/ 890 w 10001"/>
                      <a:gd name="connsiteY1" fmla="*/ 1575 h 14825"/>
                      <a:gd name="connsiteX2" fmla="*/ 3902 w 10001"/>
                      <a:gd name="connsiteY2" fmla="*/ 993 h 14825"/>
                      <a:gd name="connsiteX3" fmla="*/ 6227 w 10001"/>
                      <a:gd name="connsiteY3" fmla="*/ 0 h 14825"/>
                      <a:gd name="connsiteX4" fmla="*/ 8378 w 10001"/>
                      <a:gd name="connsiteY4" fmla="*/ 996 h 14825"/>
                      <a:gd name="connsiteX5" fmla="*/ 9998 w 10001"/>
                      <a:gd name="connsiteY5" fmla="*/ 5748 h 14825"/>
                      <a:gd name="connsiteX6" fmla="*/ 8721 w 10001"/>
                      <a:gd name="connsiteY6" fmla="*/ 9207 h 14825"/>
                      <a:gd name="connsiteX7" fmla="*/ 6011 w 10001"/>
                      <a:gd name="connsiteY7" fmla="*/ 14823 h 14825"/>
                      <a:gd name="connsiteX8" fmla="*/ 3914 w 10001"/>
                      <a:gd name="connsiteY8" fmla="*/ 9895 h 14825"/>
                      <a:gd name="connsiteX9" fmla="*/ 2716 w 10001"/>
                      <a:gd name="connsiteY9" fmla="*/ 7797 h 14825"/>
                      <a:gd name="connsiteX10" fmla="*/ 1479 w 10001"/>
                      <a:gd name="connsiteY10" fmla="*/ 7402 h 14825"/>
                      <a:gd name="connsiteX11" fmla="*/ 4 w 10001"/>
                      <a:gd name="connsiteY11" fmla="*/ 3989 h 14825"/>
                      <a:gd name="connsiteX0" fmla="*/ 4 w 10001"/>
                      <a:gd name="connsiteY0" fmla="*/ 7436 h 18272"/>
                      <a:gd name="connsiteX1" fmla="*/ 890 w 10001"/>
                      <a:gd name="connsiteY1" fmla="*/ 5022 h 18272"/>
                      <a:gd name="connsiteX2" fmla="*/ 3902 w 10001"/>
                      <a:gd name="connsiteY2" fmla="*/ 4440 h 18272"/>
                      <a:gd name="connsiteX3" fmla="*/ 6026 w 10001"/>
                      <a:gd name="connsiteY3" fmla="*/ 0 h 18272"/>
                      <a:gd name="connsiteX4" fmla="*/ 8378 w 10001"/>
                      <a:gd name="connsiteY4" fmla="*/ 4443 h 18272"/>
                      <a:gd name="connsiteX5" fmla="*/ 9998 w 10001"/>
                      <a:gd name="connsiteY5" fmla="*/ 9195 h 18272"/>
                      <a:gd name="connsiteX6" fmla="*/ 8721 w 10001"/>
                      <a:gd name="connsiteY6" fmla="*/ 12654 h 18272"/>
                      <a:gd name="connsiteX7" fmla="*/ 6011 w 10001"/>
                      <a:gd name="connsiteY7" fmla="*/ 18270 h 18272"/>
                      <a:gd name="connsiteX8" fmla="*/ 3914 w 10001"/>
                      <a:gd name="connsiteY8" fmla="*/ 13342 h 18272"/>
                      <a:gd name="connsiteX9" fmla="*/ 2716 w 10001"/>
                      <a:gd name="connsiteY9" fmla="*/ 11244 h 18272"/>
                      <a:gd name="connsiteX10" fmla="*/ 1479 w 10001"/>
                      <a:gd name="connsiteY10" fmla="*/ 10849 h 18272"/>
                      <a:gd name="connsiteX11" fmla="*/ 4 w 10001"/>
                      <a:gd name="connsiteY11" fmla="*/ 7436 h 18272"/>
                      <a:gd name="connsiteX0" fmla="*/ 1 w 9998"/>
                      <a:gd name="connsiteY0" fmla="*/ 7436 h 18272"/>
                      <a:gd name="connsiteX1" fmla="*/ 3899 w 9998"/>
                      <a:gd name="connsiteY1" fmla="*/ 4440 h 18272"/>
                      <a:gd name="connsiteX2" fmla="*/ 6023 w 9998"/>
                      <a:gd name="connsiteY2" fmla="*/ 0 h 18272"/>
                      <a:gd name="connsiteX3" fmla="*/ 8375 w 9998"/>
                      <a:gd name="connsiteY3" fmla="*/ 4443 h 18272"/>
                      <a:gd name="connsiteX4" fmla="*/ 9995 w 9998"/>
                      <a:gd name="connsiteY4" fmla="*/ 9195 h 18272"/>
                      <a:gd name="connsiteX5" fmla="*/ 8718 w 9998"/>
                      <a:gd name="connsiteY5" fmla="*/ 12654 h 18272"/>
                      <a:gd name="connsiteX6" fmla="*/ 6008 w 9998"/>
                      <a:gd name="connsiteY6" fmla="*/ 18270 h 18272"/>
                      <a:gd name="connsiteX7" fmla="*/ 3911 w 9998"/>
                      <a:gd name="connsiteY7" fmla="*/ 13342 h 18272"/>
                      <a:gd name="connsiteX8" fmla="*/ 2713 w 9998"/>
                      <a:gd name="connsiteY8" fmla="*/ 11244 h 18272"/>
                      <a:gd name="connsiteX9" fmla="*/ 1476 w 9998"/>
                      <a:gd name="connsiteY9" fmla="*/ 10849 h 18272"/>
                      <a:gd name="connsiteX10" fmla="*/ 1 w 9998"/>
                      <a:gd name="connsiteY10" fmla="*/ 7436 h 18272"/>
                      <a:gd name="connsiteX0" fmla="*/ 35 w 8559"/>
                      <a:gd name="connsiteY0" fmla="*/ 5938 h 10000"/>
                      <a:gd name="connsiteX1" fmla="*/ 2459 w 8559"/>
                      <a:gd name="connsiteY1" fmla="*/ 2430 h 10000"/>
                      <a:gd name="connsiteX2" fmla="*/ 4583 w 8559"/>
                      <a:gd name="connsiteY2" fmla="*/ 0 h 10000"/>
                      <a:gd name="connsiteX3" fmla="*/ 6936 w 8559"/>
                      <a:gd name="connsiteY3" fmla="*/ 2432 h 10000"/>
                      <a:gd name="connsiteX4" fmla="*/ 8556 w 8559"/>
                      <a:gd name="connsiteY4" fmla="*/ 5032 h 10000"/>
                      <a:gd name="connsiteX5" fmla="*/ 7279 w 8559"/>
                      <a:gd name="connsiteY5" fmla="*/ 6925 h 10000"/>
                      <a:gd name="connsiteX6" fmla="*/ 4568 w 8559"/>
                      <a:gd name="connsiteY6" fmla="*/ 9999 h 10000"/>
                      <a:gd name="connsiteX7" fmla="*/ 2471 w 8559"/>
                      <a:gd name="connsiteY7" fmla="*/ 7302 h 10000"/>
                      <a:gd name="connsiteX8" fmla="*/ 1273 w 8559"/>
                      <a:gd name="connsiteY8" fmla="*/ 6154 h 10000"/>
                      <a:gd name="connsiteX9" fmla="*/ 35 w 8559"/>
                      <a:gd name="connsiteY9" fmla="*/ 5938 h 10000"/>
                      <a:gd name="connsiteX0" fmla="*/ 49 w 9820"/>
                      <a:gd name="connsiteY0" fmla="*/ 4655 h 10000"/>
                      <a:gd name="connsiteX1" fmla="*/ 2693 w 9820"/>
                      <a:gd name="connsiteY1" fmla="*/ 2430 h 10000"/>
                      <a:gd name="connsiteX2" fmla="*/ 5175 w 9820"/>
                      <a:gd name="connsiteY2" fmla="*/ 0 h 10000"/>
                      <a:gd name="connsiteX3" fmla="*/ 7924 w 9820"/>
                      <a:gd name="connsiteY3" fmla="*/ 2432 h 10000"/>
                      <a:gd name="connsiteX4" fmla="*/ 9816 w 9820"/>
                      <a:gd name="connsiteY4" fmla="*/ 5032 h 10000"/>
                      <a:gd name="connsiteX5" fmla="*/ 8324 w 9820"/>
                      <a:gd name="connsiteY5" fmla="*/ 6925 h 10000"/>
                      <a:gd name="connsiteX6" fmla="*/ 5157 w 9820"/>
                      <a:gd name="connsiteY6" fmla="*/ 9999 h 10000"/>
                      <a:gd name="connsiteX7" fmla="*/ 2707 w 9820"/>
                      <a:gd name="connsiteY7" fmla="*/ 7302 h 10000"/>
                      <a:gd name="connsiteX8" fmla="*/ 1307 w 9820"/>
                      <a:gd name="connsiteY8" fmla="*/ 6154 h 10000"/>
                      <a:gd name="connsiteX9" fmla="*/ 49 w 9820"/>
                      <a:gd name="connsiteY9" fmla="*/ 4655 h 10000"/>
                      <a:gd name="connsiteX0" fmla="*/ 45 w 9995"/>
                      <a:gd name="connsiteY0" fmla="*/ 4655 h 10000"/>
                      <a:gd name="connsiteX1" fmla="*/ 2737 w 9995"/>
                      <a:gd name="connsiteY1" fmla="*/ 2430 h 10000"/>
                      <a:gd name="connsiteX2" fmla="*/ 5265 w 9995"/>
                      <a:gd name="connsiteY2" fmla="*/ 0 h 10000"/>
                      <a:gd name="connsiteX3" fmla="*/ 8064 w 9995"/>
                      <a:gd name="connsiteY3" fmla="*/ 2432 h 10000"/>
                      <a:gd name="connsiteX4" fmla="*/ 9991 w 9995"/>
                      <a:gd name="connsiteY4" fmla="*/ 5032 h 10000"/>
                      <a:gd name="connsiteX5" fmla="*/ 8472 w 9995"/>
                      <a:gd name="connsiteY5" fmla="*/ 6925 h 10000"/>
                      <a:gd name="connsiteX6" fmla="*/ 5247 w 9995"/>
                      <a:gd name="connsiteY6" fmla="*/ 9999 h 10000"/>
                      <a:gd name="connsiteX7" fmla="*/ 2752 w 9995"/>
                      <a:gd name="connsiteY7" fmla="*/ 7302 h 10000"/>
                      <a:gd name="connsiteX8" fmla="*/ 1374 w 9995"/>
                      <a:gd name="connsiteY8" fmla="*/ 6984 h 10000"/>
                      <a:gd name="connsiteX9" fmla="*/ 45 w 9995"/>
                      <a:gd name="connsiteY9" fmla="*/ 4655 h 10000"/>
                      <a:gd name="connsiteX0" fmla="*/ 45 w 10000"/>
                      <a:gd name="connsiteY0" fmla="*/ 5032 h 10377"/>
                      <a:gd name="connsiteX1" fmla="*/ 2738 w 10000"/>
                      <a:gd name="connsiteY1" fmla="*/ 2807 h 10377"/>
                      <a:gd name="connsiteX2" fmla="*/ 4886 w 10000"/>
                      <a:gd name="connsiteY2" fmla="*/ 0 h 10377"/>
                      <a:gd name="connsiteX3" fmla="*/ 8068 w 10000"/>
                      <a:gd name="connsiteY3" fmla="*/ 2809 h 10377"/>
                      <a:gd name="connsiteX4" fmla="*/ 9996 w 10000"/>
                      <a:gd name="connsiteY4" fmla="*/ 5409 h 10377"/>
                      <a:gd name="connsiteX5" fmla="*/ 8476 w 10000"/>
                      <a:gd name="connsiteY5" fmla="*/ 7302 h 10377"/>
                      <a:gd name="connsiteX6" fmla="*/ 5250 w 10000"/>
                      <a:gd name="connsiteY6" fmla="*/ 10376 h 10377"/>
                      <a:gd name="connsiteX7" fmla="*/ 2753 w 10000"/>
                      <a:gd name="connsiteY7" fmla="*/ 7679 h 10377"/>
                      <a:gd name="connsiteX8" fmla="*/ 1375 w 10000"/>
                      <a:gd name="connsiteY8" fmla="*/ 7361 h 10377"/>
                      <a:gd name="connsiteX9" fmla="*/ 45 w 10000"/>
                      <a:gd name="connsiteY9" fmla="*/ 5032 h 10377"/>
                      <a:gd name="connsiteX0" fmla="*/ 45 w 10000"/>
                      <a:gd name="connsiteY0" fmla="*/ 5036 h 10381"/>
                      <a:gd name="connsiteX1" fmla="*/ 2738 w 10000"/>
                      <a:gd name="connsiteY1" fmla="*/ 2811 h 10381"/>
                      <a:gd name="connsiteX2" fmla="*/ 4886 w 10000"/>
                      <a:gd name="connsiteY2" fmla="*/ 4 h 10381"/>
                      <a:gd name="connsiteX3" fmla="*/ 8068 w 10000"/>
                      <a:gd name="connsiteY3" fmla="*/ 2813 h 10381"/>
                      <a:gd name="connsiteX4" fmla="*/ 9996 w 10000"/>
                      <a:gd name="connsiteY4" fmla="*/ 5413 h 10381"/>
                      <a:gd name="connsiteX5" fmla="*/ 8476 w 10000"/>
                      <a:gd name="connsiteY5" fmla="*/ 7306 h 10381"/>
                      <a:gd name="connsiteX6" fmla="*/ 5250 w 10000"/>
                      <a:gd name="connsiteY6" fmla="*/ 10380 h 10381"/>
                      <a:gd name="connsiteX7" fmla="*/ 2753 w 10000"/>
                      <a:gd name="connsiteY7" fmla="*/ 7683 h 10381"/>
                      <a:gd name="connsiteX8" fmla="*/ 1375 w 10000"/>
                      <a:gd name="connsiteY8" fmla="*/ 7365 h 10381"/>
                      <a:gd name="connsiteX9" fmla="*/ 45 w 10000"/>
                      <a:gd name="connsiteY9" fmla="*/ 5036 h 10381"/>
                      <a:gd name="connsiteX0" fmla="*/ 45 w 10000"/>
                      <a:gd name="connsiteY0" fmla="*/ 5036 h 10796"/>
                      <a:gd name="connsiteX1" fmla="*/ 2738 w 10000"/>
                      <a:gd name="connsiteY1" fmla="*/ 2811 h 10796"/>
                      <a:gd name="connsiteX2" fmla="*/ 4886 w 10000"/>
                      <a:gd name="connsiteY2" fmla="*/ 4 h 10796"/>
                      <a:gd name="connsiteX3" fmla="*/ 8068 w 10000"/>
                      <a:gd name="connsiteY3" fmla="*/ 2813 h 10796"/>
                      <a:gd name="connsiteX4" fmla="*/ 9996 w 10000"/>
                      <a:gd name="connsiteY4" fmla="*/ 5413 h 10796"/>
                      <a:gd name="connsiteX5" fmla="*/ 8476 w 10000"/>
                      <a:gd name="connsiteY5" fmla="*/ 7306 h 10796"/>
                      <a:gd name="connsiteX6" fmla="*/ 5202 w 10000"/>
                      <a:gd name="connsiteY6" fmla="*/ 10795 h 10796"/>
                      <a:gd name="connsiteX7" fmla="*/ 2753 w 10000"/>
                      <a:gd name="connsiteY7" fmla="*/ 7683 h 10796"/>
                      <a:gd name="connsiteX8" fmla="*/ 1375 w 10000"/>
                      <a:gd name="connsiteY8" fmla="*/ 7365 h 10796"/>
                      <a:gd name="connsiteX9" fmla="*/ 45 w 10000"/>
                      <a:gd name="connsiteY9" fmla="*/ 5036 h 10796"/>
                      <a:gd name="connsiteX0" fmla="*/ 45 w 10000"/>
                      <a:gd name="connsiteY0" fmla="*/ 5036 h 10795"/>
                      <a:gd name="connsiteX1" fmla="*/ 2738 w 10000"/>
                      <a:gd name="connsiteY1" fmla="*/ 2811 h 10795"/>
                      <a:gd name="connsiteX2" fmla="*/ 4886 w 10000"/>
                      <a:gd name="connsiteY2" fmla="*/ 4 h 10795"/>
                      <a:gd name="connsiteX3" fmla="*/ 8068 w 10000"/>
                      <a:gd name="connsiteY3" fmla="*/ 2813 h 10795"/>
                      <a:gd name="connsiteX4" fmla="*/ 9996 w 10000"/>
                      <a:gd name="connsiteY4" fmla="*/ 5413 h 10795"/>
                      <a:gd name="connsiteX5" fmla="*/ 8476 w 10000"/>
                      <a:gd name="connsiteY5" fmla="*/ 7306 h 10795"/>
                      <a:gd name="connsiteX6" fmla="*/ 5202 w 10000"/>
                      <a:gd name="connsiteY6" fmla="*/ 10795 h 10795"/>
                      <a:gd name="connsiteX7" fmla="*/ 2753 w 10000"/>
                      <a:gd name="connsiteY7" fmla="*/ 7683 h 10795"/>
                      <a:gd name="connsiteX8" fmla="*/ 1375 w 10000"/>
                      <a:gd name="connsiteY8" fmla="*/ 7365 h 10795"/>
                      <a:gd name="connsiteX9" fmla="*/ 45 w 10000"/>
                      <a:gd name="connsiteY9" fmla="*/ 5036 h 10795"/>
                      <a:gd name="connsiteX0" fmla="*/ 45 w 10000"/>
                      <a:gd name="connsiteY0" fmla="*/ 5036 h 10795"/>
                      <a:gd name="connsiteX1" fmla="*/ 2738 w 10000"/>
                      <a:gd name="connsiteY1" fmla="*/ 2811 h 10795"/>
                      <a:gd name="connsiteX2" fmla="*/ 4886 w 10000"/>
                      <a:gd name="connsiteY2" fmla="*/ 4 h 10795"/>
                      <a:gd name="connsiteX3" fmla="*/ 8068 w 10000"/>
                      <a:gd name="connsiteY3" fmla="*/ 2813 h 10795"/>
                      <a:gd name="connsiteX4" fmla="*/ 9996 w 10000"/>
                      <a:gd name="connsiteY4" fmla="*/ 5413 h 10795"/>
                      <a:gd name="connsiteX5" fmla="*/ 8476 w 10000"/>
                      <a:gd name="connsiteY5" fmla="*/ 7306 h 10795"/>
                      <a:gd name="connsiteX6" fmla="*/ 5202 w 10000"/>
                      <a:gd name="connsiteY6" fmla="*/ 10795 h 10795"/>
                      <a:gd name="connsiteX7" fmla="*/ 2753 w 10000"/>
                      <a:gd name="connsiteY7" fmla="*/ 7683 h 10795"/>
                      <a:gd name="connsiteX8" fmla="*/ 1375 w 10000"/>
                      <a:gd name="connsiteY8" fmla="*/ 7365 h 10795"/>
                      <a:gd name="connsiteX9" fmla="*/ 45 w 10000"/>
                      <a:gd name="connsiteY9" fmla="*/ 5036 h 10795"/>
                      <a:gd name="connsiteX0" fmla="*/ 4 w 9959"/>
                      <a:gd name="connsiteY0" fmla="*/ 5593 h 11352"/>
                      <a:gd name="connsiteX1" fmla="*/ 1089 w 9959"/>
                      <a:gd name="connsiteY1" fmla="*/ 469 h 11352"/>
                      <a:gd name="connsiteX2" fmla="*/ 4845 w 9959"/>
                      <a:gd name="connsiteY2" fmla="*/ 561 h 11352"/>
                      <a:gd name="connsiteX3" fmla="*/ 8027 w 9959"/>
                      <a:gd name="connsiteY3" fmla="*/ 3370 h 11352"/>
                      <a:gd name="connsiteX4" fmla="*/ 9955 w 9959"/>
                      <a:gd name="connsiteY4" fmla="*/ 5970 h 11352"/>
                      <a:gd name="connsiteX5" fmla="*/ 8435 w 9959"/>
                      <a:gd name="connsiteY5" fmla="*/ 7863 h 11352"/>
                      <a:gd name="connsiteX6" fmla="*/ 5161 w 9959"/>
                      <a:gd name="connsiteY6" fmla="*/ 11352 h 11352"/>
                      <a:gd name="connsiteX7" fmla="*/ 2712 w 9959"/>
                      <a:gd name="connsiteY7" fmla="*/ 8240 h 11352"/>
                      <a:gd name="connsiteX8" fmla="*/ 1334 w 9959"/>
                      <a:gd name="connsiteY8" fmla="*/ 7922 h 11352"/>
                      <a:gd name="connsiteX9" fmla="*/ 4 w 9959"/>
                      <a:gd name="connsiteY9" fmla="*/ 5593 h 11352"/>
                      <a:gd name="connsiteX0" fmla="*/ 0 w 11223"/>
                      <a:gd name="connsiteY0" fmla="*/ 3835 h 9929"/>
                      <a:gd name="connsiteX1" fmla="*/ 2316 w 11223"/>
                      <a:gd name="connsiteY1" fmla="*/ 342 h 9929"/>
                      <a:gd name="connsiteX2" fmla="*/ 6088 w 11223"/>
                      <a:gd name="connsiteY2" fmla="*/ 423 h 9929"/>
                      <a:gd name="connsiteX3" fmla="*/ 9283 w 11223"/>
                      <a:gd name="connsiteY3" fmla="*/ 2898 h 9929"/>
                      <a:gd name="connsiteX4" fmla="*/ 11219 w 11223"/>
                      <a:gd name="connsiteY4" fmla="*/ 5188 h 9929"/>
                      <a:gd name="connsiteX5" fmla="*/ 9693 w 11223"/>
                      <a:gd name="connsiteY5" fmla="*/ 6856 h 9929"/>
                      <a:gd name="connsiteX6" fmla="*/ 6405 w 11223"/>
                      <a:gd name="connsiteY6" fmla="*/ 9929 h 9929"/>
                      <a:gd name="connsiteX7" fmla="*/ 3946 w 11223"/>
                      <a:gd name="connsiteY7" fmla="*/ 7188 h 9929"/>
                      <a:gd name="connsiteX8" fmla="*/ 2562 w 11223"/>
                      <a:gd name="connsiteY8" fmla="*/ 6908 h 9929"/>
                      <a:gd name="connsiteX9" fmla="*/ 0 w 11223"/>
                      <a:gd name="connsiteY9" fmla="*/ 3835 h 9929"/>
                      <a:gd name="connsiteX0" fmla="*/ 0 w 9999"/>
                      <a:gd name="connsiteY0" fmla="*/ 3862 h 10000"/>
                      <a:gd name="connsiteX1" fmla="*/ 2064 w 9999"/>
                      <a:gd name="connsiteY1" fmla="*/ 344 h 10000"/>
                      <a:gd name="connsiteX2" fmla="*/ 5425 w 9999"/>
                      <a:gd name="connsiteY2" fmla="*/ 426 h 10000"/>
                      <a:gd name="connsiteX3" fmla="*/ 8271 w 9999"/>
                      <a:gd name="connsiteY3" fmla="*/ 2919 h 10000"/>
                      <a:gd name="connsiteX4" fmla="*/ 9996 w 9999"/>
                      <a:gd name="connsiteY4" fmla="*/ 5225 h 10000"/>
                      <a:gd name="connsiteX5" fmla="*/ 8637 w 9999"/>
                      <a:gd name="connsiteY5" fmla="*/ 6905 h 10000"/>
                      <a:gd name="connsiteX6" fmla="*/ 5707 w 9999"/>
                      <a:gd name="connsiteY6" fmla="*/ 10000 h 10000"/>
                      <a:gd name="connsiteX7" fmla="*/ 2283 w 9999"/>
                      <a:gd name="connsiteY7" fmla="*/ 6957 h 10000"/>
                      <a:gd name="connsiteX8" fmla="*/ 0 w 9999"/>
                      <a:gd name="connsiteY8" fmla="*/ 3862 h 10000"/>
                      <a:gd name="connsiteX0" fmla="*/ 124 w 10124"/>
                      <a:gd name="connsiteY0" fmla="*/ 3862 h 10000"/>
                      <a:gd name="connsiteX1" fmla="*/ 2188 w 10124"/>
                      <a:gd name="connsiteY1" fmla="*/ 344 h 10000"/>
                      <a:gd name="connsiteX2" fmla="*/ 5550 w 10124"/>
                      <a:gd name="connsiteY2" fmla="*/ 426 h 10000"/>
                      <a:gd name="connsiteX3" fmla="*/ 8396 w 10124"/>
                      <a:gd name="connsiteY3" fmla="*/ 2919 h 10000"/>
                      <a:gd name="connsiteX4" fmla="*/ 10121 w 10124"/>
                      <a:gd name="connsiteY4" fmla="*/ 5225 h 10000"/>
                      <a:gd name="connsiteX5" fmla="*/ 8762 w 10124"/>
                      <a:gd name="connsiteY5" fmla="*/ 6905 h 10000"/>
                      <a:gd name="connsiteX6" fmla="*/ 5832 w 10124"/>
                      <a:gd name="connsiteY6" fmla="*/ 10000 h 10000"/>
                      <a:gd name="connsiteX7" fmla="*/ 124 w 10124"/>
                      <a:gd name="connsiteY7" fmla="*/ 3862 h 10000"/>
                      <a:gd name="connsiteX0" fmla="*/ 43 w 10045"/>
                      <a:gd name="connsiteY0" fmla="*/ 3862 h 6912"/>
                      <a:gd name="connsiteX1" fmla="*/ 2107 w 10045"/>
                      <a:gd name="connsiteY1" fmla="*/ 344 h 6912"/>
                      <a:gd name="connsiteX2" fmla="*/ 5469 w 10045"/>
                      <a:gd name="connsiteY2" fmla="*/ 426 h 6912"/>
                      <a:gd name="connsiteX3" fmla="*/ 8315 w 10045"/>
                      <a:gd name="connsiteY3" fmla="*/ 2919 h 6912"/>
                      <a:gd name="connsiteX4" fmla="*/ 10040 w 10045"/>
                      <a:gd name="connsiteY4" fmla="*/ 5225 h 6912"/>
                      <a:gd name="connsiteX5" fmla="*/ 8681 w 10045"/>
                      <a:gd name="connsiteY5" fmla="*/ 6905 h 6912"/>
                      <a:gd name="connsiteX6" fmla="*/ 3967 w 10045"/>
                      <a:gd name="connsiteY6" fmla="*/ 5885 h 6912"/>
                      <a:gd name="connsiteX7" fmla="*/ 43 w 10045"/>
                      <a:gd name="connsiteY7" fmla="*/ 3862 h 6912"/>
                      <a:gd name="connsiteX0" fmla="*/ 47 w 10004"/>
                      <a:gd name="connsiteY0" fmla="*/ 5106 h 9519"/>
                      <a:gd name="connsiteX1" fmla="*/ 2102 w 10004"/>
                      <a:gd name="connsiteY1" fmla="*/ 17 h 9519"/>
                      <a:gd name="connsiteX2" fmla="*/ 6651 w 10004"/>
                      <a:gd name="connsiteY2" fmla="*/ 3484 h 9519"/>
                      <a:gd name="connsiteX3" fmla="*/ 8282 w 10004"/>
                      <a:gd name="connsiteY3" fmla="*/ 3742 h 9519"/>
                      <a:gd name="connsiteX4" fmla="*/ 9999 w 10004"/>
                      <a:gd name="connsiteY4" fmla="*/ 7078 h 9519"/>
                      <a:gd name="connsiteX5" fmla="*/ 8646 w 10004"/>
                      <a:gd name="connsiteY5" fmla="*/ 9509 h 9519"/>
                      <a:gd name="connsiteX6" fmla="*/ 3953 w 10004"/>
                      <a:gd name="connsiteY6" fmla="*/ 8033 h 9519"/>
                      <a:gd name="connsiteX7" fmla="*/ 47 w 10004"/>
                      <a:gd name="connsiteY7" fmla="*/ 5106 h 9519"/>
                      <a:gd name="connsiteX0" fmla="*/ 43 w 9996"/>
                      <a:gd name="connsiteY0" fmla="*/ 6232 h 10868"/>
                      <a:gd name="connsiteX1" fmla="*/ 2097 w 9996"/>
                      <a:gd name="connsiteY1" fmla="*/ 886 h 10868"/>
                      <a:gd name="connsiteX2" fmla="*/ 5642 w 9996"/>
                      <a:gd name="connsiteY2" fmla="*/ 385 h 10868"/>
                      <a:gd name="connsiteX3" fmla="*/ 8275 w 9996"/>
                      <a:gd name="connsiteY3" fmla="*/ 4799 h 10868"/>
                      <a:gd name="connsiteX4" fmla="*/ 9991 w 9996"/>
                      <a:gd name="connsiteY4" fmla="*/ 8304 h 10868"/>
                      <a:gd name="connsiteX5" fmla="*/ 8639 w 9996"/>
                      <a:gd name="connsiteY5" fmla="*/ 10857 h 10868"/>
                      <a:gd name="connsiteX6" fmla="*/ 3947 w 9996"/>
                      <a:gd name="connsiteY6" fmla="*/ 9307 h 10868"/>
                      <a:gd name="connsiteX7" fmla="*/ 43 w 9996"/>
                      <a:gd name="connsiteY7" fmla="*/ 6232 h 10868"/>
                      <a:gd name="connsiteX0" fmla="*/ 43 w 10004"/>
                      <a:gd name="connsiteY0" fmla="*/ 5543 h 9809"/>
                      <a:gd name="connsiteX1" fmla="*/ 2098 w 10004"/>
                      <a:gd name="connsiteY1" fmla="*/ 624 h 9809"/>
                      <a:gd name="connsiteX2" fmla="*/ 5644 w 10004"/>
                      <a:gd name="connsiteY2" fmla="*/ 163 h 9809"/>
                      <a:gd name="connsiteX3" fmla="*/ 8163 w 10004"/>
                      <a:gd name="connsiteY3" fmla="*/ 1492 h 9809"/>
                      <a:gd name="connsiteX4" fmla="*/ 9995 w 10004"/>
                      <a:gd name="connsiteY4" fmla="*/ 7450 h 9809"/>
                      <a:gd name="connsiteX5" fmla="*/ 8642 w 10004"/>
                      <a:gd name="connsiteY5" fmla="*/ 9799 h 9809"/>
                      <a:gd name="connsiteX6" fmla="*/ 3949 w 10004"/>
                      <a:gd name="connsiteY6" fmla="*/ 8373 h 9809"/>
                      <a:gd name="connsiteX7" fmla="*/ 43 w 10004"/>
                      <a:gd name="connsiteY7" fmla="*/ 5543 h 9809"/>
                      <a:gd name="connsiteX0" fmla="*/ 43 w 8950"/>
                      <a:gd name="connsiteY0" fmla="*/ 5651 h 10081"/>
                      <a:gd name="connsiteX1" fmla="*/ 2097 w 8950"/>
                      <a:gd name="connsiteY1" fmla="*/ 636 h 10081"/>
                      <a:gd name="connsiteX2" fmla="*/ 5642 w 8950"/>
                      <a:gd name="connsiteY2" fmla="*/ 166 h 10081"/>
                      <a:gd name="connsiteX3" fmla="*/ 8160 w 8950"/>
                      <a:gd name="connsiteY3" fmla="*/ 1521 h 10081"/>
                      <a:gd name="connsiteX4" fmla="*/ 8473 w 8950"/>
                      <a:gd name="connsiteY4" fmla="*/ 5322 h 10081"/>
                      <a:gd name="connsiteX5" fmla="*/ 8639 w 8950"/>
                      <a:gd name="connsiteY5" fmla="*/ 9990 h 10081"/>
                      <a:gd name="connsiteX6" fmla="*/ 3947 w 8950"/>
                      <a:gd name="connsiteY6" fmla="*/ 8536 h 10081"/>
                      <a:gd name="connsiteX7" fmla="*/ 43 w 8950"/>
                      <a:gd name="connsiteY7" fmla="*/ 5651 h 10081"/>
                      <a:gd name="connsiteX0" fmla="*/ 48 w 9651"/>
                      <a:gd name="connsiteY0" fmla="*/ 5606 h 8648"/>
                      <a:gd name="connsiteX1" fmla="*/ 2343 w 9651"/>
                      <a:gd name="connsiteY1" fmla="*/ 631 h 8648"/>
                      <a:gd name="connsiteX2" fmla="*/ 6304 w 9651"/>
                      <a:gd name="connsiteY2" fmla="*/ 165 h 8648"/>
                      <a:gd name="connsiteX3" fmla="*/ 9117 w 9651"/>
                      <a:gd name="connsiteY3" fmla="*/ 1509 h 8648"/>
                      <a:gd name="connsiteX4" fmla="*/ 9467 w 9651"/>
                      <a:gd name="connsiteY4" fmla="*/ 5279 h 8648"/>
                      <a:gd name="connsiteX5" fmla="*/ 6997 w 9651"/>
                      <a:gd name="connsiteY5" fmla="*/ 8019 h 8648"/>
                      <a:gd name="connsiteX6" fmla="*/ 4410 w 9651"/>
                      <a:gd name="connsiteY6" fmla="*/ 8467 h 8648"/>
                      <a:gd name="connsiteX7" fmla="*/ 48 w 9651"/>
                      <a:gd name="connsiteY7" fmla="*/ 5606 h 8648"/>
                      <a:gd name="connsiteX0" fmla="*/ 41 w 9991"/>
                      <a:gd name="connsiteY0" fmla="*/ 6482 h 9316"/>
                      <a:gd name="connsiteX1" fmla="*/ 2419 w 9991"/>
                      <a:gd name="connsiteY1" fmla="*/ 730 h 9316"/>
                      <a:gd name="connsiteX2" fmla="*/ 6523 w 9991"/>
                      <a:gd name="connsiteY2" fmla="*/ 191 h 9316"/>
                      <a:gd name="connsiteX3" fmla="*/ 9438 w 9991"/>
                      <a:gd name="connsiteY3" fmla="*/ 1745 h 9316"/>
                      <a:gd name="connsiteX4" fmla="*/ 9800 w 9991"/>
                      <a:gd name="connsiteY4" fmla="*/ 6104 h 9316"/>
                      <a:gd name="connsiteX5" fmla="*/ 7241 w 9991"/>
                      <a:gd name="connsiteY5" fmla="*/ 9273 h 9316"/>
                      <a:gd name="connsiteX6" fmla="*/ 1411 w 9991"/>
                      <a:gd name="connsiteY6" fmla="*/ 7856 h 9316"/>
                      <a:gd name="connsiteX7" fmla="*/ 41 w 9991"/>
                      <a:gd name="connsiteY7" fmla="*/ 6482 h 9316"/>
                      <a:gd name="connsiteX0" fmla="*/ 19 w 10708"/>
                      <a:gd name="connsiteY0" fmla="*/ 7721 h 10038"/>
                      <a:gd name="connsiteX1" fmla="*/ 3129 w 10708"/>
                      <a:gd name="connsiteY1" fmla="*/ 825 h 10038"/>
                      <a:gd name="connsiteX2" fmla="*/ 7237 w 10708"/>
                      <a:gd name="connsiteY2" fmla="*/ 246 h 10038"/>
                      <a:gd name="connsiteX3" fmla="*/ 10155 w 10708"/>
                      <a:gd name="connsiteY3" fmla="*/ 1914 h 10038"/>
                      <a:gd name="connsiteX4" fmla="*/ 10517 w 10708"/>
                      <a:gd name="connsiteY4" fmla="*/ 6593 h 10038"/>
                      <a:gd name="connsiteX5" fmla="*/ 7956 w 10708"/>
                      <a:gd name="connsiteY5" fmla="*/ 9995 h 10038"/>
                      <a:gd name="connsiteX6" fmla="*/ 2120 w 10708"/>
                      <a:gd name="connsiteY6" fmla="*/ 8474 h 10038"/>
                      <a:gd name="connsiteX7" fmla="*/ 19 w 10708"/>
                      <a:gd name="connsiteY7" fmla="*/ 7721 h 10038"/>
                      <a:gd name="connsiteX0" fmla="*/ 359 w 11048"/>
                      <a:gd name="connsiteY0" fmla="*/ 7721 h 10038"/>
                      <a:gd name="connsiteX1" fmla="*/ 3469 w 11048"/>
                      <a:gd name="connsiteY1" fmla="*/ 825 h 10038"/>
                      <a:gd name="connsiteX2" fmla="*/ 7577 w 11048"/>
                      <a:gd name="connsiteY2" fmla="*/ 246 h 10038"/>
                      <a:gd name="connsiteX3" fmla="*/ 10495 w 11048"/>
                      <a:gd name="connsiteY3" fmla="*/ 1914 h 10038"/>
                      <a:gd name="connsiteX4" fmla="*/ 10857 w 11048"/>
                      <a:gd name="connsiteY4" fmla="*/ 6593 h 10038"/>
                      <a:gd name="connsiteX5" fmla="*/ 8296 w 11048"/>
                      <a:gd name="connsiteY5" fmla="*/ 9995 h 10038"/>
                      <a:gd name="connsiteX6" fmla="*/ 2460 w 11048"/>
                      <a:gd name="connsiteY6" fmla="*/ 8474 h 10038"/>
                      <a:gd name="connsiteX7" fmla="*/ 359 w 11048"/>
                      <a:gd name="connsiteY7" fmla="*/ 7721 h 10038"/>
                      <a:gd name="connsiteX0" fmla="*/ 359 w 11048"/>
                      <a:gd name="connsiteY0" fmla="*/ 8392 h 10075"/>
                      <a:gd name="connsiteX1" fmla="*/ 3469 w 11048"/>
                      <a:gd name="connsiteY1" fmla="*/ 864 h 10075"/>
                      <a:gd name="connsiteX2" fmla="*/ 7577 w 11048"/>
                      <a:gd name="connsiteY2" fmla="*/ 285 h 10075"/>
                      <a:gd name="connsiteX3" fmla="*/ 10495 w 11048"/>
                      <a:gd name="connsiteY3" fmla="*/ 1953 h 10075"/>
                      <a:gd name="connsiteX4" fmla="*/ 10857 w 11048"/>
                      <a:gd name="connsiteY4" fmla="*/ 6632 h 10075"/>
                      <a:gd name="connsiteX5" fmla="*/ 8296 w 11048"/>
                      <a:gd name="connsiteY5" fmla="*/ 10034 h 10075"/>
                      <a:gd name="connsiteX6" fmla="*/ 2460 w 11048"/>
                      <a:gd name="connsiteY6" fmla="*/ 8513 h 10075"/>
                      <a:gd name="connsiteX7" fmla="*/ 359 w 11048"/>
                      <a:gd name="connsiteY7" fmla="*/ 8392 h 10075"/>
                      <a:gd name="connsiteX0" fmla="*/ 371 w 11060"/>
                      <a:gd name="connsiteY0" fmla="*/ 8392 h 10075"/>
                      <a:gd name="connsiteX1" fmla="*/ 3481 w 11060"/>
                      <a:gd name="connsiteY1" fmla="*/ 864 h 10075"/>
                      <a:gd name="connsiteX2" fmla="*/ 7589 w 11060"/>
                      <a:gd name="connsiteY2" fmla="*/ 285 h 10075"/>
                      <a:gd name="connsiteX3" fmla="*/ 10507 w 11060"/>
                      <a:gd name="connsiteY3" fmla="*/ 1953 h 10075"/>
                      <a:gd name="connsiteX4" fmla="*/ 10869 w 11060"/>
                      <a:gd name="connsiteY4" fmla="*/ 6632 h 10075"/>
                      <a:gd name="connsiteX5" fmla="*/ 8308 w 11060"/>
                      <a:gd name="connsiteY5" fmla="*/ 10034 h 10075"/>
                      <a:gd name="connsiteX6" fmla="*/ 2472 w 11060"/>
                      <a:gd name="connsiteY6" fmla="*/ 8513 h 10075"/>
                      <a:gd name="connsiteX7" fmla="*/ 371 w 11060"/>
                      <a:gd name="connsiteY7" fmla="*/ 8392 h 10075"/>
                      <a:gd name="connsiteX0" fmla="*/ 54 w 10743"/>
                      <a:gd name="connsiteY0" fmla="*/ 9468 h 11151"/>
                      <a:gd name="connsiteX1" fmla="*/ 4027 w 10743"/>
                      <a:gd name="connsiteY1" fmla="*/ 495 h 11151"/>
                      <a:gd name="connsiteX2" fmla="*/ 7272 w 10743"/>
                      <a:gd name="connsiteY2" fmla="*/ 1361 h 11151"/>
                      <a:gd name="connsiteX3" fmla="*/ 10190 w 10743"/>
                      <a:gd name="connsiteY3" fmla="*/ 3029 h 11151"/>
                      <a:gd name="connsiteX4" fmla="*/ 10552 w 10743"/>
                      <a:gd name="connsiteY4" fmla="*/ 7708 h 11151"/>
                      <a:gd name="connsiteX5" fmla="*/ 7991 w 10743"/>
                      <a:gd name="connsiteY5" fmla="*/ 11110 h 11151"/>
                      <a:gd name="connsiteX6" fmla="*/ 2155 w 10743"/>
                      <a:gd name="connsiteY6" fmla="*/ 9589 h 11151"/>
                      <a:gd name="connsiteX7" fmla="*/ 54 w 10743"/>
                      <a:gd name="connsiteY7" fmla="*/ 9468 h 11151"/>
                      <a:gd name="connsiteX0" fmla="*/ 54 w 10743"/>
                      <a:gd name="connsiteY0" fmla="*/ 9506 h 11189"/>
                      <a:gd name="connsiteX1" fmla="*/ 4027 w 10743"/>
                      <a:gd name="connsiteY1" fmla="*/ 533 h 11189"/>
                      <a:gd name="connsiteX2" fmla="*/ 7272 w 10743"/>
                      <a:gd name="connsiteY2" fmla="*/ 1399 h 11189"/>
                      <a:gd name="connsiteX3" fmla="*/ 10190 w 10743"/>
                      <a:gd name="connsiteY3" fmla="*/ 3067 h 11189"/>
                      <a:gd name="connsiteX4" fmla="*/ 10552 w 10743"/>
                      <a:gd name="connsiteY4" fmla="*/ 7746 h 11189"/>
                      <a:gd name="connsiteX5" fmla="*/ 7991 w 10743"/>
                      <a:gd name="connsiteY5" fmla="*/ 11148 h 11189"/>
                      <a:gd name="connsiteX6" fmla="*/ 2155 w 10743"/>
                      <a:gd name="connsiteY6" fmla="*/ 9627 h 11189"/>
                      <a:gd name="connsiteX7" fmla="*/ 54 w 10743"/>
                      <a:gd name="connsiteY7" fmla="*/ 9506 h 11189"/>
                      <a:gd name="connsiteX0" fmla="*/ 40 w 11293"/>
                      <a:gd name="connsiteY0" fmla="*/ 9082 h 11127"/>
                      <a:gd name="connsiteX1" fmla="*/ 4577 w 11293"/>
                      <a:gd name="connsiteY1" fmla="*/ 470 h 11127"/>
                      <a:gd name="connsiteX2" fmla="*/ 7822 w 11293"/>
                      <a:gd name="connsiteY2" fmla="*/ 1336 h 11127"/>
                      <a:gd name="connsiteX3" fmla="*/ 10740 w 11293"/>
                      <a:gd name="connsiteY3" fmla="*/ 3004 h 11127"/>
                      <a:gd name="connsiteX4" fmla="*/ 11102 w 11293"/>
                      <a:gd name="connsiteY4" fmla="*/ 7683 h 11127"/>
                      <a:gd name="connsiteX5" fmla="*/ 8541 w 11293"/>
                      <a:gd name="connsiteY5" fmla="*/ 11085 h 11127"/>
                      <a:gd name="connsiteX6" fmla="*/ 2705 w 11293"/>
                      <a:gd name="connsiteY6" fmla="*/ 9564 h 11127"/>
                      <a:gd name="connsiteX7" fmla="*/ 40 w 11293"/>
                      <a:gd name="connsiteY7" fmla="*/ 9082 h 1112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1293" h="11127">
                        <a:moveTo>
                          <a:pt x="40" y="9082"/>
                        </a:moveTo>
                        <a:cubicBezTo>
                          <a:pt x="352" y="7566"/>
                          <a:pt x="3280" y="1761"/>
                          <a:pt x="4577" y="470"/>
                        </a:cubicBezTo>
                        <a:cubicBezTo>
                          <a:pt x="5874" y="-821"/>
                          <a:pt x="6795" y="914"/>
                          <a:pt x="7822" y="1336"/>
                        </a:cubicBezTo>
                        <a:cubicBezTo>
                          <a:pt x="8849" y="1758"/>
                          <a:pt x="10193" y="1947"/>
                          <a:pt x="10740" y="3004"/>
                        </a:cubicBezTo>
                        <a:cubicBezTo>
                          <a:pt x="11287" y="4061"/>
                          <a:pt x="11468" y="6337"/>
                          <a:pt x="11102" y="7683"/>
                        </a:cubicBezTo>
                        <a:cubicBezTo>
                          <a:pt x="10736" y="9030"/>
                          <a:pt x="9940" y="10771"/>
                          <a:pt x="8541" y="11085"/>
                        </a:cubicBezTo>
                        <a:cubicBezTo>
                          <a:pt x="7141" y="11398"/>
                          <a:pt x="4122" y="9898"/>
                          <a:pt x="2705" y="9564"/>
                        </a:cubicBezTo>
                        <a:cubicBezTo>
                          <a:pt x="1288" y="9230"/>
                          <a:pt x="-272" y="10598"/>
                          <a:pt x="40" y="9082"/>
                        </a:cubicBezTo>
                        <a:close/>
                      </a:path>
                    </a:pathLst>
                  </a:custGeom>
                  <a:solidFill>
                    <a:srgbClr val="9CE0FA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endParaRPr>
                  </a:p>
                </p:txBody>
              </p:sp>
              <p:grpSp>
                <p:nvGrpSpPr>
                  <p:cNvPr id="717" name="Group 327">
                    <a:extLst>
                      <a:ext uri="{FF2B5EF4-FFF2-40B4-BE49-F238E27FC236}">
                        <a16:creationId xmlns:a16="http://schemas.microsoft.com/office/drawing/2014/main" id="{0F272E56-24E6-48D3-916A-4CF4CDC0EA71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7908175" y="5241780"/>
                    <a:ext cx="536554" cy="263548"/>
                    <a:chOff x="1871277" y="1576300"/>
                    <a:chExt cx="1128371" cy="437861"/>
                  </a:xfrm>
                </p:grpSpPr>
                <p:sp>
                  <p:nvSpPr>
                    <p:cNvPr id="721" name="Oval 720">
                      <a:extLst>
                        <a:ext uri="{FF2B5EF4-FFF2-40B4-BE49-F238E27FC236}">
                          <a16:creationId xmlns:a16="http://schemas.microsoft.com/office/drawing/2014/main" id="{A55A188F-9117-C2F7-9168-FC7AC96618D1}"/>
                        </a:ext>
                      </a:extLst>
                    </p:cNvPr>
                    <p:cNvSpPr/>
                    <p:nvPr/>
                  </p:nvSpPr>
                  <p:spPr bwMode="auto">
                    <a:xfrm flipV="1">
                      <a:off x="1874446" y="1692905"/>
                      <a:ext cx="1125202" cy="321256"/>
                    </a:xfrm>
                    <a:prstGeom prst="ellipse">
                      <a:avLst/>
                    </a:prstGeom>
                    <a:gradFill flip="none" rotWithShape="1">
                      <a:gsLst>
                        <a:gs pos="0">
                          <a:srgbClr val="3333CC">
                            <a:lumMod val="75000"/>
                          </a:srgbClr>
                        </a:gs>
                        <a:gs pos="53000">
                          <a:srgbClr val="3333CC">
                            <a:lumMod val="60000"/>
                            <a:lumOff val="40000"/>
                          </a:srgbClr>
                        </a:gs>
                        <a:gs pos="100000">
                          <a:srgbClr val="3333CC">
                            <a:lumMod val="75000"/>
                          </a:srgbClr>
                        </a:gs>
                      </a:gsLst>
                      <a:lin ang="0" scaled="1"/>
                      <a:tileRect/>
                    </a:gradFill>
                    <a:ln w="6350" cap="flat" cmpd="sng" algn="ctr">
                      <a:solidFill>
                        <a:srgbClr val="000000"/>
                      </a:solidFill>
                      <a:prstDash val="solid"/>
                    </a:ln>
                    <a:effectLst>
                      <a:outerShdw blurRad="40000" dist="23000" dir="5400000" rotWithShape="0">
                        <a:srgbClr val="000000">
                          <a:alpha val="35000"/>
                        </a:srgbClr>
                      </a:outerShdw>
                    </a:effectLst>
                  </p:spPr>
                  <p:txBody>
                    <a:bodyPr anchor="ctr"/>
                    <a:lstStyle/>
                    <a:p>
                      <a:pPr marL="0" marR="0" lvl="0" indent="0" algn="ctr" defTabSz="91440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0" cap="none" spc="0" normalizeH="0" baseline="0" noProof="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Gill Sans M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722" name="Rectangle 721">
                      <a:extLst>
                        <a:ext uri="{FF2B5EF4-FFF2-40B4-BE49-F238E27FC236}">
                          <a16:creationId xmlns:a16="http://schemas.microsoft.com/office/drawing/2014/main" id="{8DF57808-F91E-DA98-4CE8-1EECF5513DDD}"/>
                        </a:ext>
                      </a:extLst>
                    </p:cNvPr>
                    <p:cNvSpPr/>
                    <p:nvPr/>
                  </p:nvSpPr>
                  <p:spPr bwMode="auto">
                    <a:xfrm>
                      <a:off x="1871277" y="1740499"/>
                      <a:ext cx="1128371" cy="114225"/>
                    </a:xfrm>
                    <a:prstGeom prst="rect">
                      <a:avLst/>
                    </a:prstGeom>
                    <a:gradFill rotWithShape="1">
                      <a:gsLst>
                        <a:gs pos="0">
                          <a:srgbClr val="3333CC">
                            <a:lumMod val="75000"/>
                          </a:srgbClr>
                        </a:gs>
                        <a:gs pos="53000">
                          <a:srgbClr val="3333CC">
                            <a:lumMod val="60000"/>
                            <a:lumOff val="40000"/>
                          </a:srgbClr>
                        </a:gs>
                        <a:gs pos="100000">
                          <a:srgbClr val="3333CC">
                            <a:lumMod val="75000"/>
                          </a:srgbClr>
                        </a:gs>
                      </a:gsLst>
                      <a:lin ang="10800000" scaled="0"/>
                    </a:gradFill>
                    <a:ln w="25400" cap="flat" cmpd="sng" algn="ctr">
                      <a:noFill/>
                      <a:prstDash val="solid"/>
                    </a:ln>
                    <a:effectLst/>
                  </p:spPr>
                  <p:txBody>
                    <a:bodyPr anchor="ctr"/>
                    <a:lstStyle/>
                    <a:p>
                      <a:pPr marL="0" marR="0" lvl="0" indent="0" algn="ctr" defTabSz="91440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Gill Sans M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723" name="Oval 722">
                      <a:extLst>
                        <a:ext uri="{FF2B5EF4-FFF2-40B4-BE49-F238E27FC236}">
                          <a16:creationId xmlns:a16="http://schemas.microsoft.com/office/drawing/2014/main" id="{F9938D3E-FF59-1CAE-AE1E-F56F9D2DCE0A}"/>
                        </a:ext>
                      </a:extLst>
                    </p:cNvPr>
                    <p:cNvSpPr/>
                    <p:nvPr/>
                  </p:nvSpPr>
                  <p:spPr bwMode="auto">
                    <a:xfrm flipV="1">
                      <a:off x="1871277" y="1576300"/>
                      <a:ext cx="1125200" cy="321257"/>
                    </a:xfrm>
                    <a:prstGeom prst="ellipse">
                      <a:avLst/>
                    </a:prstGeom>
                    <a:solidFill>
                      <a:srgbClr val="FFFFFF">
                        <a:lumMod val="75000"/>
                      </a:srgbClr>
                    </a:solidFill>
                    <a:ln w="6350" cap="flat" cmpd="sng" algn="ctr">
                      <a:solidFill>
                        <a:srgbClr val="000000"/>
                      </a:solidFill>
                      <a:prstDash val="solid"/>
                    </a:ln>
                    <a:effectLst>
                      <a:outerShdw blurRad="40000" dist="23000" dir="5400000" rotWithShape="0">
                        <a:srgbClr val="000000">
                          <a:alpha val="35000"/>
                        </a:srgbClr>
                      </a:outerShdw>
                    </a:effectLst>
                  </p:spPr>
                  <p:txBody>
                    <a:bodyPr anchor="ctr"/>
                    <a:lstStyle/>
                    <a:p>
                      <a:pPr marL="0" marR="0" lvl="0" indent="0" algn="ctr" defTabSz="91440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0" cap="none" spc="0" normalizeH="0" baseline="0" noProof="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Gill Sans M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724" name="Freeform 723">
                      <a:extLst>
                        <a:ext uri="{FF2B5EF4-FFF2-40B4-BE49-F238E27FC236}">
                          <a16:creationId xmlns:a16="http://schemas.microsoft.com/office/drawing/2014/main" id="{A5671E45-2DC8-DE2E-15D3-C95C44D25306}"/>
                        </a:ext>
                      </a:extLst>
                    </p:cNvPr>
                    <p:cNvSpPr/>
                    <p:nvPr/>
                  </p:nvSpPr>
                  <p:spPr bwMode="auto">
                    <a:xfrm>
                      <a:off x="2159708" y="1673868"/>
                      <a:ext cx="548339" cy="159438"/>
                    </a:xfrm>
                    <a:custGeom>
                      <a:avLst/>
                      <a:gdLst>
                        <a:gd name="connsiteX0" fmla="*/ 1486231 w 2944854"/>
                        <a:gd name="connsiteY0" fmla="*/ 727041 h 1302232"/>
                        <a:gd name="connsiteX1" fmla="*/ 257675 w 2944854"/>
                        <a:gd name="connsiteY1" fmla="*/ 1302232 h 1302232"/>
                        <a:gd name="connsiteX2" fmla="*/ 0 w 2944854"/>
                        <a:gd name="connsiteY2" fmla="*/ 1228607 h 1302232"/>
                        <a:gd name="connsiteX3" fmla="*/ 911064 w 2944854"/>
                        <a:gd name="connsiteY3" fmla="*/ 837478 h 1302232"/>
                        <a:gd name="connsiteX4" fmla="*/ 883456 w 2944854"/>
                        <a:gd name="connsiteY4" fmla="*/ 450949 h 1302232"/>
                        <a:gd name="connsiteX5" fmla="*/ 161047 w 2944854"/>
                        <a:gd name="connsiteY5" fmla="*/ 119640 h 1302232"/>
                        <a:gd name="connsiteX6" fmla="*/ 404917 w 2944854"/>
                        <a:gd name="connsiteY6" fmla="*/ 50617 h 1302232"/>
                        <a:gd name="connsiteX7" fmla="*/ 1477028 w 2944854"/>
                        <a:gd name="connsiteY7" fmla="*/ 501566 h 1302232"/>
                        <a:gd name="connsiteX8" fmla="*/ 2572146 w 2944854"/>
                        <a:gd name="connsiteY8" fmla="*/ 0 h 1302232"/>
                        <a:gd name="connsiteX9" fmla="*/ 2875834 w 2944854"/>
                        <a:gd name="connsiteY9" fmla="*/ 96632 h 1302232"/>
                        <a:gd name="connsiteX10" fmla="*/ 2079803 w 2944854"/>
                        <a:gd name="connsiteY10" fmla="*/ 432543 h 1302232"/>
                        <a:gd name="connsiteX11" fmla="*/ 2240850 w 2944854"/>
                        <a:gd name="connsiteY11" fmla="*/ 920305 h 1302232"/>
                        <a:gd name="connsiteX12" fmla="*/ 2944854 w 2944854"/>
                        <a:gd name="connsiteY12" fmla="*/ 1228607 h 1302232"/>
                        <a:gd name="connsiteX13" fmla="*/ 2733192 w 2944854"/>
                        <a:gd name="connsiteY13" fmla="*/ 1297630 h 1302232"/>
                        <a:gd name="connsiteX14" fmla="*/ 1486231 w 2944854"/>
                        <a:gd name="connsiteY14" fmla="*/ 727041 h 1302232"/>
                        <a:gd name="connsiteX0" fmla="*/ 1486231 w 2944854"/>
                        <a:gd name="connsiteY0" fmla="*/ 727041 h 1316375"/>
                        <a:gd name="connsiteX1" fmla="*/ 257675 w 2944854"/>
                        <a:gd name="connsiteY1" fmla="*/ 1302232 h 1316375"/>
                        <a:gd name="connsiteX2" fmla="*/ 0 w 2944854"/>
                        <a:gd name="connsiteY2" fmla="*/ 1228607 h 1316375"/>
                        <a:gd name="connsiteX3" fmla="*/ 911064 w 2944854"/>
                        <a:gd name="connsiteY3" fmla="*/ 837478 h 1316375"/>
                        <a:gd name="connsiteX4" fmla="*/ 883456 w 2944854"/>
                        <a:gd name="connsiteY4" fmla="*/ 450949 h 1316375"/>
                        <a:gd name="connsiteX5" fmla="*/ 161047 w 2944854"/>
                        <a:gd name="connsiteY5" fmla="*/ 119640 h 1316375"/>
                        <a:gd name="connsiteX6" fmla="*/ 404917 w 2944854"/>
                        <a:gd name="connsiteY6" fmla="*/ 50617 h 1316375"/>
                        <a:gd name="connsiteX7" fmla="*/ 1477028 w 2944854"/>
                        <a:gd name="connsiteY7" fmla="*/ 501566 h 1316375"/>
                        <a:gd name="connsiteX8" fmla="*/ 2572146 w 2944854"/>
                        <a:gd name="connsiteY8" fmla="*/ 0 h 1316375"/>
                        <a:gd name="connsiteX9" fmla="*/ 2875834 w 2944854"/>
                        <a:gd name="connsiteY9" fmla="*/ 96632 h 1316375"/>
                        <a:gd name="connsiteX10" fmla="*/ 2079803 w 2944854"/>
                        <a:gd name="connsiteY10" fmla="*/ 432543 h 1316375"/>
                        <a:gd name="connsiteX11" fmla="*/ 2240850 w 2944854"/>
                        <a:gd name="connsiteY11" fmla="*/ 920305 h 1316375"/>
                        <a:gd name="connsiteX12" fmla="*/ 2944854 w 2944854"/>
                        <a:gd name="connsiteY12" fmla="*/ 1228607 h 1316375"/>
                        <a:gd name="connsiteX13" fmla="*/ 2756623 w 2944854"/>
                        <a:gd name="connsiteY13" fmla="*/ 1316375 h 1316375"/>
                        <a:gd name="connsiteX14" fmla="*/ 1486231 w 2944854"/>
                        <a:gd name="connsiteY14" fmla="*/ 727041 h 1316375"/>
                        <a:gd name="connsiteX0" fmla="*/ 1486231 w 3024520"/>
                        <a:gd name="connsiteY0" fmla="*/ 727041 h 1316375"/>
                        <a:gd name="connsiteX1" fmla="*/ 257675 w 3024520"/>
                        <a:gd name="connsiteY1" fmla="*/ 1302232 h 1316375"/>
                        <a:gd name="connsiteX2" fmla="*/ 0 w 3024520"/>
                        <a:gd name="connsiteY2" fmla="*/ 1228607 h 1316375"/>
                        <a:gd name="connsiteX3" fmla="*/ 911064 w 3024520"/>
                        <a:gd name="connsiteY3" fmla="*/ 837478 h 1316375"/>
                        <a:gd name="connsiteX4" fmla="*/ 883456 w 3024520"/>
                        <a:gd name="connsiteY4" fmla="*/ 450949 h 1316375"/>
                        <a:gd name="connsiteX5" fmla="*/ 161047 w 3024520"/>
                        <a:gd name="connsiteY5" fmla="*/ 119640 h 1316375"/>
                        <a:gd name="connsiteX6" fmla="*/ 404917 w 3024520"/>
                        <a:gd name="connsiteY6" fmla="*/ 50617 h 1316375"/>
                        <a:gd name="connsiteX7" fmla="*/ 1477028 w 3024520"/>
                        <a:gd name="connsiteY7" fmla="*/ 501566 h 1316375"/>
                        <a:gd name="connsiteX8" fmla="*/ 2572146 w 3024520"/>
                        <a:gd name="connsiteY8" fmla="*/ 0 h 1316375"/>
                        <a:gd name="connsiteX9" fmla="*/ 2875834 w 3024520"/>
                        <a:gd name="connsiteY9" fmla="*/ 96632 h 1316375"/>
                        <a:gd name="connsiteX10" fmla="*/ 2079803 w 3024520"/>
                        <a:gd name="connsiteY10" fmla="*/ 432543 h 1316375"/>
                        <a:gd name="connsiteX11" fmla="*/ 2240850 w 3024520"/>
                        <a:gd name="connsiteY11" fmla="*/ 920305 h 1316375"/>
                        <a:gd name="connsiteX12" fmla="*/ 3024520 w 3024520"/>
                        <a:gd name="connsiteY12" fmla="*/ 1228607 h 1316375"/>
                        <a:gd name="connsiteX13" fmla="*/ 2756623 w 3024520"/>
                        <a:gd name="connsiteY13" fmla="*/ 1316375 h 1316375"/>
                        <a:gd name="connsiteX14" fmla="*/ 1486231 w 3024520"/>
                        <a:gd name="connsiteY14" fmla="*/ 727041 h 1316375"/>
                        <a:gd name="connsiteX0" fmla="*/ 1537780 w 3076069"/>
                        <a:gd name="connsiteY0" fmla="*/ 727041 h 1316375"/>
                        <a:gd name="connsiteX1" fmla="*/ 309224 w 3076069"/>
                        <a:gd name="connsiteY1" fmla="*/ 1302232 h 1316375"/>
                        <a:gd name="connsiteX2" fmla="*/ 0 w 3076069"/>
                        <a:gd name="connsiteY2" fmla="*/ 1228607 h 1316375"/>
                        <a:gd name="connsiteX3" fmla="*/ 962613 w 3076069"/>
                        <a:gd name="connsiteY3" fmla="*/ 837478 h 1316375"/>
                        <a:gd name="connsiteX4" fmla="*/ 935005 w 3076069"/>
                        <a:gd name="connsiteY4" fmla="*/ 450949 h 1316375"/>
                        <a:gd name="connsiteX5" fmla="*/ 212596 w 3076069"/>
                        <a:gd name="connsiteY5" fmla="*/ 119640 h 1316375"/>
                        <a:gd name="connsiteX6" fmla="*/ 456466 w 3076069"/>
                        <a:gd name="connsiteY6" fmla="*/ 50617 h 1316375"/>
                        <a:gd name="connsiteX7" fmla="*/ 1528577 w 3076069"/>
                        <a:gd name="connsiteY7" fmla="*/ 501566 h 1316375"/>
                        <a:gd name="connsiteX8" fmla="*/ 2623695 w 3076069"/>
                        <a:gd name="connsiteY8" fmla="*/ 0 h 1316375"/>
                        <a:gd name="connsiteX9" fmla="*/ 2927383 w 3076069"/>
                        <a:gd name="connsiteY9" fmla="*/ 96632 h 1316375"/>
                        <a:gd name="connsiteX10" fmla="*/ 2131352 w 3076069"/>
                        <a:gd name="connsiteY10" fmla="*/ 432543 h 1316375"/>
                        <a:gd name="connsiteX11" fmla="*/ 2292399 w 3076069"/>
                        <a:gd name="connsiteY11" fmla="*/ 920305 h 1316375"/>
                        <a:gd name="connsiteX12" fmla="*/ 3076069 w 3076069"/>
                        <a:gd name="connsiteY12" fmla="*/ 1228607 h 1316375"/>
                        <a:gd name="connsiteX13" fmla="*/ 2808172 w 3076069"/>
                        <a:gd name="connsiteY13" fmla="*/ 1316375 h 1316375"/>
                        <a:gd name="connsiteX14" fmla="*/ 1537780 w 3076069"/>
                        <a:gd name="connsiteY14" fmla="*/ 727041 h 1316375"/>
                        <a:gd name="connsiteX0" fmla="*/ 1537780 w 3076069"/>
                        <a:gd name="connsiteY0" fmla="*/ 727041 h 1321259"/>
                        <a:gd name="connsiteX1" fmla="*/ 313981 w 3076069"/>
                        <a:gd name="connsiteY1" fmla="*/ 1321259 h 1321259"/>
                        <a:gd name="connsiteX2" fmla="*/ 0 w 3076069"/>
                        <a:gd name="connsiteY2" fmla="*/ 1228607 h 1321259"/>
                        <a:gd name="connsiteX3" fmla="*/ 962613 w 3076069"/>
                        <a:gd name="connsiteY3" fmla="*/ 837478 h 1321259"/>
                        <a:gd name="connsiteX4" fmla="*/ 935005 w 3076069"/>
                        <a:gd name="connsiteY4" fmla="*/ 450949 h 1321259"/>
                        <a:gd name="connsiteX5" fmla="*/ 212596 w 3076069"/>
                        <a:gd name="connsiteY5" fmla="*/ 119640 h 1321259"/>
                        <a:gd name="connsiteX6" fmla="*/ 456466 w 3076069"/>
                        <a:gd name="connsiteY6" fmla="*/ 50617 h 1321259"/>
                        <a:gd name="connsiteX7" fmla="*/ 1528577 w 3076069"/>
                        <a:gd name="connsiteY7" fmla="*/ 501566 h 1321259"/>
                        <a:gd name="connsiteX8" fmla="*/ 2623695 w 3076069"/>
                        <a:gd name="connsiteY8" fmla="*/ 0 h 1321259"/>
                        <a:gd name="connsiteX9" fmla="*/ 2927383 w 3076069"/>
                        <a:gd name="connsiteY9" fmla="*/ 96632 h 1321259"/>
                        <a:gd name="connsiteX10" fmla="*/ 2131352 w 3076069"/>
                        <a:gd name="connsiteY10" fmla="*/ 432543 h 1321259"/>
                        <a:gd name="connsiteX11" fmla="*/ 2292399 w 3076069"/>
                        <a:gd name="connsiteY11" fmla="*/ 920305 h 1321259"/>
                        <a:gd name="connsiteX12" fmla="*/ 3076069 w 3076069"/>
                        <a:gd name="connsiteY12" fmla="*/ 1228607 h 1321259"/>
                        <a:gd name="connsiteX13" fmla="*/ 2808172 w 3076069"/>
                        <a:gd name="connsiteY13" fmla="*/ 1316375 h 1321259"/>
                        <a:gd name="connsiteX14" fmla="*/ 1537780 w 3076069"/>
                        <a:gd name="connsiteY14" fmla="*/ 727041 h 1321259"/>
                        <a:gd name="connsiteX0" fmla="*/ 1537780 w 3076069"/>
                        <a:gd name="connsiteY0" fmla="*/ 750825 h 1321259"/>
                        <a:gd name="connsiteX1" fmla="*/ 313981 w 3076069"/>
                        <a:gd name="connsiteY1" fmla="*/ 1321259 h 1321259"/>
                        <a:gd name="connsiteX2" fmla="*/ 0 w 3076069"/>
                        <a:gd name="connsiteY2" fmla="*/ 1228607 h 1321259"/>
                        <a:gd name="connsiteX3" fmla="*/ 962613 w 3076069"/>
                        <a:gd name="connsiteY3" fmla="*/ 837478 h 1321259"/>
                        <a:gd name="connsiteX4" fmla="*/ 935005 w 3076069"/>
                        <a:gd name="connsiteY4" fmla="*/ 450949 h 1321259"/>
                        <a:gd name="connsiteX5" fmla="*/ 212596 w 3076069"/>
                        <a:gd name="connsiteY5" fmla="*/ 119640 h 1321259"/>
                        <a:gd name="connsiteX6" fmla="*/ 456466 w 3076069"/>
                        <a:gd name="connsiteY6" fmla="*/ 50617 h 1321259"/>
                        <a:gd name="connsiteX7" fmla="*/ 1528577 w 3076069"/>
                        <a:gd name="connsiteY7" fmla="*/ 501566 h 1321259"/>
                        <a:gd name="connsiteX8" fmla="*/ 2623695 w 3076069"/>
                        <a:gd name="connsiteY8" fmla="*/ 0 h 1321259"/>
                        <a:gd name="connsiteX9" fmla="*/ 2927383 w 3076069"/>
                        <a:gd name="connsiteY9" fmla="*/ 96632 h 1321259"/>
                        <a:gd name="connsiteX10" fmla="*/ 2131352 w 3076069"/>
                        <a:gd name="connsiteY10" fmla="*/ 432543 h 1321259"/>
                        <a:gd name="connsiteX11" fmla="*/ 2292399 w 3076069"/>
                        <a:gd name="connsiteY11" fmla="*/ 920305 h 1321259"/>
                        <a:gd name="connsiteX12" fmla="*/ 3076069 w 3076069"/>
                        <a:gd name="connsiteY12" fmla="*/ 1228607 h 1321259"/>
                        <a:gd name="connsiteX13" fmla="*/ 2808172 w 3076069"/>
                        <a:gd name="connsiteY13" fmla="*/ 1316375 h 1321259"/>
                        <a:gd name="connsiteX14" fmla="*/ 1537780 w 3076069"/>
                        <a:gd name="connsiteY14" fmla="*/ 750825 h 1321259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</a:cxnLst>
                      <a:rect l="l" t="t" r="r" b="b"/>
                      <a:pathLst>
                        <a:path w="3076069" h="1321259">
                          <a:moveTo>
                            <a:pt x="1537780" y="750825"/>
                          </a:moveTo>
                          <a:lnTo>
                            <a:pt x="313981" y="1321259"/>
                          </a:lnTo>
                          <a:lnTo>
                            <a:pt x="0" y="1228607"/>
                          </a:lnTo>
                          <a:lnTo>
                            <a:pt x="962613" y="837478"/>
                          </a:lnTo>
                          <a:lnTo>
                            <a:pt x="935005" y="450949"/>
                          </a:lnTo>
                          <a:lnTo>
                            <a:pt x="212596" y="119640"/>
                          </a:lnTo>
                          <a:lnTo>
                            <a:pt x="456466" y="50617"/>
                          </a:lnTo>
                          <a:lnTo>
                            <a:pt x="1528577" y="501566"/>
                          </a:lnTo>
                          <a:lnTo>
                            <a:pt x="2623695" y="0"/>
                          </a:lnTo>
                          <a:lnTo>
                            <a:pt x="2927383" y="96632"/>
                          </a:lnTo>
                          <a:lnTo>
                            <a:pt x="2131352" y="432543"/>
                          </a:lnTo>
                          <a:lnTo>
                            <a:pt x="2292399" y="920305"/>
                          </a:lnTo>
                          <a:lnTo>
                            <a:pt x="3076069" y="1228607"/>
                          </a:lnTo>
                          <a:lnTo>
                            <a:pt x="2808172" y="1316375"/>
                          </a:lnTo>
                          <a:lnTo>
                            <a:pt x="1537780" y="750825"/>
                          </a:lnTo>
                          <a:close/>
                        </a:path>
                      </a:pathLst>
                    </a:custGeom>
                    <a:solidFill>
                      <a:srgbClr val="3333CC">
                        <a:lumMod val="60000"/>
                        <a:lumOff val="40000"/>
                      </a:srgbClr>
                    </a:solidFill>
                    <a:ln w="9525" cap="flat" cmpd="sng" algn="ctr">
                      <a:noFill/>
                      <a:prstDash val="solid"/>
                    </a:ln>
                    <a:effectLst/>
                  </p:spPr>
                  <p:txBody>
                    <a:bodyPr anchor="ctr"/>
                    <a:lstStyle/>
                    <a:p>
                      <a:pPr marL="0" marR="0" lvl="0" indent="0" algn="ctr" defTabSz="91440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Gill Sans M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725" name="Freeform 724">
                      <a:extLst>
                        <a:ext uri="{FF2B5EF4-FFF2-40B4-BE49-F238E27FC236}">
                          <a16:creationId xmlns:a16="http://schemas.microsoft.com/office/drawing/2014/main" id="{73C2C841-3F07-1B5A-DB33-594A4EB0355F}"/>
                        </a:ext>
                      </a:extLst>
                    </p:cNvPr>
                    <p:cNvSpPr/>
                    <p:nvPr/>
                  </p:nvSpPr>
                  <p:spPr bwMode="auto">
                    <a:xfrm>
                      <a:off x="2102655" y="1633412"/>
                      <a:ext cx="662444" cy="111846"/>
                    </a:xfrm>
                    <a:custGeom>
                      <a:avLst/>
                      <a:gdLst>
                        <a:gd name="connsiteX0" fmla="*/ 0 w 3645229"/>
                        <a:gd name="connsiteY0" fmla="*/ 214441 h 923747"/>
                        <a:gd name="connsiteX1" fmla="*/ 659770 w 3645229"/>
                        <a:gd name="connsiteY1" fmla="*/ 16495 h 923747"/>
                        <a:gd name="connsiteX2" fmla="*/ 1814367 w 3645229"/>
                        <a:gd name="connsiteY2" fmla="*/ 511360 h 923747"/>
                        <a:gd name="connsiteX3" fmla="*/ 2968965 w 3645229"/>
                        <a:gd name="connsiteY3" fmla="*/ 0 h 923747"/>
                        <a:gd name="connsiteX4" fmla="*/ 3645229 w 3645229"/>
                        <a:gd name="connsiteY4" fmla="*/ 197946 h 923747"/>
                        <a:gd name="connsiteX5" fmla="*/ 3199884 w 3645229"/>
                        <a:gd name="connsiteY5" fmla="*/ 461874 h 923747"/>
                        <a:gd name="connsiteX6" fmla="*/ 2985459 w 3645229"/>
                        <a:gd name="connsiteY6" fmla="*/ 379396 h 923747"/>
                        <a:gd name="connsiteX7" fmla="*/ 1830861 w 3645229"/>
                        <a:gd name="connsiteY7" fmla="*/ 923747 h 923747"/>
                        <a:gd name="connsiteX8" fmla="*/ 676264 w 3645229"/>
                        <a:gd name="connsiteY8" fmla="*/ 412387 h 923747"/>
                        <a:gd name="connsiteX9" fmla="*/ 527816 w 3645229"/>
                        <a:gd name="connsiteY9" fmla="*/ 478369 h 923747"/>
                        <a:gd name="connsiteX10" fmla="*/ 0 w 3645229"/>
                        <a:gd name="connsiteY10" fmla="*/ 214441 h 923747"/>
                        <a:gd name="connsiteX0" fmla="*/ 0 w 3640627"/>
                        <a:gd name="connsiteY0" fmla="*/ 242051 h 923747"/>
                        <a:gd name="connsiteX1" fmla="*/ 655168 w 3640627"/>
                        <a:gd name="connsiteY1" fmla="*/ 16495 h 923747"/>
                        <a:gd name="connsiteX2" fmla="*/ 1809765 w 3640627"/>
                        <a:gd name="connsiteY2" fmla="*/ 511360 h 923747"/>
                        <a:gd name="connsiteX3" fmla="*/ 2964363 w 3640627"/>
                        <a:gd name="connsiteY3" fmla="*/ 0 h 923747"/>
                        <a:gd name="connsiteX4" fmla="*/ 3640627 w 3640627"/>
                        <a:gd name="connsiteY4" fmla="*/ 197946 h 923747"/>
                        <a:gd name="connsiteX5" fmla="*/ 3195282 w 3640627"/>
                        <a:gd name="connsiteY5" fmla="*/ 461874 h 923747"/>
                        <a:gd name="connsiteX6" fmla="*/ 2980857 w 3640627"/>
                        <a:gd name="connsiteY6" fmla="*/ 379396 h 923747"/>
                        <a:gd name="connsiteX7" fmla="*/ 1826259 w 3640627"/>
                        <a:gd name="connsiteY7" fmla="*/ 923747 h 923747"/>
                        <a:gd name="connsiteX8" fmla="*/ 671662 w 3640627"/>
                        <a:gd name="connsiteY8" fmla="*/ 412387 h 923747"/>
                        <a:gd name="connsiteX9" fmla="*/ 523214 w 3640627"/>
                        <a:gd name="connsiteY9" fmla="*/ 478369 h 923747"/>
                        <a:gd name="connsiteX10" fmla="*/ 0 w 3640627"/>
                        <a:gd name="connsiteY10" fmla="*/ 242051 h 923747"/>
                        <a:gd name="connsiteX0" fmla="*/ 0 w 3640627"/>
                        <a:gd name="connsiteY0" fmla="*/ 242051 h 923747"/>
                        <a:gd name="connsiteX1" fmla="*/ 655168 w 3640627"/>
                        <a:gd name="connsiteY1" fmla="*/ 16495 h 923747"/>
                        <a:gd name="connsiteX2" fmla="*/ 1809765 w 3640627"/>
                        <a:gd name="connsiteY2" fmla="*/ 511360 h 923747"/>
                        <a:gd name="connsiteX3" fmla="*/ 2964363 w 3640627"/>
                        <a:gd name="connsiteY3" fmla="*/ 0 h 923747"/>
                        <a:gd name="connsiteX4" fmla="*/ 3640627 w 3640627"/>
                        <a:gd name="connsiteY4" fmla="*/ 197946 h 923747"/>
                        <a:gd name="connsiteX5" fmla="*/ 3195282 w 3640627"/>
                        <a:gd name="connsiteY5" fmla="*/ 461874 h 923747"/>
                        <a:gd name="connsiteX6" fmla="*/ 2980857 w 3640627"/>
                        <a:gd name="connsiteY6" fmla="*/ 379396 h 923747"/>
                        <a:gd name="connsiteX7" fmla="*/ 1826259 w 3640627"/>
                        <a:gd name="connsiteY7" fmla="*/ 923747 h 923747"/>
                        <a:gd name="connsiteX8" fmla="*/ 671662 w 3640627"/>
                        <a:gd name="connsiteY8" fmla="*/ 412387 h 923747"/>
                        <a:gd name="connsiteX9" fmla="*/ 523214 w 3640627"/>
                        <a:gd name="connsiteY9" fmla="*/ 482971 h 923747"/>
                        <a:gd name="connsiteX10" fmla="*/ 0 w 3640627"/>
                        <a:gd name="connsiteY10" fmla="*/ 242051 h 923747"/>
                        <a:gd name="connsiteX0" fmla="*/ 0 w 3640627"/>
                        <a:gd name="connsiteY0" fmla="*/ 242051 h 923747"/>
                        <a:gd name="connsiteX1" fmla="*/ 655168 w 3640627"/>
                        <a:gd name="connsiteY1" fmla="*/ 16495 h 923747"/>
                        <a:gd name="connsiteX2" fmla="*/ 1809765 w 3640627"/>
                        <a:gd name="connsiteY2" fmla="*/ 511360 h 923747"/>
                        <a:gd name="connsiteX3" fmla="*/ 2964363 w 3640627"/>
                        <a:gd name="connsiteY3" fmla="*/ 0 h 923747"/>
                        <a:gd name="connsiteX4" fmla="*/ 3640627 w 3640627"/>
                        <a:gd name="connsiteY4" fmla="*/ 197946 h 923747"/>
                        <a:gd name="connsiteX5" fmla="*/ 3195282 w 3640627"/>
                        <a:gd name="connsiteY5" fmla="*/ 461874 h 923747"/>
                        <a:gd name="connsiteX6" fmla="*/ 2980857 w 3640627"/>
                        <a:gd name="connsiteY6" fmla="*/ 379396 h 923747"/>
                        <a:gd name="connsiteX7" fmla="*/ 1826259 w 3640627"/>
                        <a:gd name="connsiteY7" fmla="*/ 923747 h 923747"/>
                        <a:gd name="connsiteX8" fmla="*/ 690067 w 3640627"/>
                        <a:gd name="connsiteY8" fmla="*/ 412387 h 923747"/>
                        <a:gd name="connsiteX9" fmla="*/ 523214 w 3640627"/>
                        <a:gd name="connsiteY9" fmla="*/ 482971 h 923747"/>
                        <a:gd name="connsiteX10" fmla="*/ 0 w 3640627"/>
                        <a:gd name="connsiteY10" fmla="*/ 242051 h 923747"/>
                        <a:gd name="connsiteX0" fmla="*/ 0 w 3640627"/>
                        <a:gd name="connsiteY0" fmla="*/ 242051 h 946755"/>
                        <a:gd name="connsiteX1" fmla="*/ 655168 w 3640627"/>
                        <a:gd name="connsiteY1" fmla="*/ 16495 h 946755"/>
                        <a:gd name="connsiteX2" fmla="*/ 1809765 w 3640627"/>
                        <a:gd name="connsiteY2" fmla="*/ 511360 h 946755"/>
                        <a:gd name="connsiteX3" fmla="*/ 2964363 w 3640627"/>
                        <a:gd name="connsiteY3" fmla="*/ 0 h 946755"/>
                        <a:gd name="connsiteX4" fmla="*/ 3640627 w 3640627"/>
                        <a:gd name="connsiteY4" fmla="*/ 197946 h 946755"/>
                        <a:gd name="connsiteX5" fmla="*/ 3195282 w 3640627"/>
                        <a:gd name="connsiteY5" fmla="*/ 461874 h 946755"/>
                        <a:gd name="connsiteX6" fmla="*/ 2980857 w 3640627"/>
                        <a:gd name="connsiteY6" fmla="*/ 379396 h 946755"/>
                        <a:gd name="connsiteX7" fmla="*/ 1876873 w 3640627"/>
                        <a:gd name="connsiteY7" fmla="*/ 946755 h 946755"/>
                        <a:gd name="connsiteX8" fmla="*/ 690067 w 3640627"/>
                        <a:gd name="connsiteY8" fmla="*/ 412387 h 946755"/>
                        <a:gd name="connsiteX9" fmla="*/ 523214 w 3640627"/>
                        <a:gd name="connsiteY9" fmla="*/ 482971 h 946755"/>
                        <a:gd name="connsiteX10" fmla="*/ 0 w 3640627"/>
                        <a:gd name="connsiteY10" fmla="*/ 242051 h 946755"/>
                        <a:gd name="connsiteX0" fmla="*/ 0 w 3640627"/>
                        <a:gd name="connsiteY0" fmla="*/ 242051 h 946755"/>
                        <a:gd name="connsiteX1" fmla="*/ 655168 w 3640627"/>
                        <a:gd name="connsiteY1" fmla="*/ 16495 h 946755"/>
                        <a:gd name="connsiteX2" fmla="*/ 1855778 w 3640627"/>
                        <a:gd name="connsiteY2" fmla="*/ 534367 h 946755"/>
                        <a:gd name="connsiteX3" fmla="*/ 2964363 w 3640627"/>
                        <a:gd name="connsiteY3" fmla="*/ 0 h 946755"/>
                        <a:gd name="connsiteX4" fmla="*/ 3640627 w 3640627"/>
                        <a:gd name="connsiteY4" fmla="*/ 197946 h 946755"/>
                        <a:gd name="connsiteX5" fmla="*/ 3195282 w 3640627"/>
                        <a:gd name="connsiteY5" fmla="*/ 461874 h 946755"/>
                        <a:gd name="connsiteX6" fmla="*/ 2980857 w 3640627"/>
                        <a:gd name="connsiteY6" fmla="*/ 379396 h 946755"/>
                        <a:gd name="connsiteX7" fmla="*/ 1876873 w 3640627"/>
                        <a:gd name="connsiteY7" fmla="*/ 946755 h 946755"/>
                        <a:gd name="connsiteX8" fmla="*/ 690067 w 3640627"/>
                        <a:gd name="connsiteY8" fmla="*/ 412387 h 946755"/>
                        <a:gd name="connsiteX9" fmla="*/ 523214 w 3640627"/>
                        <a:gd name="connsiteY9" fmla="*/ 482971 h 946755"/>
                        <a:gd name="connsiteX10" fmla="*/ 0 w 3640627"/>
                        <a:gd name="connsiteY10" fmla="*/ 242051 h 946755"/>
                        <a:gd name="connsiteX0" fmla="*/ 0 w 3640627"/>
                        <a:gd name="connsiteY0" fmla="*/ 242051 h 946755"/>
                        <a:gd name="connsiteX1" fmla="*/ 655168 w 3640627"/>
                        <a:gd name="connsiteY1" fmla="*/ 16495 h 946755"/>
                        <a:gd name="connsiteX2" fmla="*/ 1855778 w 3640627"/>
                        <a:gd name="connsiteY2" fmla="*/ 534367 h 946755"/>
                        <a:gd name="connsiteX3" fmla="*/ 2964363 w 3640627"/>
                        <a:gd name="connsiteY3" fmla="*/ 0 h 946755"/>
                        <a:gd name="connsiteX4" fmla="*/ 3640627 w 3640627"/>
                        <a:gd name="connsiteY4" fmla="*/ 197946 h 946755"/>
                        <a:gd name="connsiteX5" fmla="*/ 3195282 w 3640627"/>
                        <a:gd name="connsiteY5" fmla="*/ 461874 h 946755"/>
                        <a:gd name="connsiteX6" fmla="*/ 3008465 w 3640627"/>
                        <a:gd name="connsiteY6" fmla="*/ 402404 h 946755"/>
                        <a:gd name="connsiteX7" fmla="*/ 1876873 w 3640627"/>
                        <a:gd name="connsiteY7" fmla="*/ 946755 h 946755"/>
                        <a:gd name="connsiteX8" fmla="*/ 690067 w 3640627"/>
                        <a:gd name="connsiteY8" fmla="*/ 412387 h 946755"/>
                        <a:gd name="connsiteX9" fmla="*/ 523214 w 3640627"/>
                        <a:gd name="connsiteY9" fmla="*/ 482971 h 946755"/>
                        <a:gd name="connsiteX10" fmla="*/ 0 w 3640627"/>
                        <a:gd name="connsiteY10" fmla="*/ 242051 h 946755"/>
                        <a:gd name="connsiteX0" fmla="*/ 0 w 3723451"/>
                        <a:gd name="connsiteY0" fmla="*/ 242051 h 946755"/>
                        <a:gd name="connsiteX1" fmla="*/ 655168 w 3723451"/>
                        <a:gd name="connsiteY1" fmla="*/ 16495 h 946755"/>
                        <a:gd name="connsiteX2" fmla="*/ 1855778 w 3723451"/>
                        <a:gd name="connsiteY2" fmla="*/ 534367 h 946755"/>
                        <a:gd name="connsiteX3" fmla="*/ 2964363 w 3723451"/>
                        <a:gd name="connsiteY3" fmla="*/ 0 h 946755"/>
                        <a:gd name="connsiteX4" fmla="*/ 3723451 w 3723451"/>
                        <a:gd name="connsiteY4" fmla="*/ 220954 h 946755"/>
                        <a:gd name="connsiteX5" fmla="*/ 3195282 w 3723451"/>
                        <a:gd name="connsiteY5" fmla="*/ 461874 h 946755"/>
                        <a:gd name="connsiteX6" fmla="*/ 3008465 w 3723451"/>
                        <a:gd name="connsiteY6" fmla="*/ 402404 h 946755"/>
                        <a:gd name="connsiteX7" fmla="*/ 1876873 w 3723451"/>
                        <a:gd name="connsiteY7" fmla="*/ 946755 h 946755"/>
                        <a:gd name="connsiteX8" fmla="*/ 690067 w 3723451"/>
                        <a:gd name="connsiteY8" fmla="*/ 412387 h 946755"/>
                        <a:gd name="connsiteX9" fmla="*/ 523214 w 3723451"/>
                        <a:gd name="connsiteY9" fmla="*/ 482971 h 946755"/>
                        <a:gd name="connsiteX10" fmla="*/ 0 w 3723451"/>
                        <a:gd name="connsiteY10" fmla="*/ 242051 h 946755"/>
                        <a:gd name="connsiteX0" fmla="*/ 0 w 3723451"/>
                        <a:gd name="connsiteY0" fmla="*/ 228246 h 932950"/>
                        <a:gd name="connsiteX1" fmla="*/ 655168 w 3723451"/>
                        <a:gd name="connsiteY1" fmla="*/ 2690 h 932950"/>
                        <a:gd name="connsiteX2" fmla="*/ 1855778 w 3723451"/>
                        <a:gd name="connsiteY2" fmla="*/ 520562 h 932950"/>
                        <a:gd name="connsiteX3" fmla="*/ 3001174 w 3723451"/>
                        <a:gd name="connsiteY3" fmla="*/ 0 h 932950"/>
                        <a:gd name="connsiteX4" fmla="*/ 3723451 w 3723451"/>
                        <a:gd name="connsiteY4" fmla="*/ 207149 h 932950"/>
                        <a:gd name="connsiteX5" fmla="*/ 3195282 w 3723451"/>
                        <a:gd name="connsiteY5" fmla="*/ 448069 h 932950"/>
                        <a:gd name="connsiteX6" fmla="*/ 3008465 w 3723451"/>
                        <a:gd name="connsiteY6" fmla="*/ 388599 h 932950"/>
                        <a:gd name="connsiteX7" fmla="*/ 1876873 w 3723451"/>
                        <a:gd name="connsiteY7" fmla="*/ 932950 h 932950"/>
                        <a:gd name="connsiteX8" fmla="*/ 690067 w 3723451"/>
                        <a:gd name="connsiteY8" fmla="*/ 398582 h 932950"/>
                        <a:gd name="connsiteX9" fmla="*/ 523214 w 3723451"/>
                        <a:gd name="connsiteY9" fmla="*/ 469166 h 932950"/>
                        <a:gd name="connsiteX10" fmla="*/ 0 w 3723451"/>
                        <a:gd name="connsiteY10" fmla="*/ 228246 h 932950"/>
                        <a:gd name="connsiteX0" fmla="*/ 0 w 3723451"/>
                        <a:gd name="connsiteY0" fmla="*/ 228246 h 932950"/>
                        <a:gd name="connsiteX1" fmla="*/ 655168 w 3723451"/>
                        <a:gd name="connsiteY1" fmla="*/ 2690 h 932950"/>
                        <a:gd name="connsiteX2" fmla="*/ 1855778 w 3723451"/>
                        <a:gd name="connsiteY2" fmla="*/ 520562 h 932950"/>
                        <a:gd name="connsiteX3" fmla="*/ 3001174 w 3723451"/>
                        <a:gd name="connsiteY3" fmla="*/ 0 h 932950"/>
                        <a:gd name="connsiteX4" fmla="*/ 3723451 w 3723451"/>
                        <a:gd name="connsiteY4" fmla="*/ 207149 h 932950"/>
                        <a:gd name="connsiteX5" fmla="*/ 3195282 w 3723451"/>
                        <a:gd name="connsiteY5" fmla="*/ 448069 h 932950"/>
                        <a:gd name="connsiteX6" fmla="*/ 3013067 w 3723451"/>
                        <a:gd name="connsiteY6" fmla="*/ 393200 h 932950"/>
                        <a:gd name="connsiteX7" fmla="*/ 1876873 w 3723451"/>
                        <a:gd name="connsiteY7" fmla="*/ 932950 h 932950"/>
                        <a:gd name="connsiteX8" fmla="*/ 690067 w 3723451"/>
                        <a:gd name="connsiteY8" fmla="*/ 398582 h 932950"/>
                        <a:gd name="connsiteX9" fmla="*/ 523214 w 3723451"/>
                        <a:gd name="connsiteY9" fmla="*/ 469166 h 932950"/>
                        <a:gd name="connsiteX10" fmla="*/ 0 w 3723451"/>
                        <a:gd name="connsiteY10" fmla="*/ 228246 h 932950"/>
                        <a:gd name="connsiteX0" fmla="*/ 0 w 3723451"/>
                        <a:gd name="connsiteY0" fmla="*/ 228246 h 932950"/>
                        <a:gd name="connsiteX1" fmla="*/ 655168 w 3723451"/>
                        <a:gd name="connsiteY1" fmla="*/ 2690 h 932950"/>
                        <a:gd name="connsiteX2" fmla="*/ 1855778 w 3723451"/>
                        <a:gd name="connsiteY2" fmla="*/ 520562 h 932950"/>
                        <a:gd name="connsiteX3" fmla="*/ 3001174 w 3723451"/>
                        <a:gd name="connsiteY3" fmla="*/ 0 h 932950"/>
                        <a:gd name="connsiteX4" fmla="*/ 3723451 w 3723451"/>
                        <a:gd name="connsiteY4" fmla="*/ 207149 h 932950"/>
                        <a:gd name="connsiteX5" fmla="*/ 3186079 w 3723451"/>
                        <a:gd name="connsiteY5" fmla="*/ 461874 h 932950"/>
                        <a:gd name="connsiteX6" fmla="*/ 3013067 w 3723451"/>
                        <a:gd name="connsiteY6" fmla="*/ 393200 h 932950"/>
                        <a:gd name="connsiteX7" fmla="*/ 1876873 w 3723451"/>
                        <a:gd name="connsiteY7" fmla="*/ 932950 h 932950"/>
                        <a:gd name="connsiteX8" fmla="*/ 690067 w 3723451"/>
                        <a:gd name="connsiteY8" fmla="*/ 398582 h 932950"/>
                        <a:gd name="connsiteX9" fmla="*/ 523214 w 3723451"/>
                        <a:gd name="connsiteY9" fmla="*/ 469166 h 932950"/>
                        <a:gd name="connsiteX10" fmla="*/ 0 w 3723451"/>
                        <a:gd name="connsiteY10" fmla="*/ 228246 h 932950"/>
                        <a:gd name="connsiteX0" fmla="*/ 0 w 3723451"/>
                        <a:gd name="connsiteY0" fmla="*/ 228246 h 932950"/>
                        <a:gd name="connsiteX1" fmla="*/ 655168 w 3723451"/>
                        <a:gd name="connsiteY1" fmla="*/ 2690 h 932950"/>
                        <a:gd name="connsiteX2" fmla="*/ 1855778 w 3723451"/>
                        <a:gd name="connsiteY2" fmla="*/ 520562 h 932950"/>
                        <a:gd name="connsiteX3" fmla="*/ 3001174 w 3723451"/>
                        <a:gd name="connsiteY3" fmla="*/ 0 h 932950"/>
                        <a:gd name="connsiteX4" fmla="*/ 3723451 w 3723451"/>
                        <a:gd name="connsiteY4" fmla="*/ 207149 h 932950"/>
                        <a:gd name="connsiteX5" fmla="*/ 3186079 w 3723451"/>
                        <a:gd name="connsiteY5" fmla="*/ 461874 h 932950"/>
                        <a:gd name="connsiteX6" fmla="*/ 3013067 w 3723451"/>
                        <a:gd name="connsiteY6" fmla="*/ 393200 h 932950"/>
                        <a:gd name="connsiteX7" fmla="*/ 1876873 w 3723451"/>
                        <a:gd name="connsiteY7" fmla="*/ 932950 h 932950"/>
                        <a:gd name="connsiteX8" fmla="*/ 711613 w 3723451"/>
                        <a:gd name="connsiteY8" fmla="*/ 413055 h 932950"/>
                        <a:gd name="connsiteX9" fmla="*/ 523214 w 3723451"/>
                        <a:gd name="connsiteY9" fmla="*/ 469166 h 932950"/>
                        <a:gd name="connsiteX10" fmla="*/ 0 w 3723451"/>
                        <a:gd name="connsiteY10" fmla="*/ 228246 h 932950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</a:cxnLst>
                      <a:rect l="l" t="t" r="r" b="b"/>
                      <a:pathLst>
                        <a:path w="3723451" h="932950">
                          <a:moveTo>
                            <a:pt x="0" y="228246"/>
                          </a:moveTo>
                          <a:lnTo>
                            <a:pt x="655168" y="2690"/>
                          </a:lnTo>
                          <a:lnTo>
                            <a:pt x="1855778" y="520562"/>
                          </a:lnTo>
                          <a:lnTo>
                            <a:pt x="3001174" y="0"/>
                          </a:lnTo>
                          <a:lnTo>
                            <a:pt x="3723451" y="207149"/>
                          </a:lnTo>
                          <a:lnTo>
                            <a:pt x="3186079" y="461874"/>
                          </a:lnTo>
                          <a:lnTo>
                            <a:pt x="3013067" y="393200"/>
                          </a:lnTo>
                          <a:lnTo>
                            <a:pt x="1876873" y="932950"/>
                          </a:lnTo>
                          <a:lnTo>
                            <a:pt x="711613" y="413055"/>
                          </a:lnTo>
                          <a:lnTo>
                            <a:pt x="523214" y="469166"/>
                          </a:lnTo>
                          <a:lnTo>
                            <a:pt x="0" y="228246"/>
                          </a:lnTo>
                          <a:close/>
                        </a:path>
                      </a:pathLst>
                    </a:custGeom>
                    <a:solidFill>
                      <a:srgbClr val="3333CC">
                        <a:lumMod val="75000"/>
                      </a:srgbClr>
                    </a:solidFill>
                    <a:ln w="9525" cap="flat" cmpd="sng" algn="ctr">
                      <a:noFill/>
                      <a:prstDash val="solid"/>
                    </a:ln>
                    <a:effectLst>
                      <a:outerShdw blurRad="40000" dist="23000" dir="5400000" rotWithShape="0">
                        <a:srgbClr val="000000">
                          <a:alpha val="35000"/>
                        </a:srgbClr>
                      </a:outerShdw>
                    </a:effectLst>
                  </p:spPr>
                  <p:txBody>
                    <a:bodyPr anchor="ctr"/>
                    <a:lstStyle/>
                    <a:p>
                      <a:pPr marL="0" marR="0" lvl="0" indent="0" algn="ctr" defTabSz="91440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Gill Sans M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726" name="Freeform 725">
                      <a:extLst>
                        <a:ext uri="{FF2B5EF4-FFF2-40B4-BE49-F238E27FC236}">
                          <a16:creationId xmlns:a16="http://schemas.microsoft.com/office/drawing/2014/main" id="{4746CE96-C9A2-12E6-23BE-0A4DDCAA7329}"/>
                        </a:ext>
                      </a:extLst>
                    </p:cNvPr>
                    <p:cNvSpPr/>
                    <p:nvPr/>
                  </p:nvSpPr>
                  <p:spPr bwMode="auto">
                    <a:xfrm>
                      <a:off x="2536889" y="1728599"/>
                      <a:ext cx="244057" cy="97568"/>
                    </a:xfrm>
                    <a:custGeom>
                      <a:avLst/>
                      <a:gdLst>
                        <a:gd name="connsiteX0" fmla="*/ 55216 w 1421812"/>
                        <a:gd name="connsiteY0" fmla="*/ 0 h 800665"/>
                        <a:gd name="connsiteX1" fmla="*/ 1421812 w 1421812"/>
                        <a:gd name="connsiteY1" fmla="*/ 625807 h 800665"/>
                        <a:gd name="connsiteX2" fmla="*/ 947874 w 1421812"/>
                        <a:gd name="connsiteY2" fmla="*/ 800665 h 800665"/>
                        <a:gd name="connsiteX3" fmla="*/ 50614 w 1421812"/>
                        <a:gd name="connsiteY3" fmla="*/ 404934 h 800665"/>
                        <a:gd name="connsiteX4" fmla="*/ 0 w 1421812"/>
                        <a:gd name="connsiteY4" fmla="*/ 404934 h 800665"/>
                        <a:gd name="connsiteX5" fmla="*/ 55216 w 1421812"/>
                        <a:gd name="connsiteY5" fmla="*/ 0 h 800665"/>
                        <a:gd name="connsiteX0" fmla="*/ 4602 w 1371198"/>
                        <a:gd name="connsiteY0" fmla="*/ 0 h 800665"/>
                        <a:gd name="connsiteX1" fmla="*/ 1371198 w 1371198"/>
                        <a:gd name="connsiteY1" fmla="*/ 625807 h 800665"/>
                        <a:gd name="connsiteX2" fmla="*/ 897260 w 1371198"/>
                        <a:gd name="connsiteY2" fmla="*/ 800665 h 800665"/>
                        <a:gd name="connsiteX3" fmla="*/ 0 w 1371198"/>
                        <a:gd name="connsiteY3" fmla="*/ 404934 h 800665"/>
                        <a:gd name="connsiteX4" fmla="*/ 4602 w 1371198"/>
                        <a:gd name="connsiteY4" fmla="*/ 0 h 800665"/>
                        <a:gd name="connsiteX0" fmla="*/ 0 w 1366596"/>
                        <a:gd name="connsiteY0" fmla="*/ 0 h 800665"/>
                        <a:gd name="connsiteX1" fmla="*/ 1366596 w 1366596"/>
                        <a:gd name="connsiteY1" fmla="*/ 625807 h 800665"/>
                        <a:gd name="connsiteX2" fmla="*/ 892658 w 1366596"/>
                        <a:gd name="connsiteY2" fmla="*/ 800665 h 800665"/>
                        <a:gd name="connsiteX3" fmla="*/ 4601 w 1366596"/>
                        <a:gd name="connsiteY3" fmla="*/ 427942 h 800665"/>
                        <a:gd name="connsiteX4" fmla="*/ 0 w 1366596"/>
                        <a:gd name="connsiteY4" fmla="*/ 0 h 800665"/>
                        <a:gd name="connsiteX0" fmla="*/ 0 w 1366596"/>
                        <a:gd name="connsiteY0" fmla="*/ 0 h 800665"/>
                        <a:gd name="connsiteX1" fmla="*/ 1366596 w 1366596"/>
                        <a:gd name="connsiteY1" fmla="*/ 625807 h 800665"/>
                        <a:gd name="connsiteX2" fmla="*/ 892658 w 1366596"/>
                        <a:gd name="connsiteY2" fmla="*/ 800665 h 800665"/>
                        <a:gd name="connsiteX3" fmla="*/ 4601 w 1366596"/>
                        <a:gd name="connsiteY3" fmla="*/ 427942 h 800665"/>
                        <a:gd name="connsiteX4" fmla="*/ 0 w 1366596"/>
                        <a:gd name="connsiteY4" fmla="*/ 0 h 800665"/>
                        <a:gd name="connsiteX0" fmla="*/ 0 w 1366596"/>
                        <a:gd name="connsiteY0" fmla="*/ 0 h 800665"/>
                        <a:gd name="connsiteX1" fmla="*/ 1366596 w 1366596"/>
                        <a:gd name="connsiteY1" fmla="*/ 625807 h 800665"/>
                        <a:gd name="connsiteX2" fmla="*/ 892658 w 1366596"/>
                        <a:gd name="connsiteY2" fmla="*/ 800665 h 800665"/>
                        <a:gd name="connsiteX3" fmla="*/ 4601 w 1366596"/>
                        <a:gd name="connsiteY3" fmla="*/ 427942 h 800665"/>
                        <a:gd name="connsiteX4" fmla="*/ 0 w 1366596"/>
                        <a:gd name="connsiteY4" fmla="*/ 0 h 800665"/>
                        <a:gd name="connsiteX0" fmla="*/ 0 w 1366596"/>
                        <a:gd name="connsiteY0" fmla="*/ 0 h 809868"/>
                        <a:gd name="connsiteX1" fmla="*/ 1366596 w 1366596"/>
                        <a:gd name="connsiteY1" fmla="*/ 625807 h 809868"/>
                        <a:gd name="connsiteX2" fmla="*/ 865050 w 1366596"/>
                        <a:gd name="connsiteY2" fmla="*/ 809868 h 809868"/>
                        <a:gd name="connsiteX3" fmla="*/ 4601 w 1366596"/>
                        <a:gd name="connsiteY3" fmla="*/ 427942 h 809868"/>
                        <a:gd name="connsiteX4" fmla="*/ 0 w 1366596"/>
                        <a:gd name="connsiteY4" fmla="*/ 0 h 80986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1366596" h="809868">
                          <a:moveTo>
                            <a:pt x="0" y="0"/>
                          </a:moveTo>
                          <a:lnTo>
                            <a:pt x="1366596" y="625807"/>
                          </a:lnTo>
                          <a:lnTo>
                            <a:pt x="865050" y="809868"/>
                          </a:lnTo>
                          <a:lnTo>
                            <a:pt x="4601" y="427942"/>
                          </a:lnTo>
                          <a:cubicBezTo>
                            <a:pt x="-1535" y="105836"/>
                            <a:pt x="1534" y="142647"/>
                            <a:pt x="0" y="0"/>
                          </a:cubicBezTo>
                          <a:close/>
                        </a:path>
                      </a:pathLst>
                    </a:custGeom>
                    <a:solidFill>
                      <a:srgbClr val="3333CC">
                        <a:lumMod val="75000"/>
                      </a:srgbClr>
                    </a:solidFill>
                    <a:ln w="9525" cap="flat" cmpd="sng" algn="ctr">
                      <a:noFill/>
                      <a:prstDash val="solid"/>
                    </a:ln>
                    <a:effectLst>
                      <a:outerShdw blurRad="40000" dist="23000" dir="5400000" rotWithShape="0">
                        <a:srgbClr val="000000">
                          <a:alpha val="35000"/>
                        </a:srgbClr>
                      </a:outerShdw>
                    </a:effectLst>
                  </p:spPr>
                  <p:txBody>
                    <a:bodyPr anchor="ctr"/>
                    <a:lstStyle/>
                    <a:p>
                      <a:pPr marL="0" marR="0" lvl="0" indent="0" algn="ctr" defTabSz="91440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Gill Sans M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727" name="Freeform 726">
                      <a:extLst>
                        <a:ext uri="{FF2B5EF4-FFF2-40B4-BE49-F238E27FC236}">
                          <a16:creationId xmlns:a16="http://schemas.microsoft.com/office/drawing/2014/main" id="{71DE93CA-860E-BC84-10AB-C95F1AE38EBA}"/>
                        </a:ext>
                      </a:extLst>
                    </p:cNvPr>
                    <p:cNvSpPr/>
                    <p:nvPr/>
                  </p:nvSpPr>
                  <p:spPr bwMode="auto">
                    <a:xfrm>
                      <a:off x="2089977" y="1730980"/>
                      <a:ext cx="240888" cy="95187"/>
                    </a:xfrm>
                    <a:custGeom>
                      <a:avLst/>
                      <a:gdLst>
                        <a:gd name="connsiteX0" fmla="*/ 1329786 w 1348191"/>
                        <a:gd name="connsiteY0" fmla="*/ 0 h 809869"/>
                        <a:gd name="connsiteX1" fmla="*/ 1348191 w 1348191"/>
                        <a:gd name="connsiteY1" fmla="*/ 400333 h 809869"/>
                        <a:gd name="connsiteX2" fmla="*/ 487742 w 1348191"/>
                        <a:gd name="connsiteY2" fmla="*/ 809869 h 809869"/>
                        <a:gd name="connsiteX3" fmla="*/ 0 w 1348191"/>
                        <a:gd name="connsiteY3" fmla="*/ 630409 h 809869"/>
                        <a:gd name="connsiteX4" fmla="*/ 1329786 w 1348191"/>
                        <a:gd name="connsiteY4" fmla="*/ 0 h 809869"/>
                        <a:gd name="connsiteX0" fmla="*/ 1329786 w 1348191"/>
                        <a:gd name="connsiteY0" fmla="*/ 0 h 791462"/>
                        <a:gd name="connsiteX1" fmla="*/ 1348191 w 1348191"/>
                        <a:gd name="connsiteY1" fmla="*/ 381926 h 791462"/>
                        <a:gd name="connsiteX2" fmla="*/ 487742 w 1348191"/>
                        <a:gd name="connsiteY2" fmla="*/ 791462 h 791462"/>
                        <a:gd name="connsiteX3" fmla="*/ 0 w 1348191"/>
                        <a:gd name="connsiteY3" fmla="*/ 612002 h 791462"/>
                        <a:gd name="connsiteX4" fmla="*/ 1329786 w 1348191"/>
                        <a:gd name="connsiteY4" fmla="*/ 0 h 791462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1348191" h="791462">
                          <a:moveTo>
                            <a:pt x="1329786" y="0"/>
                          </a:moveTo>
                          <a:lnTo>
                            <a:pt x="1348191" y="381926"/>
                          </a:lnTo>
                          <a:lnTo>
                            <a:pt x="487742" y="791462"/>
                          </a:lnTo>
                          <a:lnTo>
                            <a:pt x="0" y="612002"/>
                          </a:lnTo>
                          <a:lnTo>
                            <a:pt x="1329786" y="0"/>
                          </a:lnTo>
                          <a:close/>
                        </a:path>
                      </a:pathLst>
                    </a:custGeom>
                    <a:solidFill>
                      <a:srgbClr val="3333CC">
                        <a:lumMod val="75000"/>
                      </a:srgbClr>
                    </a:solidFill>
                    <a:ln w="9525" cap="flat" cmpd="sng" algn="ctr">
                      <a:noFill/>
                      <a:prstDash val="solid"/>
                    </a:ln>
                    <a:effectLst>
                      <a:outerShdw blurRad="40000" dist="23000" dir="5400000" rotWithShape="0">
                        <a:srgbClr val="000000">
                          <a:alpha val="35000"/>
                        </a:srgbClr>
                      </a:outerShdw>
                    </a:effectLst>
                  </p:spPr>
                  <p:txBody>
                    <a:bodyPr anchor="ctr"/>
                    <a:lstStyle/>
                    <a:p>
                      <a:pPr marL="0" marR="0" lvl="0" indent="0" algn="ctr" defTabSz="91440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Gill Sans MT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728" name="Straight Connector 727">
                      <a:extLst>
                        <a:ext uri="{FF2B5EF4-FFF2-40B4-BE49-F238E27FC236}">
                          <a16:creationId xmlns:a16="http://schemas.microsoft.com/office/drawing/2014/main" id="{4D61D94A-5765-DBD4-A19E-D763B1DCEFA1}"/>
                        </a:ext>
                      </a:extLst>
                    </p:cNvPr>
                    <p:cNvCxnSpPr>
                      <a:endCxn id="723" idx="2"/>
                    </p:cNvCxnSpPr>
                    <p:nvPr/>
                  </p:nvCxnSpPr>
                  <p:spPr bwMode="auto">
                    <a:xfrm flipH="1" flipV="1">
                      <a:off x="1871277" y="1735739"/>
                      <a:ext cx="3169" cy="123743"/>
                    </a:xfrm>
                    <a:prstGeom prst="line">
                      <a:avLst/>
                    </a:prstGeom>
                    <a:noFill/>
                    <a:ln w="6350" cap="flat" cmpd="sng" algn="ctr">
                      <a:solidFill>
                        <a:srgbClr val="000000"/>
                      </a:solidFill>
                      <a:prstDash val="solid"/>
                    </a:ln>
                    <a:effectLst>
                      <a:outerShdw blurRad="40005" dist="19939" dir="5400000" algn="tl" rotWithShape="0">
                        <a:srgbClr val="000000">
                          <a:alpha val="38000"/>
                        </a:srgbClr>
                      </a:outerShdw>
                    </a:effectLst>
                  </p:spPr>
                </p:cxnSp>
                <p:cxnSp>
                  <p:nvCxnSpPr>
                    <p:cNvPr id="729" name="Straight Connector 728">
                      <a:extLst>
                        <a:ext uri="{FF2B5EF4-FFF2-40B4-BE49-F238E27FC236}">
                          <a16:creationId xmlns:a16="http://schemas.microsoft.com/office/drawing/2014/main" id="{C4B034DD-1958-BB86-4D1B-B5EB0D27A4A8}"/>
                        </a:ext>
                      </a:extLst>
                    </p:cNvPr>
                    <p:cNvCxnSpPr/>
                    <p:nvPr/>
                  </p:nvCxnSpPr>
                  <p:spPr bwMode="auto">
                    <a:xfrm flipH="1" flipV="1">
                      <a:off x="2996477" y="1733359"/>
                      <a:ext cx="3171" cy="123743"/>
                    </a:xfrm>
                    <a:prstGeom prst="line">
                      <a:avLst/>
                    </a:prstGeom>
                    <a:noFill/>
                    <a:ln w="6350" cap="flat" cmpd="sng" algn="ctr">
                      <a:solidFill>
                        <a:srgbClr val="000000"/>
                      </a:solidFill>
                      <a:prstDash val="solid"/>
                    </a:ln>
                    <a:effectLst>
                      <a:outerShdw blurRad="40005" dist="19939" dir="5400000" algn="tl" rotWithShape="0">
                        <a:srgbClr val="000000">
                          <a:alpha val="38000"/>
                        </a:srgbClr>
                      </a:outerShdw>
                    </a:effectLst>
                  </p:spPr>
                </p:cxnSp>
              </p:grpSp>
              <p:grpSp>
                <p:nvGrpSpPr>
                  <p:cNvPr id="718" name="Group 717">
                    <a:extLst>
                      <a:ext uri="{FF2B5EF4-FFF2-40B4-BE49-F238E27FC236}">
                        <a16:creationId xmlns:a16="http://schemas.microsoft.com/office/drawing/2014/main" id="{9E800C3B-68E1-D8B5-D9FF-D2D69684599F}"/>
                      </a:ext>
                    </a:extLst>
                  </p:cNvPr>
                  <p:cNvGrpSpPr/>
                  <p:nvPr/>
                </p:nvGrpSpPr>
                <p:grpSpPr>
                  <a:xfrm>
                    <a:off x="7876581" y="5223365"/>
                    <a:ext cx="466894" cy="369332"/>
                    <a:chOff x="599495" y="1708643"/>
                    <a:chExt cx="491778" cy="409344"/>
                  </a:xfrm>
                </p:grpSpPr>
                <p:sp>
                  <p:nvSpPr>
                    <p:cNvPr id="719" name="Oval 718">
                      <a:extLst>
                        <a:ext uri="{FF2B5EF4-FFF2-40B4-BE49-F238E27FC236}">
                          <a16:creationId xmlns:a16="http://schemas.microsoft.com/office/drawing/2014/main" id="{22D7175B-99B7-8877-209F-C32DC305E9D8}"/>
                        </a:ext>
                      </a:extLst>
                    </p:cNvPr>
                    <p:cNvSpPr/>
                    <p:nvPr/>
                  </p:nvSpPr>
                  <p:spPr bwMode="auto">
                    <a:xfrm>
                      <a:off x="725417" y="1787240"/>
                      <a:ext cx="356365" cy="231962"/>
                    </a:xfrm>
                    <a:prstGeom prst="ellipse">
                      <a:avLst/>
                    </a:prstGeom>
                    <a:solidFill>
                      <a:srgbClr val="FFFFFF">
                        <a:alpha val="76000"/>
                      </a:srgbClr>
                    </a:solidFill>
                    <a:ln w="9525" cap="flat" cmpd="sng" algn="ctr">
                      <a:noFill/>
                      <a:prstDash val="solid"/>
                    </a:ln>
                    <a:effectLst/>
                  </p:spPr>
                  <p:txBody>
                    <a:bodyPr rtlCol="0" anchor="ctr"/>
                    <a:lstStyle/>
                    <a:p>
                      <a:pPr marL="0" marR="0" lvl="0" indent="0" algn="ctr" defTabSz="91440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Gill Sans M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720" name="TextBox 719">
                      <a:extLst>
                        <a:ext uri="{FF2B5EF4-FFF2-40B4-BE49-F238E27FC236}">
                          <a16:creationId xmlns:a16="http://schemas.microsoft.com/office/drawing/2014/main" id="{E0DF9D42-8FF2-08BC-98A9-44D5994F3772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599495" y="1708643"/>
                      <a:ext cx="491778" cy="409344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 marL="0" marR="0" lvl="0" indent="0" algn="ctr" defTabSz="91440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charset="0"/>
                          <a:ea typeface="ＭＳ Ｐゴシック" charset="0"/>
                        </a:rPr>
                        <a:t>  X</a:t>
                      </a:r>
                    </a:p>
                  </p:txBody>
                </p:sp>
              </p:grpSp>
            </p:grpSp>
            <p:cxnSp>
              <p:nvCxnSpPr>
                <p:cNvPr id="715" name="Straight Connector 714">
                  <a:extLst>
                    <a:ext uri="{FF2B5EF4-FFF2-40B4-BE49-F238E27FC236}">
                      <a16:creationId xmlns:a16="http://schemas.microsoft.com/office/drawing/2014/main" id="{09033FC1-3112-66E9-D20A-811F2EC447FA}"/>
                    </a:ext>
                  </a:extLst>
                </p:cNvPr>
                <p:cNvCxnSpPr/>
                <p:nvPr/>
              </p:nvCxnSpPr>
              <p:spPr bwMode="auto">
                <a:xfrm flipH="1">
                  <a:off x="7158742" y="5764030"/>
                  <a:ext cx="870024" cy="9999"/>
                </a:xfrm>
                <a:prstGeom prst="line">
                  <a:avLst/>
                </a:prstGeom>
                <a:solidFill>
                  <a:srgbClr val="00CC99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</p:grpSp>
        </p:grpSp>
        <p:cxnSp>
          <p:nvCxnSpPr>
            <p:cNvPr id="711" name="Straight Connector 710">
              <a:extLst>
                <a:ext uri="{FF2B5EF4-FFF2-40B4-BE49-F238E27FC236}">
                  <a16:creationId xmlns:a16="http://schemas.microsoft.com/office/drawing/2014/main" id="{59C83739-980D-E7DE-A268-5896F247C69A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3540307" y="1929008"/>
              <a:ext cx="4451299" cy="422665"/>
            </a:xfrm>
            <a:prstGeom prst="line">
              <a:avLst/>
            </a:prstGeom>
            <a:solidFill>
              <a:srgbClr val="00CC99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6" name="Title 5">
            <a:extLst>
              <a:ext uri="{FF2B5EF4-FFF2-40B4-BE49-F238E27FC236}">
                <a16:creationId xmlns:a16="http://schemas.microsoft.com/office/drawing/2014/main" id="{FC9C5C80-9B93-EB34-073D-11D646C043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89191"/>
            <a:ext cx="10515600" cy="894622"/>
          </a:xfrm>
        </p:spPr>
        <p:txBody>
          <a:bodyPr/>
          <a:lstStyle/>
          <a:p>
            <a:r>
              <a:rPr lang="en-US" dirty="0"/>
              <a:t>Hot potato routing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E2E8C1-E269-7EAD-7AFD-788C81E01F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19616" y="644308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Network Layer: 5-</a:t>
            </a:r>
            <a:fld id="{C4204591-24BD-A542-B9D5-F8D8A88D2FEE}" type="slidenum">
              <a:rPr lang="en-US" smtClean="0"/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49</a:t>
            </a:fld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0" name="Content Placeholder 39">
            <a:extLst>
              <a:ext uri="{FF2B5EF4-FFF2-40B4-BE49-F238E27FC236}">
                <a16:creationId xmlns:a16="http://schemas.microsoft.com/office/drawing/2014/main" id="{79DE0501-BBDB-3B5C-ECD7-8B861E76ACA8}"/>
              </a:ext>
            </a:extLst>
          </p:cNvPr>
          <p:cNvSpPr txBox="1">
            <a:spLocks/>
          </p:cNvSpPr>
          <p:nvPr/>
        </p:nvSpPr>
        <p:spPr bwMode="auto">
          <a:xfrm>
            <a:off x="1102290" y="4634378"/>
            <a:ext cx="10809962" cy="18666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Wingdings" charset="2"/>
              <a:buChar char="§"/>
              <a:defRPr sz="28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Comic Sans MS" pitchFamily="66" charset="0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itchFamily="-109" charset="0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  <a:ea typeface="ＭＳ Ｐゴシック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9pPr>
          </a:lstStyle>
          <a:p>
            <a:pPr marL="342900" marR="0" lvl="0" indent="-342900" algn="l" defTabSz="914400" rtl="0" eaLnBrk="0" fontAlgn="base" latinLnBrk="0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Wingdings" charset="2"/>
              <a:buChar char="§"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ＭＳ Ｐゴシック" charset="0"/>
              </a:rPr>
              <a:t>2d learns (via iBGP) it can route to X via 2a or 2c</a:t>
            </a:r>
          </a:p>
          <a:p>
            <a:pPr marL="342900" marR="0" lvl="0" indent="-342900" algn="l" defTabSz="914400" rtl="0" eaLnBrk="0" fontAlgn="base" latinLnBrk="0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Wingdings" charset="2"/>
              <a:buChar char="§"/>
              <a:tabLst/>
              <a:defRPr/>
            </a:pPr>
            <a:r>
              <a:rPr kumimoji="0" lang="en-US" b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ea typeface="ＭＳ Ｐゴシック" charset="0"/>
              </a:rPr>
              <a:t>hot potato routing: 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ＭＳ Ｐゴシック" charset="0"/>
              </a:rPr>
              <a:t>choose local gateway that has least </a:t>
            </a:r>
            <a:r>
              <a:rPr kumimoji="0" lang="en-US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ＭＳ Ｐゴシック" charset="0"/>
              </a:rPr>
              <a:t>intra-domain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ＭＳ Ｐゴシック" charset="0"/>
              </a:rPr>
              <a:t> cost (e.g., 2d chooses 2a, even though more AS hops to </a:t>
            </a:r>
            <a:r>
              <a:rPr kumimoji="0" lang="en-US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ＭＳ Ｐゴシック" charset="0"/>
              </a:rPr>
              <a:t>X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ＭＳ Ｐゴシック" charset="0"/>
              </a:rPr>
              <a:t>): don’t worry about inter-domain cost!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rgbClr val="2D2DB9">
                  <a:lumMod val="75000"/>
                </a:srgbClr>
              </a:solidFill>
              <a:effectLst/>
              <a:uLnTx/>
              <a:uFillTx/>
              <a:ea typeface="ＭＳ Ｐゴシック" charset="0"/>
            </a:endParaRPr>
          </a:p>
        </p:txBody>
      </p:sp>
      <p:cxnSp>
        <p:nvCxnSpPr>
          <p:cNvPr id="281" name="Straight Connector 280">
            <a:extLst>
              <a:ext uri="{FF2B5EF4-FFF2-40B4-BE49-F238E27FC236}">
                <a16:creationId xmlns:a16="http://schemas.microsoft.com/office/drawing/2014/main" id="{1D3A56BD-0538-06A5-C40F-05CED0854BEA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6000873" y="3328637"/>
            <a:ext cx="424979" cy="441697"/>
          </a:xfrm>
          <a:prstGeom prst="line">
            <a:avLst/>
          </a:prstGeom>
          <a:solidFill>
            <a:srgbClr val="00CC99"/>
          </a:solidFill>
          <a:ln w="6350" cap="flat" cmpd="sng" algn="ctr">
            <a:solidFill>
              <a:srgbClr val="0000A8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282" name="Group 281">
            <a:extLst>
              <a:ext uri="{FF2B5EF4-FFF2-40B4-BE49-F238E27FC236}">
                <a16:creationId xmlns:a16="http://schemas.microsoft.com/office/drawing/2014/main" id="{1CA34E8B-9142-2713-5321-4747F27102A4}"/>
              </a:ext>
            </a:extLst>
          </p:cNvPr>
          <p:cNvGrpSpPr/>
          <p:nvPr/>
        </p:nvGrpSpPr>
        <p:grpSpPr>
          <a:xfrm>
            <a:off x="7095765" y="2483791"/>
            <a:ext cx="880227" cy="680442"/>
            <a:chOff x="5705376" y="2487543"/>
            <a:chExt cx="880227" cy="680442"/>
          </a:xfrm>
        </p:grpSpPr>
        <p:sp>
          <p:nvSpPr>
            <p:cNvPr id="283" name="AutoShape 118">
              <a:extLst>
                <a:ext uri="{FF2B5EF4-FFF2-40B4-BE49-F238E27FC236}">
                  <a16:creationId xmlns:a16="http://schemas.microsoft.com/office/drawing/2014/main" id="{7886A27C-FDB0-71CD-3519-E0DED0090F19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9229657">
              <a:off x="5705376" y="2487543"/>
              <a:ext cx="768350" cy="276226"/>
            </a:xfrm>
            <a:prstGeom prst="leftArrow">
              <a:avLst>
                <a:gd name="adj1" fmla="val 50000"/>
                <a:gd name="adj2" fmla="val 69540"/>
              </a:avLst>
            </a:prstGeom>
            <a:gradFill rotWithShape="1">
              <a:gsLst>
                <a:gs pos="0">
                  <a:srgbClr val="C00000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284" name="Text Box 119">
              <a:extLst>
                <a:ext uri="{FF2B5EF4-FFF2-40B4-BE49-F238E27FC236}">
                  <a16:creationId xmlns:a16="http://schemas.microsoft.com/office/drawing/2014/main" id="{AB61ED2A-C933-4B15-7E80-3CD480BBCC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848435" y="2887139"/>
              <a:ext cx="737168" cy="2808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8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1" u="none" strike="noStrike" kern="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rPr>
                <a:t>AS3,X </a:t>
              </a:r>
            </a:p>
          </p:txBody>
        </p:sp>
      </p:grpSp>
      <p:grpSp>
        <p:nvGrpSpPr>
          <p:cNvPr id="285" name="Group 284">
            <a:extLst>
              <a:ext uri="{FF2B5EF4-FFF2-40B4-BE49-F238E27FC236}">
                <a16:creationId xmlns:a16="http://schemas.microsoft.com/office/drawing/2014/main" id="{AB17B503-7534-A2A9-0EA1-80C2FCBC67E8}"/>
              </a:ext>
            </a:extLst>
          </p:cNvPr>
          <p:cNvGrpSpPr/>
          <p:nvPr/>
        </p:nvGrpSpPr>
        <p:grpSpPr>
          <a:xfrm>
            <a:off x="2970239" y="2693439"/>
            <a:ext cx="1359693" cy="525314"/>
            <a:chOff x="2143521" y="2684666"/>
            <a:chExt cx="1359693" cy="525314"/>
          </a:xfrm>
        </p:grpSpPr>
        <p:sp>
          <p:nvSpPr>
            <p:cNvPr id="286" name="Text Box 119">
              <a:extLst>
                <a:ext uri="{FF2B5EF4-FFF2-40B4-BE49-F238E27FC236}">
                  <a16:creationId xmlns:a16="http://schemas.microsoft.com/office/drawing/2014/main" id="{EBE262C1-4931-CDC7-DF72-109131627ED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43521" y="2929134"/>
              <a:ext cx="1126397" cy="2808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8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1" u="none" strike="noStrike" kern="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rPr>
                <a:t>AS1,AS3,X </a:t>
              </a:r>
            </a:p>
          </p:txBody>
        </p:sp>
        <p:sp>
          <p:nvSpPr>
            <p:cNvPr id="287" name="AutoShape 118">
              <a:extLst>
                <a:ext uri="{FF2B5EF4-FFF2-40B4-BE49-F238E27FC236}">
                  <a16:creationId xmlns:a16="http://schemas.microsoft.com/office/drawing/2014/main" id="{0333F030-CA43-EC21-7421-44D2DE253413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2975073">
              <a:off x="2734864" y="2684666"/>
              <a:ext cx="768350" cy="276225"/>
            </a:xfrm>
            <a:prstGeom prst="leftArrow">
              <a:avLst>
                <a:gd name="adj1" fmla="val 50000"/>
                <a:gd name="adj2" fmla="val 69540"/>
              </a:avLst>
            </a:prstGeom>
            <a:gradFill rotWithShape="1">
              <a:gsLst>
                <a:gs pos="0">
                  <a:srgbClr val="C00000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</p:grpSp>
      <p:sp>
        <p:nvSpPr>
          <p:cNvPr id="288" name="TextBox 287">
            <a:extLst>
              <a:ext uri="{FF2B5EF4-FFF2-40B4-BE49-F238E27FC236}">
                <a16:creationId xmlns:a16="http://schemas.microsoft.com/office/drawing/2014/main" id="{8355628C-D3B0-9E57-92B1-8ACBBB473071}"/>
              </a:ext>
            </a:extLst>
          </p:cNvPr>
          <p:cNvSpPr txBox="1"/>
          <p:nvPr/>
        </p:nvSpPr>
        <p:spPr>
          <a:xfrm>
            <a:off x="6375649" y="3642958"/>
            <a:ext cx="186090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Arial" charset="0"/>
                <a:ea typeface="ＭＳ Ｐゴシック" charset="0"/>
              </a:rPr>
              <a:t>OSPF link weights</a:t>
            </a:r>
          </a:p>
        </p:txBody>
      </p:sp>
      <p:sp>
        <p:nvSpPr>
          <p:cNvPr id="289" name="TextBox 288">
            <a:extLst>
              <a:ext uri="{FF2B5EF4-FFF2-40B4-BE49-F238E27FC236}">
                <a16:creationId xmlns:a16="http://schemas.microsoft.com/office/drawing/2014/main" id="{B8EB5DB7-EAD5-CA31-AA81-9CDBF3D48448}"/>
              </a:ext>
            </a:extLst>
          </p:cNvPr>
          <p:cNvSpPr txBox="1"/>
          <p:nvPr/>
        </p:nvSpPr>
        <p:spPr>
          <a:xfrm>
            <a:off x="5162685" y="3108488"/>
            <a:ext cx="48282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i="1" dirty="0">
                <a:latin typeface="Arial" charset="0"/>
                <a:ea typeface="ＭＳ Ｐゴシック" charset="0"/>
              </a:rPr>
              <a:t>201</a:t>
            </a:r>
            <a:endParaRPr lang="en-US" i="1" dirty="0">
              <a:latin typeface="Arial" charset="0"/>
              <a:ea typeface="ＭＳ Ｐゴシック" charset="0"/>
            </a:endParaRPr>
          </a:p>
        </p:txBody>
      </p:sp>
      <p:sp>
        <p:nvSpPr>
          <p:cNvPr id="291" name="TextBox 290">
            <a:extLst>
              <a:ext uri="{FF2B5EF4-FFF2-40B4-BE49-F238E27FC236}">
                <a16:creationId xmlns:a16="http://schemas.microsoft.com/office/drawing/2014/main" id="{C2510391-0600-6CAA-3FE7-18D2ED49BA4F}"/>
              </a:ext>
            </a:extLst>
          </p:cNvPr>
          <p:cNvSpPr txBox="1"/>
          <p:nvPr/>
        </p:nvSpPr>
        <p:spPr>
          <a:xfrm>
            <a:off x="5952201" y="2502930"/>
            <a:ext cx="46948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i="1" dirty="0">
                <a:latin typeface="Arial" charset="0"/>
                <a:ea typeface="ＭＳ Ｐゴシック" charset="0"/>
              </a:rPr>
              <a:t>112</a:t>
            </a:r>
            <a:endParaRPr lang="en-US" i="1" dirty="0">
              <a:latin typeface="Arial" charset="0"/>
              <a:ea typeface="ＭＳ Ｐゴシック" charset="0"/>
            </a:endParaRPr>
          </a:p>
        </p:txBody>
      </p:sp>
      <p:sp>
        <p:nvSpPr>
          <p:cNvPr id="292" name="TextBox 291">
            <a:extLst>
              <a:ext uri="{FF2B5EF4-FFF2-40B4-BE49-F238E27FC236}">
                <a16:creationId xmlns:a16="http://schemas.microsoft.com/office/drawing/2014/main" id="{DA6E4E13-6E9D-C799-80E1-3292CDB26781}"/>
              </a:ext>
            </a:extLst>
          </p:cNvPr>
          <p:cNvSpPr txBox="1"/>
          <p:nvPr/>
        </p:nvSpPr>
        <p:spPr>
          <a:xfrm>
            <a:off x="5702048" y="3095306"/>
            <a:ext cx="48282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i="1" dirty="0">
                <a:latin typeface="Arial" charset="0"/>
                <a:ea typeface="ＭＳ Ｐゴシック" charset="0"/>
              </a:rPr>
              <a:t>263</a:t>
            </a:r>
            <a:endParaRPr lang="en-US" i="1" dirty="0">
              <a:latin typeface="Arial" charset="0"/>
              <a:ea typeface="ＭＳ Ｐゴシック" charset="0"/>
            </a:endParaRP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D0272627-E295-8775-69D7-D512AFF0441C}"/>
              </a:ext>
            </a:extLst>
          </p:cNvPr>
          <p:cNvSpPr/>
          <p:nvPr/>
        </p:nvSpPr>
        <p:spPr>
          <a:xfrm>
            <a:off x="5334000" y="3352800"/>
            <a:ext cx="720436" cy="678873"/>
          </a:xfrm>
          <a:prstGeom prst="ellipse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ED0F6FC7-3A5F-B614-0F22-9242EAB3A985}"/>
                  </a:ext>
                </a:extLst>
              </p14:cNvPr>
              <p14:cNvContentPartPr/>
              <p14:nvPr/>
            </p14:nvContentPartPr>
            <p14:xfrm>
              <a:off x="3587040" y="2079000"/>
              <a:ext cx="7130520" cy="166176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ED0F6FC7-3A5F-B614-0F22-9242EAB3A985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577680" y="2069640"/>
                <a:ext cx="7149240" cy="1680480"/>
              </a:xfrm>
              <a:prstGeom prst="rect">
                <a:avLst/>
              </a:prstGeom>
            </p:spPr>
          </p:pic>
        </mc:Fallback>
      </mc:AlternateContent>
      <p:sp>
        <p:nvSpPr>
          <p:cNvPr id="4" name="TextBox 74">
            <a:extLst>
              <a:ext uri="{FF2B5EF4-FFF2-40B4-BE49-F238E27FC236}">
                <a16:creationId xmlns:a16="http://schemas.microsoft.com/office/drawing/2014/main" id="{32BBB10F-007A-364C-D175-51BA1190DCE1}"/>
              </a:ext>
            </a:extLst>
          </p:cNvPr>
          <p:cNvSpPr txBox="1"/>
          <p:nvPr/>
        </p:nvSpPr>
        <p:spPr>
          <a:xfrm>
            <a:off x="106622" y="6357646"/>
            <a:ext cx="72761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dirty="0"/>
              <a:t>Copyright © 2010-2025 J.F. Kurose, K.W. Ross</a:t>
            </a:r>
          </a:p>
        </p:txBody>
      </p:sp>
    </p:spTree>
    <p:extLst>
      <p:ext uri="{BB962C8B-B14F-4D97-AF65-F5344CB8AC3E}">
        <p14:creationId xmlns:p14="http://schemas.microsoft.com/office/powerpoint/2010/main" val="38547283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" dur="500"/>
                                        <p:tgtEl>
                                          <p:spTgt spid="2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" dur="500"/>
                                        <p:tgtEl>
                                          <p:spTgt spid="2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0" grpId="0" uiExpand="1" build="p"/>
      <p:bldP spid="2" grpId="0" animBg="1"/>
      <p:bldP spid="2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8E700E-511D-10D2-540D-D9B670C462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2F3020-CD7A-443C-E5EA-8BD7E959B9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Distance vector routing</a:t>
            </a:r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45DD042B-8C19-F49D-F853-6F378B5DC082}"/>
              </a:ext>
            </a:extLst>
          </p:cNvPr>
          <p:cNvSpPr/>
          <p:nvPr/>
        </p:nvSpPr>
        <p:spPr>
          <a:xfrm>
            <a:off x="4898573" y="3831772"/>
            <a:ext cx="1066800" cy="77288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400" dirty="0"/>
              <a:t>X</a:t>
            </a: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3CE54D65-9727-C80C-3DDF-E3B3D5BFF9AE}"/>
              </a:ext>
            </a:extLst>
          </p:cNvPr>
          <p:cNvSpPr/>
          <p:nvPr/>
        </p:nvSpPr>
        <p:spPr>
          <a:xfrm>
            <a:off x="7434941" y="3842658"/>
            <a:ext cx="1066800" cy="77288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400" dirty="0"/>
              <a:t>Z</a:t>
            </a:r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94B446A8-678F-F460-A7AA-215DE8EAB81D}"/>
              </a:ext>
            </a:extLst>
          </p:cNvPr>
          <p:cNvSpPr/>
          <p:nvPr/>
        </p:nvSpPr>
        <p:spPr>
          <a:xfrm>
            <a:off x="4931230" y="1915888"/>
            <a:ext cx="1066800" cy="77288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400" dirty="0"/>
              <a:t>Y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B0FE4B1A-FCA6-6373-1DE4-F9538A8F1AAD}"/>
              </a:ext>
            </a:extLst>
          </p:cNvPr>
          <p:cNvSpPr txBox="1"/>
          <p:nvPr/>
        </p:nvSpPr>
        <p:spPr>
          <a:xfrm>
            <a:off x="5105399" y="3117645"/>
            <a:ext cx="5769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/>
              <a:t>4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BAF41EA0-85D4-E89D-4F7F-3CDC30F793FD}"/>
              </a:ext>
            </a:extLst>
          </p:cNvPr>
          <p:cNvSpPr txBox="1"/>
          <p:nvPr/>
        </p:nvSpPr>
        <p:spPr>
          <a:xfrm>
            <a:off x="6596742" y="4227989"/>
            <a:ext cx="5769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/>
              <a:t>50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2" name="Table 71">
                <a:extLst>
                  <a:ext uri="{FF2B5EF4-FFF2-40B4-BE49-F238E27FC236}">
                    <a16:creationId xmlns:a16="http://schemas.microsoft.com/office/drawing/2014/main" id="{E53E5219-C99A-BE02-496B-C3D3F2678469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118712296"/>
                  </p:ext>
                </p:extLst>
              </p:nvPr>
            </p:nvGraphicFramePr>
            <p:xfrm>
              <a:off x="584201" y="4486121"/>
              <a:ext cx="3149600" cy="1268970"/>
            </p:xfrm>
            <a:graphic>
              <a:graphicData uri="http://schemas.openxmlformats.org/drawingml/2006/table">
                <a:tbl>
                  <a:tblPr bandRow="1">
                    <a:tableStyleId>{5C22544A-7EE6-4342-B048-85BDC9FD1C3A}</a:tableStyleId>
                  </a:tblPr>
                  <a:tblGrid>
                    <a:gridCol w="515257">
                      <a:extLst>
                        <a:ext uri="{9D8B030D-6E8A-4147-A177-3AD203B41FA5}">
                          <a16:colId xmlns:a16="http://schemas.microsoft.com/office/drawing/2014/main" val="1041368970"/>
                        </a:ext>
                      </a:extLst>
                    </a:gridCol>
                    <a:gridCol w="816429">
                      <a:extLst>
                        <a:ext uri="{9D8B030D-6E8A-4147-A177-3AD203B41FA5}">
                          <a16:colId xmlns:a16="http://schemas.microsoft.com/office/drawing/2014/main" val="3138672394"/>
                        </a:ext>
                      </a:extLst>
                    </a:gridCol>
                    <a:gridCol w="936171">
                      <a:extLst>
                        <a:ext uri="{9D8B030D-6E8A-4147-A177-3AD203B41FA5}">
                          <a16:colId xmlns:a16="http://schemas.microsoft.com/office/drawing/2014/main" val="358923639"/>
                        </a:ext>
                      </a:extLst>
                    </a:gridCol>
                    <a:gridCol w="881743">
                      <a:extLst>
                        <a:ext uri="{9D8B030D-6E8A-4147-A177-3AD203B41FA5}">
                          <a16:colId xmlns:a16="http://schemas.microsoft.com/office/drawing/2014/main" val="30883990"/>
                        </a:ext>
                      </a:extLst>
                    </a:gridCol>
                  </a:tblGrid>
                  <a:tr h="422990">
                    <a:tc>
                      <a:txBody>
                        <a:bodyPr/>
                        <a:lstStyle/>
                        <a:p>
                          <a:endParaRPr lang="en-IN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Y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Z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9518706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824743364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DV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634013817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2" name="Table 71">
                <a:extLst>
                  <a:ext uri="{FF2B5EF4-FFF2-40B4-BE49-F238E27FC236}">
                    <a16:creationId xmlns:a16="http://schemas.microsoft.com/office/drawing/2014/main" id="{E53E5219-C99A-BE02-496B-C3D3F2678469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118712296"/>
                  </p:ext>
                </p:extLst>
              </p:nvPr>
            </p:nvGraphicFramePr>
            <p:xfrm>
              <a:off x="584201" y="4486121"/>
              <a:ext cx="3149600" cy="1268970"/>
            </p:xfrm>
            <a:graphic>
              <a:graphicData uri="http://schemas.openxmlformats.org/drawingml/2006/table">
                <a:tbl>
                  <a:tblPr bandRow="1">
                    <a:tableStyleId>{5C22544A-7EE6-4342-B048-85BDC9FD1C3A}</a:tableStyleId>
                  </a:tblPr>
                  <a:tblGrid>
                    <a:gridCol w="515257">
                      <a:extLst>
                        <a:ext uri="{9D8B030D-6E8A-4147-A177-3AD203B41FA5}">
                          <a16:colId xmlns:a16="http://schemas.microsoft.com/office/drawing/2014/main" val="1041368970"/>
                        </a:ext>
                      </a:extLst>
                    </a:gridCol>
                    <a:gridCol w="816429">
                      <a:extLst>
                        <a:ext uri="{9D8B030D-6E8A-4147-A177-3AD203B41FA5}">
                          <a16:colId xmlns:a16="http://schemas.microsoft.com/office/drawing/2014/main" val="3138672394"/>
                        </a:ext>
                      </a:extLst>
                    </a:gridCol>
                    <a:gridCol w="936171">
                      <a:extLst>
                        <a:ext uri="{9D8B030D-6E8A-4147-A177-3AD203B41FA5}">
                          <a16:colId xmlns:a16="http://schemas.microsoft.com/office/drawing/2014/main" val="358923639"/>
                        </a:ext>
                      </a:extLst>
                    </a:gridCol>
                    <a:gridCol w="881743">
                      <a:extLst>
                        <a:ext uri="{9D8B030D-6E8A-4147-A177-3AD203B41FA5}">
                          <a16:colId xmlns:a16="http://schemas.microsoft.com/office/drawing/2014/main" val="30883990"/>
                        </a:ext>
                      </a:extLst>
                    </a:gridCol>
                  </a:tblGrid>
                  <a:tr h="422990">
                    <a:tc>
                      <a:txBody>
                        <a:bodyPr/>
                        <a:lstStyle/>
                        <a:p>
                          <a:endParaRPr lang="en-IN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Y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Z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9518706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42857" t="-107143" r="-95455" b="-1085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57931" t="-107143" r="-1379" b="-10857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824743364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DV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634013817"/>
                      </a:ext>
                    </a:extLst>
                  </a:tr>
                </a:tbl>
              </a:graphicData>
            </a:graphic>
          </p:graphicFrame>
        </mc:Fallback>
      </mc:AlternateContent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02AC8E7F-6BEE-523B-B7FB-7E73F97FEBFA}"/>
              </a:ext>
            </a:extLst>
          </p:cNvPr>
          <p:cNvCxnSpPr>
            <a:stCxn id="48" idx="5"/>
            <a:endCxn id="46" idx="1"/>
          </p:cNvCxnSpPr>
          <p:nvPr/>
        </p:nvCxnSpPr>
        <p:spPr>
          <a:xfrm>
            <a:off x="5841801" y="2575587"/>
            <a:ext cx="1749369" cy="13802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TextBox 83">
            <a:extLst>
              <a:ext uri="{FF2B5EF4-FFF2-40B4-BE49-F238E27FC236}">
                <a16:creationId xmlns:a16="http://schemas.microsoft.com/office/drawing/2014/main" id="{02E69425-469B-E04E-ACF9-A269ABFAC0A9}"/>
              </a:ext>
            </a:extLst>
          </p:cNvPr>
          <p:cNvSpPr txBox="1"/>
          <p:nvPr/>
        </p:nvSpPr>
        <p:spPr>
          <a:xfrm>
            <a:off x="6662054" y="2987017"/>
            <a:ext cx="5769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/>
              <a:t>3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874E3871-B91D-06F1-8E54-1A33A2114FBB}"/>
              </a:ext>
            </a:extLst>
          </p:cNvPr>
          <p:cNvCxnSpPr>
            <a:stCxn id="48" idx="4"/>
            <a:endCxn id="45" idx="0"/>
          </p:cNvCxnSpPr>
          <p:nvPr/>
        </p:nvCxnSpPr>
        <p:spPr>
          <a:xfrm flipH="1">
            <a:off x="5431973" y="2688773"/>
            <a:ext cx="32657" cy="11429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116DF229-5FD2-DBF9-7007-004C1DF451D1}"/>
              </a:ext>
            </a:extLst>
          </p:cNvPr>
          <p:cNvCxnSpPr>
            <a:stCxn id="46" idx="2"/>
            <a:endCxn id="45" idx="6"/>
          </p:cNvCxnSpPr>
          <p:nvPr/>
        </p:nvCxnSpPr>
        <p:spPr>
          <a:xfrm flipH="1" flipV="1">
            <a:off x="5965373" y="4218215"/>
            <a:ext cx="1469568" cy="108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44F8204-00FB-B8E5-B3E0-D5A49A109D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0750263"/>
              </p:ext>
            </p:extLst>
          </p:nvPr>
        </p:nvGraphicFramePr>
        <p:xfrm>
          <a:off x="6527794" y="937380"/>
          <a:ext cx="3182258" cy="196911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89435">
                  <a:extLst>
                    <a:ext uri="{9D8B030D-6E8A-4147-A177-3AD203B41FA5}">
                      <a16:colId xmlns:a16="http://schemas.microsoft.com/office/drawing/2014/main" val="1041368970"/>
                    </a:ext>
                  </a:extLst>
                </a:gridCol>
                <a:gridCol w="794652">
                  <a:extLst>
                    <a:ext uri="{9D8B030D-6E8A-4147-A177-3AD203B41FA5}">
                      <a16:colId xmlns:a16="http://schemas.microsoft.com/office/drawing/2014/main" val="3138672394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358923639"/>
                    </a:ext>
                  </a:extLst>
                </a:gridCol>
                <a:gridCol w="859971">
                  <a:extLst>
                    <a:ext uri="{9D8B030D-6E8A-4147-A177-3AD203B41FA5}">
                      <a16:colId xmlns:a16="http://schemas.microsoft.com/office/drawing/2014/main" val="30883990"/>
                    </a:ext>
                  </a:extLst>
                </a:gridCol>
              </a:tblGrid>
              <a:tr h="393822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9518706"/>
                  </a:ext>
                </a:extLst>
              </a:tr>
              <a:tr h="393822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4743364"/>
                  </a:ext>
                </a:extLst>
              </a:tr>
              <a:tr h="393822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5748092"/>
                  </a:ext>
                </a:extLst>
              </a:tr>
              <a:tr h="393822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DV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0452933"/>
                  </a:ext>
                </a:extLst>
              </a:tr>
              <a:tr h="393822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ODV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6142321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2A89A448-738E-7A6F-A8F0-B9049CF63A2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1852928"/>
              </p:ext>
            </p:extLst>
          </p:nvPr>
        </p:nvGraphicFramePr>
        <p:xfrm>
          <a:off x="8334820" y="4584096"/>
          <a:ext cx="2928992" cy="18288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56780">
                  <a:extLst>
                    <a:ext uri="{9D8B030D-6E8A-4147-A177-3AD203B41FA5}">
                      <a16:colId xmlns:a16="http://schemas.microsoft.com/office/drawing/2014/main" val="1041368970"/>
                    </a:ext>
                  </a:extLst>
                </a:gridCol>
                <a:gridCol w="807716">
                  <a:extLst>
                    <a:ext uri="{9D8B030D-6E8A-4147-A177-3AD203B41FA5}">
                      <a16:colId xmlns:a16="http://schemas.microsoft.com/office/drawing/2014/main" val="3138672394"/>
                    </a:ext>
                  </a:extLst>
                </a:gridCol>
                <a:gridCol w="732248">
                  <a:extLst>
                    <a:ext uri="{9D8B030D-6E8A-4147-A177-3AD203B41FA5}">
                      <a16:colId xmlns:a16="http://schemas.microsoft.com/office/drawing/2014/main" val="358923639"/>
                    </a:ext>
                  </a:extLst>
                </a:gridCol>
                <a:gridCol w="732248">
                  <a:extLst>
                    <a:ext uri="{9D8B030D-6E8A-4147-A177-3AD203B41FA5}">
                      <a16:colId xmlns:a16="http://schemas.microsoft.com/office/drawing/2014/main" val="30883990"/>
                    </a:ext>
                  </a:extLst>
                </a:gridCol>
              </a:tblGrid>
              <a:tr h="320604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9518706"/>
                  </a:ext>
                </a:extLst>
              </a:tr>
              <a:tr h="320604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50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4743364"/>
                  </a:ext>
                </a:extLst>
              </a:tr>
              <a:tr h="320604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5748092"/>
                  </a:ext>
                </a:extLst>
              </a:tr>
              <a:tr h="320604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DV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5824019"/>
                  </a:ext>
                </a:extLst>
              </a:tr>
              <a:tr h="320604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ODV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400863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8B302236-87B0-EE99-C9FB-1FC9F53ACD5F}"/>
              </a:ext>
            </a:extLst>
          </p:cNvPr>
          <p:cNvSpPr txBox="1"/>
          <p:nvPr/>
        </p:nvSpPr>
        <p:spPr>
          <a:xfrm>
            <a:off x="838200" y="1915888"/>
            <a:ext cx="23295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/>
              <a:t>Initial cost</a:t>
            </a:r>
          </a:p>
        </p:txBody>
      </p:sp>
    </p:spTree>
    <p:extLst>
      <p:ext uri="{BB962C8B-B14F-4D97-AF65-F5344CB8AC3E}">
        <p14:creationId xmlns:p14="http://schemas.microsoft.com/office/powerpoint/2010/main" val="1405646172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FFBF0E-7D80-14DB-5D80-80C2D285D8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40A915C3-98F6-1A60-DEF6-36677F7590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89191"/>
            <a:ext cx="10898688" cy="894622"/>
          </a:xfrm>
        </p:spPr>
        <p:txBody>
          <a:bodyPr>
            <a:normAutofit/>
          </a:bodyPr>
          <a:lstStyle/>
          <a:p>
            <a:r>
              <a:rPr lang="en-US" dirty="0"/>
              <a:t>BGP: achieving policy via advertisements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641257-115F-AB6B-73F6-E2FE2585AD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19616" y="644308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Network Layer: 5-</a:t>
            </a:r>
            <a:fld id="{C4204591-24BD-A542-B9D5-F8D8A88D2FEE}" type="slidenum">
              <a:rPr lang="en-US" smtClean="0"/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50</a:t>
            </a:fld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5" name="AutoShape 6">
            <a:extLst>
              <a:ext uri="{FF2B5EF4-FFF2-40B4-BE49-F238E27FC236}">
                <a16:creationId xmlns:a16="http://schemas.microsoft.com/office/drawing/2014/main" id="{5C62D01F-96F6-FCB6-C168-ACF4FCA42A14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1916743" y="1048794"/>
            <a:ext cx="7539038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D0205A03-D814-2795-3BEF-BAF4E5222E48}"/>
              </a:ext>
            </a:extLst>
          </p:cNvPr>
          <p:cNvGrpSpPr/>
          <p:nvPr/>
        </p:nvGrpSpPr>
        <p:grpSpPr>
          <a:xfrm>
            <a:off x="3983668" y="1440907"/>
            <a:ext cx="893763" cy="577850"/>
            <a:chOff x="3983668" y="1440907"/>
            <a:chExt cx="893763" cy="577850"/>
          </a:xfrm>
        </p:grpSpPr>
        <p:sp>
          <p:nvSpPr>
            <p:cNvPr id="236" name="Freeform 7">
              <a:extLst>
                <a:ext uri="{FF2B5EF4-FFF2-40B4-BE49-F238E27FC236}">
                  <a16:creationId xmlns:a16="http://schemas.microsoft.com/office/drawing/2014/main" id="{E63E5FDD-3C58-D9B1-5B8E-3C4F211AC396}"/>
                </a:ext>
              </a:extLst>
            </p:cNvPr>
            <p:cNvSpPr>
              <a:spLocks/>
            </p:cNvSpPr>
            <p:nvPr/>
          </p:nvSpPr>
          <p:spPr bwMode="auto">
            <a:xfrm>
              <a:off x="3983668" y="1440907"/>
              <a:ext cx="893763" cy="577850"/>
            </a:xfrm>
            <a:custGeom>
              <a:avLst/>
              <a:gdLst>
                <a:gd name="T0" fmla="*/ 148 w 563"/>
                <a:gd name="T1" fmla="*/ 5 h 364"/>
                <a:gd name="T2" fmla="*/ 119 w 563"/>
                <a:gd name="T3" fmla="*/ 10 h 364"/>
                <a:gd name="T4" fmla="*/ 94 w 563"/>
                <a:gd name="T5" fmla="*/ 21 h 364"/>
                <a:gd name="T6" fmla="*/ 70 w 563"/>
                <a:gd name="T7" fmla="*/ 37 h 364"/>
                <a:gd name="T8" fmla="*/ 46 w 563"/>
                <a:gd name="T9" fmla="*/ 61 h 364"/>
                <a:gd name="T10" fmla="*/ 24 w 563"/>
                <a:gd name="T11" fmla="*/ 91 h 364"/>
                <a:gd name="T12" fmla="*/ 8 w 563"/>
                <a:gd name="T13" fmla="*/ 120 h 364"/>
                <a:gd name="T14" fmla="*/ 3 w 563"/>
                <a:gd name="T15" fmla="*/ 136 h 364"/>
                <a:gd name="T16" fmla="*/ 0 w 563"/>
                <a:gd name="T17" fmla="*/ 150 h 364"/>
                <a:gd name="T18" fmla="*/ 0 w 563"/>
                <a:gd name="T19" fmla="*/ 166 h 364"/>
                <a:gd name="T20" fmla="*/ 8 w 563"/>
                <a:gd name="T21" fmla="*/ 195 h 364"/>
                <a:gd name="T22" fmla="*/ 27 w 563"/>
                <a:gd name="T23" fmla="*/ 228 h 364"/>
                <a:gd name="T24" fmla="*/ 49 w 563"/>
                <a:gd name="T25" fmla="*/ 257 h 364"/>
                <a:gd name="T26" fmla="*/ 70 w 563"/>
                <a:gd name="T27" fmla="*/ 284 h 364"/>
                <a:gd name="T28" fmla="*/ 92 w 563"/>
                <a:gd name="T29" fmla="*/ 305 h 364"/>
                <a:gd name="T30" fmla="*/ 111 w 563"/>
                <a:gd name="T31" fmla="*/ 321 h 364"/>
                <a:gd name="T32" fmla="*/ 127 w 563"/>
                <a:gd name="T33" fmla="*/ 332 h 364"/>
                <a:gd name="T34" fmla="*/ 146 w 563"/>
                <a:gd name="T35" fmla="*/ 340 h 364"/>
                <a:gd name="T36" fmla="*/ 170 w 563"/>
                <a:gd name="T37" fmla="*/ 346 h 364"/>
                <a:gd name="T38" fmla="*/ 191 w 563"/>
                <a:gd name="T39" fmla="*/ 348 h 364"/>
                <a:gd name="T40" fmla="*/ 218 w 563"/>
                <a:gd name="T41" fmla="*/ 354 h 364"/>
                <a:gd name="T42" fmla="*/ 261 w 563"/>
                <a:gd name="T43" fmla="*/ 356 h 364"/>
                <a:gd name="T44" fmla="*/ 310 w 563"/>
                <a:gd name="T45" fmla="*/ 362 h 364"/>
                <a:gd name="T46" fmla="*/ 361 w 563"/>
                <a:gd name="T47" fmla="*/ 364 h 364"/>
                <a:gd name="T48" fmla="*/ 409 w 563"/>
                <a:gd name="T49" fmla="*/ 362 h 364"/>
                <a:gd name="T50" fmla="*/ 458 w 563"/>
                <a:gd name="T51" fmla="*/ 359 h 364"/>
                <a:gd name="T52" fmla="*/ 495 w 563"/>
                <a:gd name="T53" fmla="*/ 348 h 364"/>
                <a:gd name="T54" fmla="*/ 511 w 563"/>
                <a:gd name="T55" fmla="*/ 340 h 364"/>
                <a:gd name="T56" fmla="*/ 525 w 563"/>
                <a:gd name="T57" fmla="*/ 332 h 364"/>
                <a:gd name="T58" fmla="*/ 536 w 563"/>
                <a:gd name="T59" fmla="*/ 321 h 364"/>
                <a:gd name="T60" fmla="*/ 549 w 563"/>
                <a:gd name="T61" fmla="*/ 295 h 364"/>
                <a:gd name="T62" fmla="*/ 557 w 563"/>
                <a:gd name="T63" fmla="*/ 257 h 364"/>
                <a:gd name="T64" fmla="*/ 563 w 563"/>
                <a:gd name="T65" fmla="*/ 217 h 364"/>
                <a:gd name="T66" fmla="*/ 563 w 563"/>
                <a:gd name="T67" fmla="*/ 174 h 364"/>
                <a:gd name="T68" fmla="*/ 557 w 563"/>
                <a:gd name="T69" fmla="*/ 134 h 364"/>
                <a:gd name="T70" fmla="*/ 555 w 563"/>
                <a:gd name="T71" fmla="*/ 96 h 364"/>
                <a:gd name="T72" fmla="*/ 549 w 563"/>
                <a:gd name="T73" fmla="*/ 67 h 364"/>
                <a:gd name="T74" fmla="*/ 546 w 563"/>
                <a:gd name="T75" fmla="*/ 56 h 364"/>
                <a:gd name="T76" fmla="*/ 541 w 563"/>
                <a:gd name="T77" fmla="*/ 40 h 364"/>
                <a:gd name="T78" fmla="*/ 536 w 563"/>
                <a:gd name="T79" fmla="*/ 29 h 364"/>
                <a:gd name="T80" fmla="*/ 528 w 563"/>
                <a:gd name="T81" fmla="*/ 21 h 364"/>
                <a:gd name="T82" fmla="*/ 520 w 563"/>
                <a:gd name="T83" fmla="*/ 18 h 364"/>
                <a:gd name="T84" fmla="*/ 495 w 563"/>
                <a:gd name="T85" fmla="*/ 16 h 364"/>
                <a:gd name="T86" fmla="*/ 466 w 563"/>
                <a:gd name="T87" fmla="*/ 16 h 364"/>
                <a:gd name="T88" fmla="*/ 450 w 563"/>
                <a:gd name="T89" fmla="*/ 13 h 364"/>
                <a:gd name="T90" fmla="*/ 409 w 563"/>
                <a:gd name="T91" fmla="*/ 13 h 364"/>
                <a:gd name="T92" fmla="*/ 364 w 563"/>
                <a:gd name="T93" fmla="*/ 16 h 364"/>
                <a:gd name="T94" fmla="*/ 320 w 563"/>
                <a:gd name="T95" fmla="*/ 16 h 364"/>
                <a:gd name="T96" fmla="*/ 283 w 563"/>
                <a:gd name="T97" fmla="*/ 13 h 364"/>
                <a:gd name="T98" fmla="*/ 248 w 563"/>
                <a:gd name="T99" fmla="*/ 8 h 364"/>
                <a:gd name="T100" fmla="*/ 213 w 563"/>
                <a:gd name="T101" fmla="*/ 2 h 364"/>
                <a:gd name="T102" fmla="*/ 186 w 563"/>
                <a:gd name="T103" fmla="*/ 0 h 364"/>
                <a:gd name="T104" fmla="*/ 175 w 563"/>
                <a:gd name="T105" fmla="*/ 0 h 364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563"/>
                <a:gd name="T160" fmla="*/ 0 h 364"/>
                <a:gd name="T161" fmla="*/ 563 w 563"/>
                <a:gd name="T162" fmla="*/ 364 h 364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563" h="364">
                  <a:moveTo>
                    <a:pt x="175" y="0"/>
                  </a:moveTo>
                  <a:lnTo>
                    <a:pt x="148" y="5"/>
                  </a:lnTo>
                  <a:lnTo>
                    <a:pt x="132" y="8"/>
                  </a:lnTo>
                  <a:lnTo>
                    <a:pt x="119" y="10"/>
                  </a:lnTo>
                  <a:lnTo>
                    <a:pt x="108" y="16"/>
                  </a:lnTo>
                  <a:lnTo>
                    <a:pt x="94" y="21"/>
                  </a:lnTo>
                  <a:lnTo>
                    <a:pt x="81" y="29"/>
                  </a:lnTo>
                  <a:lnTo>
                    <a:pt x="70" y="37"/>
                  </a:lnTo>
                  <a:lnTo>
                    <a:pt x="59" y="48"/>
                  </a:lnTo>
                  <a:lnTo>
                    <a:pt x="46" y="61"/>
                  </a:lnTo>
                  <a:lnTo>
                    <a:pt x="35" y="75"/>
                  </a:lnTo>
                  <a:lnTo>
                    <a:pt x="24" y="91"/>
                  </a:lnTo>
                  <a:lnTo>
                    <a:pt x="14" y="104"/>
                  </a:lnTo>
                  <a:lnTo>
                    <a:pt x="8" y="120"/>
                  </a:lnTo>
                  <a:lnTo>
                    <a:pt x="3" y="128"/>
                  </a:lnTo>
                  <a:lnTo>
                    <a:pt x="3" y="136"/>
                  </a:lnTo>
                  <a:lnTo>
                    <a:pt x="0" y="142"/>
                  </a:lnTo>
                  <a:lnTo>
                    <a:pt x="0" y="150"/>
                  </a:lnTo>
                  <a:lnTo>
                    <a:pt x="0" y="158"/>
                  </a:lnTo>
                  <a:lnTo>
                    <a:pt x="0" y="166"/>
                  </a:lnTo>
                  <a:lnTo>
                    <a:pt x="3" y="182"/>
                  </a:lnTo>
                  <a:lnTo>
                    <a:pt x="8" y="195"/>
                  </a:lnTo>
                  <a:lnTo>
                    <a:pt x="16" y="212"/>
                  </a:lnTo>
                  <a:lnTo>
                    <a:pt x="27" y="228"/>
                  </a:lnTo>
                  <a:lnTo>
                    <a:pt x="35" y="244"/>
                  </a:lnTo>
                  <a:lnTo>
                    <a:pt x="49" y="257"/>
                  </a:lnTo>
                  <a:lnTo>
                    <a:pt x="59" y="271"/>
                  </a:lnTo>
                  <a:lnTo>
                    <a:pt x="70" y="284"/>
                  </a:lnTo>
                  <a:lnTo>
                    <a:pt x="81" y="295"/>
                  </a:lnTo>
                  <a:lnTo>
                    <a:pt x="92" y="305"/>
                  </a:lnTo>
                  <a:lnTo>
                    <a:pt x="103" y="319"/>
                  </a:lnTo>
                  <a:lnTo>
                    <a:pt x="111" y="321"/>
                  </a:lnTo>
                  <a:lnTo>
                    <a:pt x="119" y="327"/>
                  </a:lnTo>
                  <a:lnTo>
                    <a:pt x="127" y="332"/>
                  </a:lnTo>
                  <a:lnTo>
                    <a:pt x="135" y="335"/>
                  </a:lnTo>
                  <a:lnTo>
                    <a:pt x="146" y="340"/>
                  </a:lnTo>
                  <a:lnTo>
                    <a:pt x="156" y="343"/>
                  </a:lnTo>
                  <a:lnTo>
                    <a:pt x="170" y="346"/>
                  </a:lnTo>
                  <a:lnTo>
                    <a:pt x="183" y="348"/>
                  </a:lnTo>
                  <a:lnTo>
                    <a:pt x="191" y="348"/>
                  </a:lnTo>
                  <a:lnTo>
                    <a:pt x="199" y="351"/>
                  </a:lnTo>
                  <a:lnTo>
                    <a:pt x="218" y="354"/>
                  </a:lnTo>
                  <a:lnTo>
                    <a:pt x="240" y="356"/>
                  </a:lnTo>
                  <a:lnTo>
                    <a:pt x="261" y="356"/>
                  </a:lnTo>
                  <a:lnTo>
                    <a:pt x="285" y="359"/>
                  </a:lnTo>
                  <a:lnTo>
                    <a:pt x="310" y="362"/>
                  </a:lnTo>
                  <a:lnTo>
                    <a:pt x="334" y="362"/>
                  </a:lnTo>
                  <a:lnTo>
                    <a:pt x="361" y="364"/>
                  </a:lnTo>
                  <a:lnTo>
                    <a:pt x="385" y="364"/>
                  </a:lnTo>
                  <a:lnTo>
                    <a:pt x="409" y="362"/>
                  </a:lnTo>
                  <a:lnTo>
                    <a:pt x="433" y="362"/>
                  </a:lnTo>
                  <a:lnTo>
                    <a:pt x="458" y="359"/>
                  </a:lnTo>
                  <a:lnTo>
                    <a:pt x="477" y="354"/>
                  </a:lnTo>
                  <a:lnTo>
                    <a:pt x="495" y="348"/>
                  </a:lnTo>
                  <a:lnTo>
                    <a:pt x="503" y="346"/>
                  </a:lnTo>
                  <a:lnTo>
                    <a:pt x="511" y="340"/>
                  </a:lnTo>
                  <a:lnTo>
                    <a:pt x="520" y="338"/>
                  </a:lnTo>
                  <a:lnTo>
                    <a:pt x="525" y="332"/>
                  </a:lnTo>
                  <a:lnTo>
                    <a:pt x="530" y="327"/>
                  </a:lnTo>
                  <a:lnTo>
                    <a:pt x="536" y="321"/>
                  </a:lnTo>
                  <a:lnTo>
                    <a:pt x="544" y="308"/>
                  </a:lnTo>
                  <a:lnTo>
                    <a:pt x="549" y="295"/>
                  </a:lnTo>
                  <a:lnTo>
                    <a:pt x="555" y="276"/>
                  </a:lnTo>
                  <a:lnTo>
                    <a:pt x="557" y="257"/>
                  </a:lnTo>
                  <a:lnTo>
                    <a:pt x="560" y="238"/>
                  </a:lnTo>
                  <a:lnTo>
                    <a:pt x="563" y="217"/>
                  </a:lnTo>
                  <a:lnTo>
                    <a:pt x="563" y="195"/>
                  </a:lnTo>
                  <a:lnTo>
                    <a:pt x="563" y="174"/>
                  </a:lnTo>
                  <a:lnTo>
                    <a:pt x="560" y="155"/>
                  </a:lnTo>
                  <a:lnTo>
                    <a:pt x="557" y="134"/>
                  </a:lnTo>
                  <a:lnTo>
                    <a:pt x="557" y="115"/>
                  </a:lnTo>
                  <a:lnTo>
                    <a:pt x="555" y="96"/>
                  </a:lnTo>
                  <a:lnTo>
                    <a:pt x="552" y="80"/>
                  </a:lnTo>
                  <a:lnTo>
                    <a:pt x="549" y="67"/>
                  </a:lnTo>
                  <a:lnTo>
                    <a:pt x="546" y="61"/>
                  </a:lnTo>
                  <a:lnTo>
                    <a:pt x="546" y="56"/>
                  </a:lnTo>
                  <a:lnTo>
                    <a:pt x="544" y="48"/>
                  </a:lnTo>
                  <a:lnTo>
                    <a:pt x="541" y="40"/>
                  </a:lnTo>
                  <a:lnTo>
                    <a:pt x="538" y="32"/>
                  </a:lnTo>
                  <a:lnTo>
                    <a:pt x="536" y="29"/>
                  </a:lnTo>
                  <a:lnTo>
                    <a:pt x="533" y="24"/>
                  </a:lnTo>
                  <a:lnTo>
                    <a:pt x="528" y="21"/>
                  </a:lnTo>
                  <a:lnTo>
                    <a:pt x="522" y="18"/>
                  </a:lnTo>
                  <a:lnTo>
                    <a:pt x="520" y="18"/>
                  </a:lnTo>
                  <a:lnTo>
                    <a:pt x="506" y="16"/>
                  </a:lnTo>
                  <a:lnTo>
                    <a:pt x="495" y="16"/>
                  </a:lnTo>
                  <a:lnTo>
                    <a:pt x="479" y="16"/>
                  </a:lnTo>
                  <a:lnTo>
                    <a:pt x="466" y="16"/>
                  </a:lnTo>
                  <a:lnTo>
                    <a:pt x="458" y="16"/>
                  </a:lnTo>
                  <a:lnTo>
                    <a:pt x="450" y="13"/>
                  </a:lnTo>
                  <a:lnTo>
                    <a:pt x="431" y="13"/>
                  </a:lnTo>
                  <a:lnTo>
                    <a:pt x="409" y="13"/>
                  </a:lnTo>
                  <a:lnTo>
                    <a:pt x="388" y="13"/>
                  </a:lnTo>
                  <a:lnTo>
                    <a:pt x="364" y="16"/>
                  </a:lnTo>
                  <a:lnTo>
                    <a:pt x="342" y="16"/>
                  </a:lnTo>
                  <a:lnTo>
                    <a:pt x="320" y="16"/>
                  </a:lnTo>
                  <a:lnTo>
                    <a:pt x="302" y="16"/>
                  </a:lnTo>
                  <a:lnTo>
                    <a:pt x="283" y="13"/>
                  </a:lnTo>
                  <a:lnTo>
                    <a:pt x="264" y="13"/>
                  </a:lnTo>
                  <a:lnTo>
                    <a:pt x="248" y="8"/>
                  </a:lnTo>
                  <a:lnTo>
                    <a:pt x="229" y="5"/>
                  </a:lnTo>
                  <a:lnTo>
                    <a:pt x="213" y="2"/>
                  </a:lnTo>
                  <a:lnTo>
                    <a:pt x="199" y="0"/>
                  </a:lnTo>
                  <a:lnTo>
                    <a:pt x="186" y="0"/>
                  </a:lnTo>
                  <a:lnTo>
                    <a:pt x="181" y="0"/>
                  </a:lnTo>
                  <a:lnTo>
                    <a:pt x="175" y="0"/>
                  </a:lnTo>
                  <a:close/>
                </a:path>
              </a:pathLst>
            </a:custGeom>
            <a:solidFill>
              <a:srgbClr val="33CC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39" name="Rectangle 10">
              <a:extLst>
                <a:ext uri="{FF2B5EF4-FFF2-40B4-BE49-F238E27FC236}">
                  <a16:creationId xmlns:a16="http://schemas.microsoft.com/office/drawing/2014/main" id="{6D0522F3-6403-8AF4-F382-86942DE9BC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46086" y="1490773"/>
              <a:ext cx="222818" cy="4924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3200" dirty="0">
                  <a:solidFill>
                    <a:schemeClr val="bg1"/>
                  </a:solidFill>
                </a:rPr>
                <a:t>B</a:t>
              </a:r>
            </a:p>
          </p:txBody>
        </p:sp>
      </p:grpSp>
      <p:sp>
        <p:nvSpPr>
          <p:cNvPr id="251" name="Line 22">
            <a:extLst>
              <a:ext uri="{FF2B5EF4-FFF2-40B4-BE49-F238E27FC236}">
                <a16:creationId xmlns:a16="http://schemas.microsoft.com/office/drawing/2014/main" id="{3FED6E91-A73B-735E-3648-924A5C9D8F79}"/>
              </a:ext>
            </a:extLst>
          </p:cNvPr>
          <p:cNvSpPr>
            <a:spLocks noChangeShapeType="1"/>
          </p:cNvSpPr>
          <p:nvPr/>
        </p:nvSpPr>
        <p:spPr bwMode="auto">
          <a:xfrm>
            <a:off x="4877431" y="1734594"/>
            <a:ext cx="665163" cy="276225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52" name="Line 23">
            <a:extLst>
              <a:ext uri="{FF2B5EF4-FFF2-40B4-BE49-F238E27FC236}">
                <a16:creationId xmlns:a16="http://schemas.microsoft.com/office/drawing/2014/main" id="{0B4E9ED4-BC66-C339-2558-D90B6607FF2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920293" y="2117182"/>
            <a:ext cx="669925" cy="566738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54" name="Line 25">
            <a:extLst>
              <a:ext uri="{FF2B5EF4-FFF2-40B4-BE49-F238E27FC236}">
                <a16:creationId xmlns:a16="http://schemas.microsoft.com/office/drawing/2014/main" id="{340AB80B-5DD2-F848-1FAD-35075AF6BFB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91581" y="1874294"/>
            <a:ext cx="290513" cy="234950"/>
          </a:xfrm>
          <a:prstGeom prst="line">
            <a:avLst/>
          </a:prstGeom>
          <a:noFill/>
          <a:ln w="5556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55" name="Line 26">
            <a:extLst>
              <a:ext uri="{FF2B5EF4-FFF2-40B4-BE49-F238E27FC236}">
                <a16:creationId xmlns:a16="http://schemas.microsoft.com/office/drawing/2014/main" id="{222B1F42-0D20-0E46-81EA-F442AB1A8795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664705" y="2002882"/>
            <a:ext cx="1423" cy="538612"/>
          </a:xfrm>
          <a:prstGeom prst="line">
            <a:avLst/>
          </a:prstGeom>
          <a:noFill/>
          <a:ln w="5556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56" name="Line 27">
            <a:extLst>
              <a:ext uri="{FF2B5EF4-FFF2-40B4-BE49-F238E27FC236}">
                <a16:creationId xmlns:a16="http://schemas.microsoft.com/office/drawing/2014/main" id="{0E8956A8-FDEF-2B03-C405-AF61BE449BCC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6981" y="2428332"/>
            <a:ext cx="265113" cy="165100"/>
          </a:xfrm>
          <a:prstGeom prst="line">
            <a:avLst/>
          </a:prstGeom>
          <a:noFill/>
          <a:ln w="5556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FFB2E2C4-86FB-D1C9-520F-59F505A13441}"/>
              </a:ext>
            </a:extLst>
          </p:cNvPr>
          <p:cNvGrpSpPr/>
          <p:nvPr/>
        </p:nvGrpSpPr>
        <p:grpSpPr>
          <a:xfrm>
            <a:off x="6282368" y="1597639"/>
            <a:ext cx="3162301" cy="1711325"/>
            <a:chOff x="6282368" y="1597639"/>
            <a:chExt cx="3162301" cy="1711325"/>
          </a:xfrm>
        </p:grpSpPr>
        <p:sp>
          <p:nvSpPr>
            <p:cNvPr id="257" name="Rectangle 28">
              <a:extLst>
                <a:ext uri="{FF2B5EF4-FFF2-40B4-BE49-F238E27FC236}">
                  <a16:creationId xmlns:a16="http://schemas.microsoft.com/office/drawing/2014/main" id="{1F2978BE-E564-8A5A-105C-8B97394A6D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82368" y="1597639"/>
              <a:ext cx="965200" cy="45085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58" name="Rectangle 29">
              <a:extLst>
                <a:ext uri="{FF2B5EF4-FFF2-40B4-BE49-F238E27FC236}">
                  <a16:creationId xmlns:a16="http://schemas.microsoft.com/office/drawing/2014/main" id="{3CEF84B4-06C9-6F4D-7627-53D2C20BE2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57320" y="2261646"/>
              <a:ext cx="835025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000" dirty="0">
                  <a:solidFill>
                    <a:srgbClr val="000000"/>
                  </a:solidFill>
                </a:rPr>
                <a:t>legend</a:t>
              </a:r>
              <a:r>
                <a:rPr lang="en-US" sz="1700" b="1" dirty="0">
                  <a:solidFill>
                    <a:srgbClr val="000000"/>
                  </a:solidFill>
                </a:rPr>
                <a:t>:</a:t>
              </a:r>
              <a:endParaRPr lang="en-US" dirty="0"/>
            </a:p>
          </p:txBody>
        </p:sp>
        <p:sp>
          <p:nvSpPr>
            <p:cNvPr id="259" name="Rectangle 30">
              <a:extLst>
                <a:ext uri="{FF2B5EF4-FFF2-40B4-BE49-F238E27FC236}">
                  <a16:creationId xmlns:a16="http://schemas.microsoft.com/office/drawing/2014/main" id="{37DC9E7E-9C9A-86AD-85D9-DBB98AE4BB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72943" y="1669076"/>
              <a:ext cx="60325" cy="2587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700" dirty="0">
                  <a:solidFill>
                    <a:srgbClr val="000000"/>
                  </a:solidFill>
                </a:rPr>
                <a:t> </a:t>
              </a:r>
              <a:endParaRPr lang="en-US" dirty="0"/>
            </a:p>
          </p:txBody>
        </p:sp>
        <p:sp>
          <p:nvSpPr>
            <p:cNvPr id="260" name="Rectangle 31">
              <a:extLst>
                <a:ext uri="{FF2B5EF4-FFF2-40B4-BE49-F238E27FC236}">
                  <a16:creationId xmlns:a16="http://schemas.microsoft.com/office/drawing/2014/main" id="{12E43236-5A56-56DC-B161-BC607559F2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04831" y="2516801"/>
              <a:ext cx="1160463" cy="79216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61" name="Rectangle 32">
              <a:extLst>
                <a:ext uri="{FF2B5EF4-FFF2-40B4-BE49-F238E27FC236}">
                  <a16:creationId xmlns:a16="http://schemas.microsoft.com/office/drawing/2014/main" id="{436732E1-F0B1-DFB2-61AF-6653A89F6A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31831" y="2580301"/>
              <a:ext cx="1112838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000" dirty="0">
                  <a:solidFill>
                    <a:srgbClr val="000000"/>
                  </a:solidFill>
                </a:rPr>
                <a:t>customer </a:t>
              </a:r>
              <a:endParaRPr lang="en-US" sz="2000" dirty="0"/>
            </a:p>
          </p:txBody>
        </p:sp>
        <p:sp>
          <p:nvSpPr>
            <p:cNvPr id="262" name="Rectangle 33">
              <a:extLst>
                <a:ext uri="{FF2B5EF4-FFF2-40B4-BE49-F238E27FC236}">
                  <a16:creationId xmlns:a16="http://schemas.microsoft.com/office/drawing/2014/main" id="{9DBE4FA4-A3FF-6640-DE93-F41C364E04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31831" y="2831126"/>
              <a:ext cx="958850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000" dirty="0">
                  <a:solidFill>
                    <a:srgbClr val="000000"/>
                  </a:solidFill>
                </a:rPr>
                <a:t>network:</a:t>
              </a:r>
              <a:endParaRPr lang="en-US" sz="2000" dirty="0"/>
            </a:p>
          </p:txBody>
        </p:sp>
        <p:sp>
          <p:nvSpPr>
            <p:cNvPr id="263" name="Rectangle 34">
              <a:extLst>
                <a:ext uri="{FF2B5EF4-FFF2-40B4-BE49-F238E27FC236}">
                  <a16:creationId xmlns:a16="http://schemas.microsoft.com/office/drawing/2014/main" id="{9E0D623D-4E5F-CA0E-365B-C0E5D408BE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97006" y="2831126"/>
              <a:ext cx="69850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000" dirty="0">
                  <a:solidFill>
                    <a:srgbClr val="000000"/>
                  </a:solidFill>
                </a:rPr>
                <a:t> </a:t>
              </a:r>
              <a:endParaRPr lang="en-US" sz="2000" dirty="0"/>
            </a:p>
          </p:txBody>
        </p:sp>
        <p:sp>
          <p:nvSpPr>
            <p:cNvPr id="264" name="Rectangle 35">
              <a:extLst>
                <a:ext uri="{FF2B5EF4-FFF2-40B4-BE49-F238E27FC236}">
                  <a16:creationId xmlns:a16="http://schemas.microsoft.com/office/drawing/2014/main" id="{DC2070D3-09B2-53CF-3216-032953CD08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04831" y="1623039"/>
              <a:ext cx="1106488" cy="6731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65" name="Rectangle 36">
              <a:extLst>
                <a:ext uri="{FF2B5EF4-FFF2-40B4-BE49-F238E27FC236}">
                  <a16:creationId xmlns:a16="http://schemas.microsoft.com/office/drawing/2014/main" id="{0A194B87-AA15-BDEF-D061-706C872D7F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31831" y="1686539"/>
              <a:ext cx="917575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000" dirty="0">
                  <a:solidFill>
                    <a:srgbClr val="000000"/>
                  </a:solidFill>
                </a:rPr>
                <a:t>provider</a:t>
              </a:r>
              <a:endParaRPr lang="en-US" sz="2000" dirty="0"/>
            </a:p>
          </p:txBody>
        </p:sp>
        <p:sp>
          <p:nvSpPr>
            <p:cNvPr id="266" name="Rectangle 37">
              <a:extLst>
                <a:ext uri="{FF2B5EF4-FFF2-40B4-BE49-F238E27FC236}">
                  <a16:creationId xmlns:a16="http://schemas.microsoft.com/office/drawing/2014/main" id="{AD8A411C-6ADE-EF8D-8E99-108181ED30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54143" y="1686539"/>
              <a:ext cx="69850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000" dirty="0">
                  <a:solidFill>
                    <a:srgbClr val="000000"/>
                  </a:solidFill>
                </a:rPr>
                <a:t> </a:t>
              </a:r>
              <a:endParaRPr lang="en-US" sz="2000" dirty="0"/>
            </a:p>
          </p:txBody>
        </p:sp>
        <p:sp>
          <p:nvSpPr>
            <p:cNvPr id="267" name="Rectangle 38">
              <a:extLst>
                <a:ext uri="{FF2B5EF4-FFF2-40B4-BE49-F238E27FC236}">
                  <a16:creationId xmlns:a16="http://schemas.microsoft.com/office/drawing/2014/main" id="{33A39015-BBD8-20D7-827D-B5A66BB4FD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31831" y="1932601"/>
              <a:ext cx="889000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000" dirty="0">
                  <a:solidFill>
                    <a:srgbClr val="000000"/>
                  </a:solidFill>
                </a:rPr>
                <a:t>network</a:t>
              </a:r>
              <a:endParaRPr lang="en-US" sz="2000" dirty="0"/>
            </a:p>
          </p:txBody>
        </p:sp>
        <p:sp>
          <p:nvSpPr>
            <p:cNvPr id="268" name="Rectangle 39">
              <a:extLst>
                <a:ext uri="{FF2B5EF4-FFF2-40B4-BE49-F238E27FC236}">
                  <a16:creationId xmlns:a16="http://schemas.microsoft.com/office/drawing/2014/main" id="{74BABFD2-B024-9637-DAE7-5BE4BAAB22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36681" y="1932601"/>
              <a:ext cx="69850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000" dirty="0">
                  <a:solidFill>
                    <a:srgbClr val="000000"/>
                  </a:solidFill>
                </a:rPr>
                <a:t> </a:t>
              </a:r>
              <a:endParaRPr lang="en-US" sz="2000" dirty="0"/>
            </a:p>
          </p:txBody>
        </p:sp>
        <p:sp>
          <p:nvSpPr>
            <p:cNvPr id="269" name="Freeform 40">
              <a:extLst>
                <a:ext uri="{FF2B5EF4-FFF2-40B4-BE49-F238E27FC236}">
                  <a16:creationId xmlns:a16="http://schemas.microsoft.com/office/drawing/2014/main" id="{44EECF09-5FFA-C5BA-39CD-7A9CE1FAAF3B}"/>
                </a:ext>
              </a:extLst>
            </p:cNvPr>
            <p:cNvSpPr>
              <a:spLocks/>
            </p:cNvSpPr>
            <p:nvPr/>
          </p:nvSpPr>
          <p:spPr bwMode="auto">
            <a:xfrm>
              <a:off x="7392031" y="1673839"/>
              <a:ext cx="893763" cy="574675"/>
            </a:xfrm>
            <a:custGeom>
              <a:avLst/>
              <a:gdLst>
                <a:gd name="T0" fmla="*/ 162 w 563"/>
                <a:gd name="T1" fmla="*/ 0 h 362"/>
                <a:gd name="T2" fmla="*/ 132 w 563"/>
                <a:gd name="T3" fmla="*/ 5 h 362"/>
                <a:gd name="T4" fmla="*/ 108 w 563"/>
                <a:gd name="T5" fmla="*/ 13 h 362"/>
                <a:gd name="T6" fmla="*/ 81 w 563"/>
                <a:gd name="T7" fmla="*/ 30 h 362"/>
                <a:gd name="T8" fmla="*/ 60 w 563"/>
                <a:gd name="T9" fmla="*/ 48 h 362"/>
                <a:gd name="T10" fmla="*/ 35 w 563"/>
                <a:gd name="T11" fmla="*/ 72 h 362"/>
                <a:gd name="T12" fmla="*/ 14 w 563"/>
                <a:gd name="T13" fmla="*/ 102 h 362"/>
                <a:gd name="T14" fmla="*/ 3 w 563"/>
                <a:gd name="T15" fmla="*/ 126 h 362"/>
                <a:gd name="T16" fmla="*/ 0 w 563"/>
                <a:gd name="T17" fmla="*/ 140 h 362"/>
                <a:gd name="T18" fmla="*/ 0 w 563"/>
                <a:gd name="T19" fmla="*/ 156 h 362"/>
                <a:gd name="T20" fmla="*/ 3 w 563"/>
                <a:gd name="T21" fmla="*/ 180 h 362"/>
                <a:gd name="T22" fmla="*/ 17 w 563"/>
                <a:gd name="T23" fmla="*/ 212 h 362"/>
                <a:gd name="T24" fmla="*/ 35 w 563"/>
                <a:gd name="T25" fmla="*/ 241 h 362"/>
                <a:gd name="T26" fmla="*/ 60 w 563"/>
                <a:gd name="T27" fmla="*/ 268 h 362"/>
                <a:gd name="T28" fmla="*/ 81 w 563"/>
                <a:gd name="T29" fmla="*/ 292 h 362"/>
                <a:gd name="T30" fmla="*/ 103 w 563"/>
                <a:gd name="T31" fmla="*/ 316 h 362"/>
                <a:gd name="T32" fmla="*/ 119 w 563"/>
                <a:gd name="T33" fmla="*/ 327 h 362"/>
                <a:gd name="T34" fmla="*/ 135 w 563"/>
                <a:gd name="T35" fmla="*/ 335 h 362"/>
                <a:gd name="T36" fmla="*/ 156 w 563"/>
                <a:gd name="T37" fmla="*/ 341 h 362"/>
                <a:gd name="T38" fmla="*/ 183 w 563"/>
                <a:gd name="T39" fmla="*/ 346 h 362"/>
                <a:gd name="T40" fmla="*/ 200 w 563"/>
                <a:gd name="T41" fmla="*/ 349 h 362"/>
                <a:gd name="T42" fmla="*/ 240 w 563"/>
                <a:gd name="T43" fmla="*/ 354 h 362"/>
                <a:gd name="T44" fmla="*/ 286 w 563"/>
                <a:gd name="T45" fmla="*/ 357 h 362"/>
                <a:gd name="T46" fmla="*/ 334 w 563"/>
                <a:gd name="T47" fmla="*/ 359 h 362"/>
                <a:gd name="T48" fmla="*/ 385 w 563"/>
                <a:gd name="T49" fmla="*/ 362 h 362"/>
                <a:gd name="T50" fmla="*/ 434 w 563"/>
                <a:gd name="T51" fmla="*/ 359 h 362"/>
                <a:gd name="T52" fmla="*/ 477 w 563"/>
                <a:gd name="T53" fmla="*/ 351 h 362"/>
                <a:gd name="T54" fmla="*/ 504 w 563"/>
                <a:gd name="T55" fmla="*/ 343 h 362"/>
                <a:gd name="T56" fmla="*/ 517 w 563"/>
                <a:gd name="T57" fmla="*/ 335 h 362"/>
                <a:gd name="T58" fmla="*/ 528 w 563"/>
                <a:gd name="T59" fmla="*/ 325 h 362"/>
                <a:gd name="T60" fmla="*/ 541 w 563"/>
                <a:gd name="T61" fmla="*/ 306 h 362"/>
                <a:gd name="T62" fmla="*/ 555 w 563"/>
                <a:gd name="T63" fmla="*/ 274 h 362"/>
                <a:gd name="T64" fmla="*/ 560 w 563"/>
                <a:gd name="T65" fmla="*/ 236 h 362"/>
                <a:gd name="T66" fmla="*/ 563 w 563"/>
                <a:gd name="T67" fmla="*/ 193 h 362"/>
                <a:gd name="T68" fmla="*/ 560 w 563"/>
                <a:gd name="T69" fmla="*/ 153 h 362"/>
                <a:gd name="T70" fmla="*/ 557 w 563"/>
                <a:gd name="T71" fmla="*/ 113 h 362"/>
                <a:gd name="T72" fmla="*/ 552 w 563"/>
                <a:gd name="T73" fmla="*/ 78 h 362"/>
                <a:gd name="T74" fmla="*/ 547 w 563"/>
                <a:gd name="T75" fmla="*/ 59 h 362"/>
                <a:gd name="T76" fmla="*/ 544 w 563"/>
                <a:gd name="T77" fmla="*/ 46 h 362"/>
                <a:gd name="T78" fmla="*/ 539 w 563"/>
                <a:gd name="T79" fmla="*/ 30 h 362"/>
                <a:gd name="T80" fmla="*/ 533 w 563"/>
                <a:gd name="T81" fmla="*/ 22 h 362"/>
                <a:gd name="T82" fmla="*/ 522 w 563"/>
                <a:gd name="T83" fmla="*/ 19 h 362"/>
                <a:gd name="T84" fmla="*/ 506 w 563"/>
                <a:gd name="T85" fmla="*/ 16 h 362"/>
                <a:gd name="T86" fmla="*/ 479 w 563"/>
                <a:gd name="T87" fmla="*/ 16 h 362"/>
                <a:gd name="T88" fmla="*/ 466 w 563"/>
                <a:gd name="T89" fmla="*/ 13 h 362"/>
                <a:gd name="T90" fmla="*/ 450 w 563"/>
                <a:gd name="T91" fmla="*/ 11 h 362"/>
                <a:gd name="T92" fmla="*/ 409 w 563"/>
                <a:gd name="T93" fmla="*/ 11 h 362"/>
                <a:gd name="T94" fmla="*/ 364 w 563"/>
                <a:gd name="T95" fmla="*/ 13 h 362"/>
                <a:gd name="T96" fmla="*/ 321 w 563"/>
                <a:gd name="T97" fmla="*/ 13 h 362"/>
                <a:gd name="T98" fmla="*/ 283 w 563"/>
                <a:gd name="T99" fmla="*/ 11 h 362"/>
                <a:gd name="T100" fmla="*/ 248 w 563"/>
                <a:gd name="T101" fmla="*/ 5 h 362"/>
                <a:gd name="T102" fmla="*/ 213 w 563"/>
                <a:gd name="T103" fmla="*/ 0 h 362"/>
                <a:gd name="T104" fmla="*/ 186 w 563"/>
                <a:gd name="T105" fmla="*/ 0 h 362"/>
                <a:gd name="T106" fmla="*/ 175 w 563"/>
                <a:gd name="T107" fmla="*/ 0 h 362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563"/>
                <a:gd name="T163" fmla="*/ 0 h 362"/>
                <a:gd name="T164" fmla="*/ 563 w 563"/>
                <a:gd name="T165" fmla="*/ 362 h 362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563" h="362">
                  <a:moveTo>
                    <a:pt x="175" y="0"/>
                  </a:moveTo>
                  <a:lnTo>
                    <a:pt x="162" y="0"/>
                  </a:lnTo>
                  <a:lnTo>
                    <a:pt x="148" y="3"/>
                  </a:lnTo>
                  <a:lnTo>
                    <a:pt x="132" y="5"/>
                  </a:lnTo>
                  <a:lnTo>
                    <a:pt x="119" y="11"/>
                  </a:lnTo>
                  <a:lnTo>
                    <a:pt x="108" y="13"/>
                  </a:lnTo>
                  <a:lnTo>
                    <a:pt x="95" y="22"/>
                  </a:lnTo>
                  <a:lnTo>
                    <a:pt x="81" y="30"/>
                  </a:lnTo>
                  <a:lnTo>
                    <a:pt x="70" y="38"/>
                  </a:lnTo>
                  <a:lnTo>
                    <a:pt x="60" y="48"/>
                  </a:lnTo>
                  <a:lnTo>
                    <a:pt x="46" y="59"/>
                  </a:lnTo>
                  <a:lnTo>
                    <a:pt x="35" y="72"/>
                  </a:lnTo>
                  <a:lnTo>
                    <a:pt x="25" y="89"/>
                  </a:lnTo>
                  <a:lnTo>
                    <a:pt x="14" y="102"/>
                  </a:lnTo>
                  <a:lnTo>
                    <a:pt x="8" y="118"/>
                  </a:lnTo>
                  <a:lnTo>
                    <a:pt x="3" y="126"/>
                  </a:lnTo>
                  <a:lnTo>
                    <a:pt x="3" y="134"/>
                  </a:lnTo>
                  <a:lnTo>
                    <a:pt x="0" y="140"/>
                  </a:lnTo>
                  <a:lnTo>
                    <a:pt x="0" y="148"/>
                  </a:lnTo>
                  <a:lnTo>
                    <a:pt x="0" y="156"/>
                  </a:lnTo>
                  <a:lnTo>
                    <a:pt x="0" y="164"/>
                  </a:lnTo>
                  <a:lnTo>
                    <a:pt x="3" y="180"/>
                  </a:lnTo>
                  <a:lnTo>
                    <a:pt x="8" y="196"/>
                  </a:lnTo>
                  <a:lnTo>
                    <a:pt x="17" y="212"/>
                  </a:lnTo>
                  <a:lnTo>
                    <a:pt x="27" y="225"/>
                  </a:lnTo>
                  <a:lnTo>
                    <a:pt x="35" y="241"/>
                  </a:lnTo>
                  <a:lnTo>
                    <a:pt x="49" y="255"/>
                  </a:lnTo>
                  <a:lnTo>
                    <a:pt x="60" y="268"/>
                  </a:lnTo>
                  <a:lnTo>
                    <a:pt x="70" y="282"/>
                  </a:lnTo>
                  <a:lnTo>
                    <a:pt x="81" y="292"/>
                  </a:lnTo>
                  <a:lnTo>
                    <a:pt x="92" y="306"/>
                  </a:lnTo>
                  <a:lnTo>
                    <a:pt x="103" y="316"/>
                  </a:lnTo>
                  <a:lnTo>
                    <a:pt x="111" y="322"/>
                  </a:lnTo>
                  <a:lnTo>
                    <a:pt x="119" y="327"/>
                  </a:lnTo>
                  <a:lnTo>
                    <a:pt x="127" y="330"/>
                  </a:lnTo>
                  <a:lnTo>
                    <a:pt x="135" y="335"/>
                  </a:lnTo>
                  <a:lnTo>
                    <a:pt x="146" y="338"/>
                  </a:lnTo>
                  <a:lnTo>
                    <a:pt x="156" y="341"/>
                  </a:lnTo>
                  <a:lnTo>
                    <a:pt x="170" y="343"/>
                  </a:lnTo>
                  <a:lnTo>
                    <a:pt x="183" y="346"/>
                  </a:lnTo>
                  <a:lnTo>
                    <a:pt x="191" y="346"/>
                  </a:lnTo>
                  <a:lnTo>
                    <a:pt x="200" y="349"/>
                  </a:lnTo>
                  <a:lnTo>
                    <a:pt x="218" y="351"/>
                  </a:lnTo>
                  <a:lnTo>
                    <a:pt x="240" y="354"/>
                  </a:lnTo>
                  <a:lnTo>
                    <a:pt x="261" y="354"/>
                  </a:lnTo>
                  <a:lnTo>
                    <a:pt x="286" y="357"/>
                  </a:lnTo>
                  <a:lnTo>
                    <a:pt x="310" y="359"/>
                  </a:lnTo>
                  <a:lnTo>
                    <a:pt x="334" y="359"/>
                  </a:lnTo>
                  <a:lnTo>
                    <a:pt x="361" y="362"/>
                  </a:lnTo>
                  <a:lnTo>
                    <a:pt x="385" y="362"/>
                  </a:lnTo>
                  <a:lnTo>
                    <a:pt x="409" y="359"/>
                  </a:lnTo>
                  <a:lnTo>
                    <a:pt x="434" y="359"/>
                  </a:lnTo>
                  <a:lnTo>
                    <a:pt x="455" y="357"/>
                  </a:lnTo>
                  <a:lnTo>
                    <a:pt x="477" y="351"/>
                  </a:lnTo>
                  <a:lnTo>
                    <a:pt x="493" y="346"/>
                  </a:lnTo>
                  <a:lnTo>
                    <a:pt x="504" y="343"/>
                  </a:lnTo>
                  <a:lnTo>
                    <a:pt x="509" y="338"/>
                  </a:lnTo>
                  <a:lnTo>
                    <a:pt x="517" y="335"/>
                  </a:lnTo>
                  <a:lnTo>
                    <a:pt x="522" y="330"/>
                  </a:lnTo>
                  <a:lnTo>
                    <a:pt x="528" y="325"/>
                  </a:lnTo>
                  <a:lnTo>
                    <a:pt x="533" y="319"/>
                  </a:lnTo>
                  <a:lnTo>
                    <a:pt x="541" y="306"/>
                  </a:lnTo>
                  <a:lnTo>
                    <a:pt x="549" y="292"/>
                  </a:lnTo>
                  <a:lnTo>
                    <a:pt x="555" y="274"/>
                  </a:lnTo>
                  <a:lnTo>
                    <a:pt x="557" y="255"/>
                  </a:lnTo>
                  <a:lnTo>
                    <a:pt x="560" y="236"/>
                  </a:lnTo>
                  <a:lnTo>
                    <a:pt x="563" y="215"/>
                  </a:lnTo>
                  <a:lnTo>
                    <a:pt x="563" y="193"/>
                  </a:lnTo>
                  <a:lnTo>
                    <a:pt x="560" y="172"/>
                  </a:lnTo>
                  <a:lnTo>
                    <a:pt x="560" y="153"/>
                  </a:lnTo>
                  <a:lnTo>
                    <a:pt x="557" y="131"/>
                  </a:lnTo>
                  <a:lnTo>
                    <a:pt x="557" y="113"/>
                  </a:lnTo>
                  <a:lnTo>
                    <a:pt x="555" y="94"/>
                  </a:lnTo>
                  <a:lnTo>
                    <a:pt x="552" y="78"/>
                  </a:lnTo>
                  <a:lnTo>
                    <a:pt x="549" y="64"/>
                  </a:lnTo>
                  <a:lnTo>
                    <a:pt x="547" y="59"/>
                  </a:lnTo>
                  <a:lnTo>
                    <a:pt x="547" y="54"/>
                  </a:lnTo>
                  <a:lnTo>
                    <a:pt x="544" y="46"/>
                  </a:lnTo>
                  <a:lnTo>
                    <a:pt x="541" y="38"/>
                  </a:lnTo>
                  <a:lnTo>
                    <a:pt x="539" y="30"/>
                  </a:lnTo>
                  <a:lnTo>
                    <a:pt x="536" y="27"/>
                  </a:lnTo>
                  <a:lnTo>
                    <a:pt x="533" y="22"/>
                  </a:lnTo>
                  <a:lnTo>
                    <a:pt x="528" y="19"/>
                  </a:lnTo>
                  <a:lnTo>
                    <a:pt x="522" y="19"/>
                  </a:lnTo>
                  <a:lnTo>
                    <a:pt x="520" y="16"/>
                  </a:lnTo>
                  <a:lnTo>
                    <a:pt x="506" y="16"/>
                  </a:lnTo>
                  <a:lnTo>
                    <a:pt x="495" y="16"/>
                  </a:lnTo>
                  <a:lnTo>
                    <a:pt x="479" y="16"/>
                  </a:lnTo>
                  <a:lnTo>
                    <a:pt x="474" y="13"/>
                  </a:lnTo>
                  <a:lnTo>
                    <a:pt x="466" y="13"/>
                  </a:lnTo>
                  <a:lnTo>
                    <a:pt x="458" y="13"/>
                  </a:lnTo>
                  <a:lnTo>
                    <a:pt x="450" y="11"/>
                  </a:lnTo>
                  <a:lnTo>
                    <a:pt x="431" y="11"/>
                  </a:lnTo>
                  <a:lnTo>
                    <a:pt x="409" y="11"/>
                  </a:lnTo>
                  <a:lnTo>
                    <a:pt x="388" y="13"/>
                  </a:lnTo>
                  <a:lnTo>
                    <a:pt x="364" y="13"/>
                  </a:lnTo>
                  <a:lnTo>
                    <a:pt x="342" y="13"/>
                  </a:lnTo>
                  <a:lnTo>
                    <a:pt x="321" y="13"/>
                  </a:lnTo>
                  <a:lnTo>
                    <a:pt x="302" y="13"/>
                  </a:lnTo>
                  <a:lnTo>
                    <a:pt x="283" y="11"/>
                  </a:lnTo>
                  <a:lnTo>
                    <a:pt x="264" y="11"/>
                  </a:lnTo>
                  <a:lnTo>
                    <a:pt x="248" y="5"/>
                  </a:lnTo>
                  <a:lnTo>
                    <a:pt x="229" y="3"/>
                  </a:lnTo>
                  <a:lnTo>
                    <a:pt x="213" y="0"/>
                  </a:lnTo>
                  <a:lnTo>
                    <a:pt x="200" y="0"/>
                  </a:lnTo>
                  <a:lnTo>
                    <a:pt x="186" y="0"/>
                  </a:lnTo>
                  <a:lnTo>
                    <a:pt x="181" y="0"/>
                  </a:lnTo>
                  <a:lnTo>
                    <a:pt x="175" y="0"/>
                  </a:lnTo>
                  <a:close/>
                </a:path>
              </a:pathLst>
            </a:custGeom>
            <a:solidFill>
              <a:srgbClr val="33CC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70" name="Freeform 41">
              <a:extLst>
                <a:ext uri="{FF2B5EF4-FFF2-40B4-BE49-F238E27FC236}">
                  <a16:creationId xmlns:a16="http://schemas.microsoft.com/office/drawing/2014/main" id="{526D30BC-0ABC-D4C9-BA85-0CA577A67A87}"/>
                </a:ext>
              </a:extLst>
            </p:cNvPr>
            <p:cNvSpPr>
              <a:spLocks/>
            </p:cNvSpPr>
            <p:nvPr/>
          </p:nvSpPr>
          <p:spPr bwMode="auto">
            <a:xfrm>
              <a:off x="7892093" y="2631101"/>
              <a:ext cx="346075" cy="336550"/>
            </a:xfrm>
            <a:custGeom>
              <a:avLst/>
              <a:gdLst>
                <a:gd name="T0" fmla="*/ 100 w 218"/>
                <a:gd name="T1" fmla="*/ 0 h 212"/>
                <a:gd name="T2" fmla="*/ 78 w 218"/>
                <a:gd name="T3" fmla="*/ 6 h 212"/>
                <a:gd name="T4" fmla="*/ 57 w 218"/>
                <a:gd name="T5" fmla="*/ 14 h 212"/>
                <a:gd name="T6" fmla="*/ 41 w 218"/>
                <a:gd name="T7" fmla="*/ 25 h 212"/>
                <a:gd name="T8" fmla="*/ 24 w 218"/>
                <a:gd name="T9" fmla="*/ 38 h 212"/>
                <a:gd name="T10" fmla="*/ 14 w 218"/>
                <a:gd name="T11" fmla="*/ 57 h 212"/>
                <a:gd name="T12" fmla="*/ 6 w 218"/>
                <a:gd name="T13" fmla="*/ 76 h 212"/>
                <a:gd name="T14" fmla="*/ 0 w 218"/>
                <a:gd name="T15" fmla="*/ 94 h 212"/>
                <a:gd name="T16" fmla="*/ 0 w 218"/>
                <a:gd name="T17" fmla="*/ 116 h 212"/>
                <a:gd name="T18" fmla="*/ 6 w 218"/>
                <a:gd name="T19" fmla="*/ 137 h 212"/>
                <a:gd name="T20" fmla="*/ 14 w 218"/>
                <a:gd name="T21" fmla="*/ 156 h 212"/>
                <a:gd name="T22" fmla="*/ 24 w 218"/>
                <a:gd name="T23" fmla="*/ 172 h 212"/>
                <a:gd name="T24" fmla="*/ 41 w 218"/>
                <a:gd name="T25" fmla="*/ 188 h 212"/>
                <a:gd name="T26" fmla="*/ 57 w 218"/>
                <a:gd name="T27" fmla="*/ 199 h 212"/>
                <a:gd name="T28" fmla="*/ 78 w 218"/>
                <a:gd name="T29" fmla="*/ 207 h 212"/>
                <a:gd name="T30" fmla="*/ 100 w 218"/>
                <a:gd name="T31" fmla="*/ 212 h 212"/>
                <a:gd name="T32" fmla="*/ 121 w 218"/>
                <a:gd name="T33" fmla="*/ 212 h 212"/>
                <a:gd name="T34" fmla="*/ 143 w 218"/>
                <a:gd name="T35" fmla="*/ 207 h 212"/>
                <a:gd name="T36" fmla="*/ 162 w 218"/>
                <a:gd name="T37" fmla="*/ 199 h 212"/>
                <a:gd name="T38" fmla="*/ 178 w 218"/>
                <a:gd name="T39" fmla="*/ 188 h 212"/>
                <a:gd name="T40" fmla="*/ 194 w 218"/>
                <a:gd name="T41" fmla="*/ 172 h 212"/>
                <a:gd name="T42" fmla="*/ 205 w 218"/>
                <a:gd name="T43" fmla="*/ 156 h 212"/>
                <a:gd name="T44" fmla="*/ 213 w 218"/>
                <a:gd name="T45" fmla="*/ 137 h 212"/>
                <a:gd name="T46" fmla="*/ 218 w 218"/>
                <a:gd name="T47" fmla="*/ 116 h 212"/>
                <a:gd name="T48" fmla="*/ 218 w 218"/>
                <a:gd name="T49" fmla="*/ 94 h 212"/>
                <a:gd name="T50" fmla="*/ 213 w 218"/>
                <a:gd name="T51" fmla="*/ 76 h 212"/>
                <a:gd name="T52" fmla="*/ 205 w 218"/>
                <a:gd name="T53" fmla="*/ 57 h 212"/>
                <a:gd name="T54" fmla="*/ 194 w 218"/>
                <a:gd name="T55" fmla="*/ 38 h 212"/>
                <a:gd name="T56" fmla="*/ 178 w 218"/>
                <a:gd name="T57" fmla="*/ 25 h 212"/>
                <a:gd name="T58" fmla="*/ 162 w 218"/>
                <a:gd name="T59" fmla="*/ 14 h 212"/>
                <a:gd name="T60" fmla="*/ 143 w 218"/>
                <a:gd name="T61" fmla="*/ 6 h 212"/>
                <a:gd name="T62" fmla="*/ 121 w 218"/>
                <a:gd name="T63" fmla="*/ 0 h 212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218"/>
                <a:gd name="T97" fmla="*/ 0 h 212"/>
                <a:gd name="T98" fmla="*/ 218 w 218"/>
                <a:gd name="T99" fmla="*/ 212 h 212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218" h="212">
                  <a:moveTo>
                    <a:pt x="111" y="0"/>
                  </a:moveTo>
                  <a:lnTo>
                    <a:pt x="100" y="0"/>
                  </a:lnTo>
                  <a:lnTo>
                    <a:pt x="89" y="3"/>
                  </a:lnTo>
                  <a:lnTo>
                    <a:pt x="78" y="6"/>
                  </a:lnTo>
                  <a:lnTo>
                    <a:pt x="67" y="8"/>
                  </a:lnTo>
                  <a:lnTo>
                    <a:pt x="57" y="14"/>
                  </a:lnTo>
                  <a:lnTo>
                    <a:pt x="49" y="19"/>
                  </a:lnTo>
                  <a:lnTo>
                    <a:pt x="41" y="25"/>
                  </a:lnTo>
                  <a:lnTo>
                    <a:pt x="33" y="33"/>
                  </a:lnTo>
                  <a:lnTo>
                    <a:pt x="24" y="38"/>
                  </a:lnTo>
                  <a:lnTo>
                    <a:pt x="19" y="46"/>
                  </a:lnTo>
                  <a:lnTo>
                    <a:pt x="14" y="57"/>
                  </a:lnTo>
                  <a:lnTo>
                    <a:pt x="8" y="65"/>
                  </a:lnTo>
                  <a:lnTo>
                    <a:pt x="6" y="76"/>
                  </a:lnTo>
                  <a:lnTo>
                    <a:pt x="3" y="84"/>
                  </a:lnTo>
                  <a:lnTo>
                    <a:pt x="0" y="94"/>
                  </a:lnTo>
                  <a:lnTo>
                    <a:pt x="0" y="105"/>
                  </a:lnTo>
                  <a:lnTo>
                    <a:pt x="0" y="116"/>
                  </a:lnTo>
                  <a:lnTo>
                    <a:pt x="3" y="126"/>
                  </a:lnTo>
                  <a:lnTo>
                    <a:pt x="6" y="137"/>
                  </a:lnTo>
                  <a:lnTo>
                    <a:pt x="8" y="148"/>
                  </a:lnTo>
                  <a:lnTo>
                    <a:pt x="14" y="156"/>
                  </a:lnTo>
                  <a:lnTo>
                    <a:pt x="19" y="164"/>
                  </a:lnTo>
                  <a:lnTo>
                    <a:pt x="24" y="172"/>
                  </a:lnTo>
                  <a:lnTo>
                    <a:pt x="33" y="180"/>
                  </a:lnTo>
                  <a:lnTo>
                    <a:pt x="41" y="188"/>
                  </a:lnTo>
                  <a:lnTo>
                    <a:pt x="49" y="193"/>
                  </a:lnTo>
                  <a:lnTo>
                    <a:pt x="57" y="199"/>
                  </a:lnTo>
                  <a:lnTo>
                    <a:pt x="67" y="204"/>
                  </a:lnTo>
                  <a:lnTo>
                    <a:pt x="78" y="207"/>
                  </a:lnTo>
                  <a:lnTo>
                    <a:pt x="89" y="210"/>
                  </a:lnTo>
                  <a:lnTo>
                    <a:pt x="100" y="212"/>
                  </a:lnTo>
                  <a:lnTo>
                    <a:pt x="111" y="212"/>
                  </a:lnTo>
                  <a:lnTo>
                    <a:pt x="121" y="212"/>
                  </a:lnTo>
                  <a:lnTo>
                    <a:pt x="132" y="210"/>
                  </a:lnTo>
                  <a:lnTo>
                    <a:pt x="143" y="207"/>
                  </a:lnTo>
                  <a:lnTo>
                    <a:pt x="154" y="204"/>
                  </a:lnTo>
                  <a:lnTo>
                    <a:pt x="162" y="199"/>
                  </a:lnTo>
                  <a:lnTo>
                    <a:pt x="170" y="193"/>
                  </a:lnTo>
                  <a:lnTo>
                    <a:pt x="178" y="188"/>
                  </a:lnTo>
                  <a:lnTo>
                    <a:pt x="186" y="180"/>
                  </a:lnTo>
                  <a:lnTo>
                    <a:pt x="194" y="172"/>
                  </a:lnTo>
                  <a:lnTo>
                    <a:pt x="199" y="164"/>
                  </a:lnTo>
                  <a:lnTo>
                    <a:pt x="205" y="156"/>
                  </a:lnTo>
                  <a:lnTo>
                    <a:pt x="210" y="148"/>
                  </a:lnTo>
                  <a:lnTo>
                    <a:pt x="213" y="137"/>
                  </a:lnTo>
                  <a:lnTo>
                    <a:pt x="215" y="126"/>
                  </a:lnTo>
                  <a:lnTo>
                    <a:pt x="218" y="116"/>
                  </a:lnTo>
                  <a:lnTo>
                    <a:pt x="218" y="105"/>
                  </a:lnTo>
                  <a:lnTo>
                    <a:pt x="218" y="94"/>
                  </a:lnTo>
                  <a:lnTo>
                    <a:pt x="215" y="84"/>
                  </a:lnTo>
                  <a:lnTo>
                    <a:pt x="213" y="76"/>
                  </a:lnTo>
                  <a:lnTo>
                    <a:pt x="210" y="65"/>
                  </a:lnTo>
                  <a:lnTo>
                    <a:pt x="205" y="57"/>
                  </a:lnTo>
                  <a:lnTo>
                    <a:pt x="199" y="46"/>
                  </a:lnTo>
                  <a:lnTo>
                    <a:pt x="194" y="38"/>
                  </a:lnTo>
                  <a:lnTo>
                    <a:pt x="186" y="33"/>
                  </a:lnTo>
                  <a:lnTo>
                    <a:pt x="178" y="25"/>
                  </a:lnTo>
                  <a:lnTo>
                    <a:pt x="170" y="19"/>
                  </a:lnTo>
                  <a:lnTo>
                    <a:pt x="162" y="14"/>
                  </a:lnTo>
                  <a:lnTo>
                    <a:pt x="154" y="8"/>
                  </a:lnTo>
                  <a:lnTo>
                    <a:pt x="143" y="6"/>
                  </a:lnTo>
                  <a:lnTo>
                    <a:pt x="132" y="3"/>
                  </a:lnTo>
                  <a:lnTo>
                    <a:pt x="121" y="0"/>
                  </a:lnTo>
                  <a:lnTo>
                    <a:pt x="111" y="0"/>
                  </a:lnTo>
                  <a:close/>
                </a:path>
              </a:pathLst>
            </a:custGeom>
            <a:solidFill>
              <a:srgbClr val="33CC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271" name="Rectangle 3">
            <a:extLst>
              <a:ext uri="{FF2B5EF4-FFF2-40B4-BE49-F238E27FC236}">
                <a16:creationId xmlns:a16="http://schemas.microsoft.com/office/drawing/2014/main" id="{B030B7A5-D250-02A3-CC4D-4A7076ED7F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1100" y="3581400"/>
            <a:ext cx="6401562" cy="381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72" name="Rectangle 4">
            <a:extLst>
              <a:ext uri="{FF2B5EF4-FFF2-40B4-BE49-F238E27FC236}">
                <a16:creationId xmlns:a16="http://schemas.microsoft.com/office/drawing/2014/main" id="{533C0721-9100-5793-5757-D9EA43FA49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7929" y="4358794"/>
            <a:ext cx="10802636" cy="205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</a:pPr>
            <a:r>
              <a:rPr lang="en-US" sz="2400" dirty="0">
                <a:latin typeface="+mn-lt"/>
              </a:rPr>
              <a:t>A advertises path Aw to B and to C</a:t>
            </a:r>
          </a:p>
          <a:p>
            <a:pPr marL="342900" indent="-3429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</a:pPr>
            <a:r>
              <a:rPr lang="en-US" sz="2400" dirty="0">
                <a:latin typeface="+mn-lt"/>
              </a:rPr>
              <a:t>B </a:t>
            </a:r>
            <a:r>
              <a:rPr lang="en-US" sz="2400" i="1" dirty="0">
                <a:solidFill>
                  <a:srgbClr val="0000A8"/>
                </a:solidFill>
                <a:latin typeface="+mn-lt"/>
              </a:rPr>
              <a:t>chooses not to advertise </a:t>
            </a:r>
            <a:r>
              <a:rPr lang="en-US" sz="2400" dirty="0">
                <a:latin typeface="+mn-lt"/>
              </a:rPr>
              <a:t>BAw to C!  </a:t>
            </a:r>
          </a:p>
          <a:p>
            <a:pPr marL="800100" lvl="1" indent="-3429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</a:pPr>
            <a:r>
              <a:rPr lang="en-US" sz="2400" dirty="0">
                <a:latin typeface="+mn-lt"/>
              </a:rPr>
              <a:t>B gets no </a:t>
            </a:r>
            <a:r>
              <a:rPr lang="en-US" sz="2400" dirty="0"/>
              <a:t>“</a:t>
            </a:r>
            <a:r>
              <a:rPr lang="en-US" altLang="ja-JP" sz="2400" dirty="0">
                <a:latin typeface="+mn-lt"/>
              </a:rPr>
              <a:t>revenue</a:t>
            </a:r>
            <a:r>
              <a:rPr lang="en-US" altLang="ja-JP" sz="2400" dirty="0"/>
              <a:t>”</a:t>
            </a:r>
            <a:r>
              <a:rPr lang="en-US" altLang="ja-JP" sz="2400" dirty="0">
                <a:latin typeface="+mn-lt"/>
              </a:rPr>
              <a:t> for routing CBAw, since none of  C, A, w are B</a:t>
            </a:r>
            <a:r>
              <a:rPr lang="en-US" altLang="ja-JP" sz="2400" dirty="0"/>
              <a:t>’</a:t>
            </a:r>
            <a:r>
              <a:rPr lang="en-US" altLang="ja-JP" sz="2400" dirty="0">
                <a:latin typeface="+mn-lt"/>
              </a:rPr>
              <a:t>s customers</a:t>
            </a:r>
          </a:p>
          <a:p>
            <a:pPr marL="800100" lvl="1" indent="-3429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</a:pPr>
            <a:r>
              <a:rPr lang="en-US" altLang="ja-JP" sz="2400" dirty="0">
                <a:latin typeface="+mn-lt"/>
              </a:rPr>
              <a:t>C does </a:t>
            </a:r>
            <a:r>
              <a:rPr lang="en-US" altLang="ja-JP" sz="2400" i="1" dirty="0">
                <a:latin typeface="+mn-lt"/>
              </a:rPr>
              <a:t>not</a:t>
            </a:r>
            <a:r>
              <a:rPr lang="en-US" altLang="ja-JP" sz="2400" dirty="0">
                <a:latin typeface="+mn-lt"/>
              </a:rPr>
              <a:t> learn about CBAw path</a:t>
            </a:r>
          </a:p>
          <a:p>
            <a:pPr marL="342900" indent="-3429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</a:pPr>
            <a:r>
              <a:rPr lang="en-US" sz="2400" dirty="0">
                <a:latin typeface="+mn-lt"/>
              </a:rPr>
              <a:t>C will route CAw (not using B) to get to w</a:t>
            </a:r>
          </a:p>
        </p:txBody>
      </p:sp>
      <p:sp>
        <p:nvSpPr>
          <p:cNvPr id="273" name="TextBox 272">
            <a:extLst>
              <a:ext uri="{FF2B5EF4-FFF2-40B4-BE49-F238E27FC236}">
                <a16:creationId xmlns:a16="http://schemas.microsoft.com/office/drawing/2014/main" id="{8DD926EA-0BBD-E6FE-C913-C3CA4E31B3CE}"/>
              </a:ext>
            </a:extLst>
          </p:cNvPr>
          <p:cNvSpPr txBox="1"/>
          <p:nvPr/>
        </p:nvSpPr>
        <p:spPr>
          <a:xfrm>
            <a:off x="655786" y="3397142"/>
            <a:ext cx="1107361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ISP only wants to route traffic to/from its customer networks </a:t>
            </a:r>
            <a:r>
              <a:rPr lang="en-US" sz="2400" dirty="0"/>
              <a:t>(does not want to carry transit traffic between other ISPs – a typical “real world” policy)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11C0ABF-69D1-2FE2-D527-96011398055C}"/>
              </a:ext>
            </a:extLst>
          </p:cNvPr>
          <p:cNvCxnSpPr/>
          <p:nvPr/>
        </p:nvCxnSpPr>
        <p:spPr>
          <a:xfrm flipH="1">
            <a:off x="2407023" y="2232212"/>
            <a:ext cx="618565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3" name="Freeform 14">
            <a:extLst>
              <a:ext uri="{FF2B5EF4-FFF2-40B4-BE49-F238E27FC236}">
                <a16:creationId xmlns:a16="http://schemas.microsoft.com/office/drawing/2014/main" id="{309087EB-667A-E6EC-1FCE-28D14D5879B5}"/>
              </a:ext>
            </a:extLst>
          </p:cNvPr>
          <p:cNvSpPr>
            <a:spLocks/>
          </p:cNvSpPr>
          <p:nvPr/>
        </p:nvSpPr>
        <p:spPr bwMode="auto">
          <a:xfrm>
            <a:off x="2143756" y="2044157"/>
            <a:ext cx="346075" cy="341313"/>
          </a:xfrm>
          <a:custGeom>
            <a:avLst/>
            <a:gdLst>
              <a:gd name="T0" fmla="*/ 99 w 218"/>
              <a:gd name="T1" fmla="*/ 0 h 215"/>
              <a:gd name="T2" fmla="*/ 78 w 218"/>
              <a:gd name="T3" fmla="*/ 6 h 215"/>
              <a:gd name="T4" fmla="*/ 56 w 218"/>
              <a:gd name="T5" fmla="*/ 14 h 215"/>
              <a:gd name="T6" fmla="*/ 40 w 218"/>
              <a:gd name="T7" fmla="*/ 25 h 215"/>
              <a:gd name="T8" fmla="*/ 24 w 218"/>
              <a:gd name="T9" fmla="*/ 41 h 215"/>
              <a:gd name="T10" fmla="*/ 13 w 218"/>
              <a:gd name="T11" fmla="*/ 57 h 215"/>
              <a:gd name="T12" fmla="*/ 5 w 218"/>
              <a:gd name="T13" fmla="*/ 76 h 215"/>
              <a:gd name="T14" fmla="*/ 0 w 218"/>
              <a:gd name="T15" fmla="*/ 97 h 215"/>
              <a:gd name="T16" fmla="*/ 0 w 218"/>
              <a:gd name="T17" fmla="*/ 118 h 215"/>
              <a:gd name="T18" fmla="*/ 5 w 218"/>
              <a:gd name="T19" fmla="*/ 140 h 215"/>
              <a:gd name="T20" fmla="*/ 13 w 218"/>
              <a:gd name="T21" fmla="*/ 159 h 215"/>
              <a:gd name="T22" fmla="*/ 24 w 218"/>
              <a:gd name="T23" fmla="*/ 175 h 215"/>
              <a:gd name="T24" fmla="*/ 40 w 218"/>
              <a:gd name="T25" fmla="*/ 191 h 215"/>
              <a:gd name="T26" fmla="*/ 56 w 218"/>
              <a:gd name="T27" fmla="*/ 202 h 215"/>
              <a:gd name="T28" fmla="*/ 78 w 218"/>
              <a:gd name="T29" fmla="*/ 210 h 215"/>
              <a:gd name="T30" fmla="*/ 99 w 218"/>
              <a:gd name="T31" fmla="*/ 215 h 215"/>
              <a:gd name="T32" fmla="*/ 121 w 218"/>
              <a:gd name="T33" fmla="*/ 215 h 215"/>
              <a:gd name="T34" fmla="*/ 142 w 218"/>
              <a:gd name="T35" fmla="*/ 210 h 215"/>
              <a:gd name="T36" fmla="*/ 161 w 218"/>
              <a:gd name="T37" fmla="*/ 202 h 215"/>
              <a:gd name="T38" fmla="*/ 177 w 218"/>
              <a:gd name="T39" fmla="*/ 191 h 215"/>
              <a:gd name="T40" fmla="*/ 193 w 218"/>
              <a:gd name="T41" fmla="*/ 175 h 215"/>
              <a:gd name="T42" fmla="*/ 204 w 218"/>
              <a:gd name="T43" fmla="*/ 159 h 215"/>
              <a:gd name="T44" fmla="*/ 212 w 218"/>
              <a:gd name="T45" fmla="*/ 140 h 215"/>
              <a:gd name="T46" fmla="*/ 218 w 218"/>
              <a:gd name="T47" fmla="*/ 118 h 215"/>
              <a:gd name="T48" fmla="*/ 218 w 218"/>
              <a:gd name="T49" fmla="*/ 97 h 215"/>
              <a:gd name="T50" fmla="*/ 212 w 218"/>
              <a:gd name="T51" fmla="*/ 76 h 215"/>
              <a:gd name="T52" fmla="*/ 204 w 218"/>
              <a:gd name="T53" fmla="*/ 57 h 215"/>
              <a:gd name="T54" fmla="*/ 193 w 218"/>
              <a:gd name="T55" fmla="*/ 41 h 215"/>
              <a:gd name="T56" fmla="*/ 177 w 218"/>
              <a:gd name="T57" fmla="*/ 25 h 215"/>
              <a:gd name="T58" fmla="*/ 161 w 218"/>
              <a:gd name="T59" fmla="*/ 14 h 215"/>
              <a:gd name="T60" fmla="*/ 142 w 218"/>
              <a:gd name="T61" fmla="*/ 6 h 215"/>
              <a:gd name="T62" fmla="*/ 121 w 218"/>
              <a:gd name="T63" fmla="*/ 0 h 215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w 218"/>
              <a:gd name="T97" fmla="*/ 0 h 215"/>
              <a:gd name="T98" fmla="*/ 218 w 218"/>
              <a:gd name="T99" fmla="*/ 215 h 215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T96" t="T97" r="T98" b="T99"/>
            <a:pathLst>
              <a:path w="218" h="215">
                <a:moveTo>
                  <a:pt x="110" y="0"/>
                </a:moveTo>
                <a:lnTo>
                  <a:pt x="99" y="0"/>
                </a:lnTo>
                <a:lnTo>
                  <a:pt x="88" y="3"/>
                </a:lnTo>
                <a:lnTo>
                  <a:pt x="78" y="6"/>
                </a:lnTo>
                <a:lnTo>
                  <a:pt x="67" y="9"/>
                </a:lnTo>
                <a:lnTo>
                  <a:pt x="56" y="14"/>
                </a:lnTo>
                <a:lnTo>
                  <a:pt x="48" y="19"/>
                </a:lnTo>
                <a:lnTo>
                  <a:pt x="40" y="25"/>
                </a:lnTo>
                <a:lnTo>
                  <a:pt x="32" y="33"/>
                </a:lnTo>
                <a:lnTo>
                  <a:pt x="24" y="41"/>
                </a:lnTo>
                <a:lnTo>
                  <a:pt x="18" y="49"/>
                </a:lnTo>
                <a:lnTo>
                  <a:pt x="13" y="57"/>
                </a:lnTo>
                <a:lnTo>
                  <a:pt x="8" y="65"/>
                </a:lnTo>
                <a:lnTo>
                  <a:pt x="5" y="76"/>
                </a:lnTo>
                <a:lnTo>
                  <a:pt x="2" y="86"/>
                </a:lnTo>
                <a:lnTo>
                  <a:pt x="0" y="97"/>
                </a:lnTo>
                <a:lnTo>
                  <a:pt x="0" y="108"/>
                </a:lnTo>
                <a:lnTo>
                  <a:pt x="0" y="118"/>
                </a:lnTo>
                <a:lnTo>
                  <a:pt x="2" y="129"/>
                </a:lnTo>
                <a:lnTo>
                  <a:pt x="5" y="140"/>
                </a:lnTo>
                <a:lnTo>
                  <a:pt x="8" y="151"/>
                </a:lnTo>
                <a:lnTo>
                  <a:pt x="13" y="159"/>
                </a:lnTo>
                <a:lnTo>
                  <a:pt x="18" y="167"/>
                </a:lnTo>
                <a:lnTo>
                  <a:pt x="24" y="175"/>
                </a:lnTo>
                <a:lnTo>
                  <a:pt x="32" y="183"/>
                </a:lnTo>
                <a:lnTo>
                  <a:pt x="40" y="191"/>
                </a:lnTo>
                <a:lnTo>
                  <a:pt x="48" y="196"/>
                </a:lnTo>
                <a:lnTo>
                  <a:pt x="56" y="202"/>
                </a:lnTo>
                <a:lnTo>
                  <a:pt x="67" y="207"/>
                </a:lnTo>
                <a:lnTo>
                  <a:pt x="78" y="210"/>
                </a:lnTo>
                <a:lnTo>
                  <a:pt x="88" y="212"/>
                </a:lnTo>
                <a:lnTo>
                  <a:pt x="99" y="215"/>
                </a:lnTo>
                <a:lnTo>
                  <a:pt x="110" y="215"/>
                </a:lnTo>
                <a:lnTo>
                  <a:pt x="121" y="215"/>
                </a:lnTo>
                <a:lnTo>
                  <a:pt x="131" y="212"/>
                </a:lnTo>
                <a:lnTo>
                  <a:pt x="142" y="210"/>
                </a:lnTo>
                <a:lnTo>
                  <a:pt x="153" y="207"/>
                </a:lnTo>
                <a:lnTo>
                  <a:pt x="161" y="202"/>
                </a:lnTo>
                <a:lnTo>
                  <a:pt x="169" y="196"/>
                </a:lnTo>
                <a:lnTo>
                  <a:pt x="177" y="191"/>
                </a:lnTo>
                <a:lnTo>
                  <a:pt x="185" y="183"/>
                </a:lnTo>
                <a:lnTo>
                  <a:pt x="193" y="175"/>
                </a:lnTo>
                <a:lnTo>
                  <a:pt x="199" y="167"/>
                </a:lnTo>
                <a:lnTo>
                  <a:pt x="204" y="159"/>
                </a:lnTo>
                <a:lnTo>
                  <a:pt x="209" y="151"/>
                </a:lnTo>
                <a:lnTo>
                  <a:pt x="212" y="140"/>
                </a:lnTo>
                <a:lnTo>
                  <a:pt x="215" y="129"/>
                </a:lnTo>
                <a:lnTo>
                  <a:pt x="218" y="118"/>
                </a:lnTo>
                <a:lnTo>
                  <a:pt x="218" y="108"/>
                </a:lnTo>
                <a:lnTo>
                  <a:pt x="218" y="97"/>
                </a:lnTo>
                <a:lnTo>
                  <a:pt x="215" y="86"/>
                </a:lnTo>
                <a:lnTo>
                  <a:pt x="212" y="76"/>
                </a:lnTo>
                <a:lnTo>
                  <a:pt x="209" y="65"/>
                </a:lnTo>
                <a:lnTo>
                  <a:pt x="204" y="57"/>
                </a:lnTo>
                <a:lnTo>
                  <a:pt x="199" y="49"/>
                </a:lnTo>
                <a:lnTo>
                  <a:pt x="193" y="41"/>
                </a:lnTo>
                <a:lnTo>
                  <a:pt x="185" y="33"/>
                </a:lnTo>
                <a:lnTo>
                  <a:pt x="177" y="25"/>
                </a:lnTo>
                <a:lnTo>
                  <a:pt x="169" y="19"/>
                </a:lnTo>
                <a:lnTo>
                  <a:pt x="161" y="14"/>
                </a:lnTo>
                <a:lnTo>
                  <a:pt x="153" y="9"/>
                </a:lnTo>
                <a:lnTo>
                  <a:pt x="142" y="6"/>
                </a:lnTo>
                <a:lnTo>
                  <a:pt x="131" y="3"/>
                </a:lnTo>
                <a:lnTo>
                  <a:pt x="121" y="0"/>
                </a:lnTo>
                <a:lnTo>
                  <a:pt x="110" y="0"/>
                </a:lnTo>
                <a:close/>
              </a:path>
            </a:pathLst>
          </a:custGeom>
          <a:solidFill>
            <a:srgbClr val="33CC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44" name="Rectangle 15">
            <a:extLst>
              <a:ext uri="{FF2B5EF4-FFF2-40B4-BE49-F238E27FC236}">
                <a16:creationId xmlns:a16="http://schemas.microsoft.com/office/drawing/2014/main" id="{13240C71-E4DC-92AC-29F5-3266A43B6D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6237" y="2009324"/>
            <a:ext cx="22923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w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245" name="Rectangle 16">
            <a:extLst>
              <a:ext uri="{FF2B5EF4-FFF2-40B4-BE49-F238E27FC236}">
                <a16:creationId xmlns:a16="http://schemas.microsoft.com/office/drawing/2014/main" id="{143F1394-9A6C-8CD3-74BF-805E8A8188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9981" y="2083844"/>
            <a:ext cx="49213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400" dirty="0">
                <a:solidFill>
                  <a:srgbClr val="000000"/>
                </a:solidFill>
              </a:rPr>
              <a:t> </a:t>
            </a:r>
            <a:endParaRPr lang="en-US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B32D01E4-7C81-8A53-D5A0-32862B5175A9}"/>
              </a:ext>
            </a:extLst>
          </p:cNvPr>
          <p:cNvGrpSpPr/>
          <p:nvPr/>
        </p:nvGrpSpPr>
        <p:grpSpPr>
          <a:xfrm>
            <a:off x="2950206" y="1990648"/>
            <a:ext cx="892175" cy="579438"/>
            <a:chOff x="2950206" y="1990648"/>
            <a:chExt cx="892175" cy="579438"/>
          </a:xfrm>
        </p:grpSpPr>
        <p:sp>
          <p:nvSpPr>
            <p:cNvPr id="237" name="Freeform 8">
              <a:extLst>
                <a:ext uri="{FF2B5EF4-FFF2-40B4-BE49-F238E27FC236}">
                  <a16:creationId xmlns:a16="http://schemas.microsoft.com/office/drawing/2014/main" id="{36E3DC0D-A9D6-6019-B0FD-ABE4293CE0E7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0206" y="1990648"/>
              <a:ext cx="892175" cy="579438"/>
            </a:xfrm>
            <a:custGeom>
              <a:avLst/>
              <a:gdLst>
                <a:gd name="T0" fmla="*/ 148 w 562"/>
                <a:gd name="T1" fmla="*/ 5 h 365"/>
                <a:gd name="T2" fmla="*/ 121 w 562"/>
                <a:gd name="T3" fmla="*/ 11 h 365"/>
                <a:gd name="T4" fmla="*/ 94 w 562"/>
                <a:gd name="T5" fmla="*/ 21 h 365"/>
                <a:gd name="T6" fmla="*/ 70 w 562"/>
                <a:gd name="T7" fmla="*/ 37 h 365"/>
                <a:gd name="T8" fmla="*/ 46 w 562"/>
                <a:gd name="T9" fmla="*/ 62 h 365"/>
                <a:gd name="T10" fmla="*/ 24 w 562"/>
                <a:gd name="T11" fmla="*/ 91 h 365"/>
                <a:gd name="T12" fmla="*/ 8 w 562"/>
                <a:gd name="T13" fmla="*/ 121 h 365"/>
                <a:gd name="T14" fmla="*/ 3 w 562"/>
                <a:gd name="T15" fmla="*/ 137 h 365"/>
                <a:gd name="T16" fmla="*/ 0 w 562"/>
                <a:gd name="T17" fmla="*/ 150 h 365"/>
                <a:gd name="T18" fmla="*/ 0 w 562"/>
                <a:gd name="T19" fmla="*/ 166 h 365"/>
                <a:gd name="T20" fmla="*/ 3 w 562"/>
                <a:gd name="T21" fmla="*/ 182 h 365"/>
                <a:gd name="T22" fmla="*/ 19 w 562"/>
                <a:gd name="T23" fmla="*/ 212 h 365"/>
                <a:gd name="T24" fmla="*/ 38 w 562"/>
                <a:gd name="T25" fmla="*/ 244 h 365"/>
                <a:gd name="T26" fmla="*/ 59 w 562"/>
                <a:gd name="T27" fmla="*/ 271 h 365"/>
                <a:gd name="T28" fmla="*/ 81 w 562"/>
                <a:gd name="T29" fmla="*/ 295 h 365"/>
                <a:gd name="T30" fmla="*/ 105 w 562"/>
                <a:gd name="T31" fmla="*/ 319 h 365"/>
                <a:gd name="T32" fmla="*/ 119 w 562"/>
                <a:gd name="T33" fmla="*/ 327 h 365"/>
                <a:gd name="T34" fmla="*/ 137 w 562"/>
                <a:gd name="T35" fmla="*/ 335 h 365"/>
                <a:gd name="T36" fmla="*/ 156 w 562"/>
                <a:gd name="T37" fmla="*/ 343 h 365"/>
                <a:gd name="T38" fmla="*/ 183 w 562"/>
                <a:gd name="T39" fmla="*/ 349 h 365"/>
                <a:gd name="T40" fmla="*/ 199 w 562"/>
                <a:gd name="T41" fmla="*/ 351 h 365"/>
                <a:gd name="T42" fmla="*/ 240 w 562"/>
                <a:gd name="T43" fmla="*/ 357 h 365"/>
                <a:gd name="T44" fmla="*/ 285 w 562"/>
                <a:gd name="T45" fmla="*/ 359 h 365"/>
                <a:gd name="T46" fmla="*/ 334 w 562"/>
                <a:gd name="T47" fmla="*/ 362 h 365"/>
                <a:gd name="T48" fmla="*/ 385 w 562"/>
                <a:gd name="T49" fmla="*/ 365 h 365"/>
                <a:gd name="T50" fmla="*/ 433 w 562"/>
                <a:gd name="T51" fmla="*/ 362 h 365"/>
                <a:gd name="T52" fmla="*/ 476 w 562"/>
                <a:gd name="T53" fmla="*/ 354 h 365"/>
                <a:gd name="T54" fmla="*/ 503 w 562"/>
                <a:gd name="T55" fmla="*/ 346 h 365"/>
                <a:gd name="T56" fmla="*/ 519 w 562"/>
                <a:gd name="T57" fmla="*/ 338 h 365"/>
                <a:gd name="T58" fmla="*/ 530 w 562"/>
                <a:gd name="T59" fmla="*/ 327 h 365"/>
                <a:gd name="T60" fmla="*/ 544 w 562"/>
                <a:gd name="T61" fmla="*/ 308 h 365"/>
                <a:gd name="T62" fmla="*/ 554 w 562"/>
                <a:gd name="T63" fmla="*/ 276 h 365"/>
                <a:gd name="T64" fmla="*/ 560 w 562"/>
                <a:gd name="T65" fmla="*/ 239 h 365"/>
                <a:gd name="T66" fmla="*/ 562 w 562"/>
                <a:gd name="T67" fmla="*/ 196 h 365"/>
                <a:gd name="T68" fmla="*/ 560 w 562"/>
                <a:gd name="T69" fmla="*/ 155 h 365"/>
                <a:gd name="T70" fmla="*/ 557 w 562"/>
                <a:gd name="T71" fmla="*/ 115 h 365"/>
                <a:gd name="T72" fmla="*/ 552 w 562"/>
                <a:gd name="T73" fmla="*/ 80 h 365"/>
                <a:gd name="T74" fmla="*/ 549 w 562"/>
                <a:gd name="T75" fmla="*/ 62 h 365"/>
                <a:gd name="T76" fmla="*/ 546 w 562"/>
                <a:gd name="T77" fmla="*/ 48 h 365"/>
                <a:gd name="T78" fmla="*/ 541 w 562"/>
                <a:gd name="T79" fmla="*/ 32 h 365"/>
                <a:gd name="T80" fmla="*/ 533 w 562"/>
                <a:gd name="T81" fmla="*/ 24 h 365"/>
                <a:gd name="T82" fmla="*/ 525 w 562"/>
                <a:gd name="T83" fmla="*/ 19 h 365"/>
                <a:gd name="T84" fmla="*/ 509 w 562"/>
                <a:gd name="T85" fmla="*/ 16 h 365"/>
                <a:gd name="T86" fmla="*/ 482 w 562"/>
                <a:gd name="T87" fmla="*/ 16 h 365"/>
                <a:gd name="T88" fmla="*/ 458 w 562"/>
                <a:gd name="T89" fmla="*/ 16 h 365"/>
                <a:gd name="T90" fmla="*/ 431 w 562"/>
                <a:gd name="T91" fmla="*/ 13 h 365"/>
                <a:gd name="T92" fmla="*/ 388 w 562"/>
                <a:gd name="T93" fmla="*/ 13 h 365"/>
                <a:gd name="T94" fmla="*/ 342 w 562"/>
                <a:gd name="T95" fmla="*/ 16 h 365"/>
                <a:gd name="T96" fmla="*/ 301 w 562"/>
                <a:gd name="T97" fmla="*/ 16 h 365"/>
                <a:gd name="T98" fmla="*/ 264 w 562"/>
                <a:gd name="T99" fmla="*/ 13 h 365"/>
                <a:gd name="T100" fmla="*/ 229 w 562"/>
                <a:gd name="T101" fmla="*/ 5 h 365"/>
                <a:gd name="T102" fmla="*/ 199 w 562"/>
                <a:gd name="T103" fmla="*/ 0 h 365"/>
                <a:gd name="T104" fmla="*/ 183 w 562"/>
                <a:gd name="T105" fmla="*/ 0 h 365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562"/>
                <a:gd name="T160" fmla="*/ 0 h 365"/>
                <a:gd name="T161" fmla="*/ 562 w 562"/>
                <a:gd name="T162" fmla="*/ 365 h 365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562" h="365">
                  <a:moveTo>
                    <a:pt x="178" y="0"/>
                  </a:moveTo>
                  <a:lnTo>
                    <a:pt x="148" y="5"/>
                  </a:lnTo>
                  <a:lnTo>
                    <a:pt x="135" y="8"/>
                  </a:lnTo>
                  <a:lnTo>
                    <a:pt x="121" y="11"/>
                  </a:lnTo>
                  <a:lnTo>
                    <a:pt x="108" y="16"/>
                  </a:lnTo>
                  <a:lnTo>
                    <a:pt x="94" y="21"/>
                  </a:lnTo>
                  <a:lnTo>
                    <a:pt x="81" y="29"/>
                  </a:lnTo>
                  <a:lnTo>
                    <a:pt x="70" y="37"/>
                  </a:lnTo>
                  <a:lnTo>
                    <a:pt x="59" y="48"/>
                  </a:lnTo>
                  <a:lnTo>
                    <a:pt x="46" y="62"/>
                  </a:lnTo>
                  <a:lnTo>
                    <a:pt x="35" y="75"/>
                  </a:lnTo>
                  <a:lnTo>
                    <a:pt x="24" y="91"/>
                  </a:lnTo>
                  <a:lnTo>
                    <a:pt x="16" y="104"/>
                  </a:lnTo>
                  <a:lnTo>
                    <a:pt x="8" y="121"/>
                  </a:lnTo>
                  <a:lnTo>
                    <a:pt x="6" y="129"/>
                  </a:lnTo>
                  <a:lnTo>
                    <a:pt x="3" y="137"/>
                  </a:lnTo>
                  <a:lnTo>
                    <a:pt x="0" y="142"/>
                  </a:lnTo>
                  <a:lnTo>
                    <a:pt x="0" y="150"/>
                  </a:lnTo>
                  <a:lnTo>
                    <a:pt x="0" y="158"/>
                  </a:lnTo>
                  <a:lnTo>
                    <a:pt x="0" y="166"/>
                  </a:lnTo>
                  <a:lnTo>
                    <a:pt x="3" y="174"/>
                  </a:lnTo>
                  <a:lnTo>
                    <a:pt x="3" y="182"/>
                  </a:lnTo>
                  <a:lnTo>
                    <a:pt x="11" y="196"/>
                  </a:lnTo>
                  <a:lnTo>
                    <a:pt x="19" y="212"/>
                  </a:lnTo>
                  <a:lnTo>
                    <a:pt x="27" y="228"/>
                  </a:lnTo>
                  <a:lnTo>
                    <a:pt x="38" y="244"/>
                  </a:lnTo>
                  <a:lnTo>
                    <a:pt x="49" y="257"/>
                  </a:lnTo>
                  <a:lnTo>
                    <a:pt x="59" y="271"/>
                  </a:lnTo>
                  <a:lnTo>
                    <a:pt x="70" y="284"/>
                  </a:lnTo>
                  <a:lnTo>
                    <a:pt x="81" y="295"/>
                  </a:lnTo>
                  <a:lnTo>
                    <a:pt x="92" y="306"/>
                  </a:lnTo>
                  <a:lnTo>
                    <a:pt x="105" y="319"/>
                  </a:lnTo>
                  <a:lnTo>
                    <a:pt x="110" y="322"/>
                  </a:lnTo>
                  <a:lnTo>
                    <a:pt x="119" y="327"/>
                  </a:lnTo>
                  <a:lnTo>
                    <a:pt x="127" y="332"/>
                  </a:lnTo>
                  <a:lnTo>
                    <a:pt x="137" y="335"/>
                  </a:lnTo>
                  <a:lnTo>
                    <a:pt x="145" y="340"/>
                  </a:lnTo>
                  <a:lnTo>
                    <a:pt x="156" y="343"/>
                  </a:lnTo>
                  <a:lnTo>
                    <a:pt x="170" y="346"/>
                  </a:lnTo>
                  <a:lnTo>
                    <a:pt x="183" y="349"/>
                  </a:lnTo>
                  <a:lnTo>
                    <a:pt x="191" y="349"/>
                  </a:lnTo>
                  <a:lnTo>
                    <a:pt x="199" y="351"/>
                  </a:lnTo>
                  <a:lnTo>
                    <a:pt x="218" y="354"/>
                  </a:lnTo>
                  <a:lnTo>
                    <a:pt x="240" y="357"/>
                  </a:lnTo>
                  <a:lnTo>
                    <a:pt x="261" y="357"/>
                  </a:lnTo>
                  <a:lnTo>
                    <a:pt x="285" y="359"/>
                  </a:lnTo>
                  <a:lnTo>
                    <a:pt x="310" y="362"/>
                  </a:lnTo>
                  <a:lnTo>
                    <a:pt x="334" y="362"/>
                  </a:lnTo>
                  <a:lnTo>
                    <a:pt x="361" y="365"/>
                  </a:lnTo>
                  <a:lnTo>
                    <a:pt x="385" y="365"/>
                  </a:lnTo>
                  <a:lnTo>
                    <a:pt x="409" y="362"/>
                  </a:lnTo>
                  <a:lnTo>
                    <a:pt x="433" y="362"/>
                  </a:lnTo>
                  <a:lnTo>
                    <a:pt x="458" y="359"/>
                  </a:lnTo>
                  <a:lnTo>
                    <a:pt x="476" y="354"/>
                  </a:lnTo>
                  <a:lnTo>
                    <a:pt x="495" y="349"/>
                  </a:lnTo>
                  <a:lnTo>
                    <a:pt x="503" y="346"/>
                  </a:lnTo>
                  <a:lnTo>
                    <a:pt x="511" y="340"/>
                  </a:lnTo>
                  <a:lnTo>
                    <a:pt x="519" y="338"/>
                  </a:lnTo>
                  <a:lnTo>
                    <a:pt x="525" y="332"/>
                  </a:lnTo>
                  <a:lnTo>
                    <a:pt x="530" y="327"/>
                  </a:lnTo>
                  <a:lnTo>
                    <a:pt x="536" y="322"/>
                  </a:lnTo>
                  <a:lnTo>
                    <a:pt x="544" y="308"/>
                  </a:lnTo>
                  <a:lnTo>
                    <a:pt x="549" y="295"/>
                  </a:lnTo>
                  <a:lnTo>
                    <a:pt x="554" y="276"/>
                  </a:lnTo>
                  <a:lnTo>
                    <a:pt x="557" y="257"/>
                  </a:lnTo>
                  <a:lnTo>
                    <a:pt x="560" y="239"/>
                  </a:lnTo>
                  <a:lnTo>
                    <a:pt x="562" y="217"/>
                  </a:lnTo>
                  <a:lnTo>
                    <a:pt x="562" y="196"/>
                  </a:lnTo>
                  <a:lnTo>
                    <a:pt x="562" y="174"/>
                  </a:lnTo>
                  <a:lnTo>
                    <a:pt x="560" y="155"/>
                  </a:lnTo>
                  <a:lnTo>
                    <a:pt x="560" y="134"/>
                  </a:lnTo>
                  <a:lnTo>
                    <a:pt x="557" y="115"/>
                  </a:lnTo>
                  <a:lnTo>
                    <a:pt x="554" y="96"/>
                  </a:lnTo>
                  <a:lnTo>
                    <a:pt x="552" y="80"/>
                  </a:lnTo>
                  <a:lnTo>
                    <a:pt x="552" y="67"/>
                  </a:lnTo>
                  <a:lnTo>
                    <a:pt x="549" y="62"/>
                  </a:lnTo>
                  <a:lnTo>
                    <a:pt x="549" y="56"/>
                  </a:lnTo>
                  <a:lnTo>
                    <a:pt x="546" y="48"/>
                  </a:lnTo>
                  <a:lnTo>
                    <a:pt x="544" y="40"/>
                  </a:lnTo>
                  <a:lnTo>
                    <a:pt x="541" y="32"/>
                  </a:lnTo>
                  <a:lnTo>
                    <a:pt x="538" y="29"/>
                  </a:lnTo>
                  <a:lnTo>
                    <a:pt x="533" y="24"/>
                  </a:lnTo>
                  <a:lnTo>
                    <a:pt x="530" y="21"/>
                  </a:lnTo>
                  <a:lnTo>
                    <a:pt x="525" y="19"/>
                  </a:lnTo>
                  <a:lnTo>
                    <a:pt x="519" y="19"/>
                  </a:lnTo>
                  <a:lnTo>
                    <a:pt x="509" y="16"/>
                  </a:lnTo>
                  <a:lnTo>
                    <a:pt x="495" y="16"/>
                  </a:lnTo>
                  <a:lnTo>
                    <a:pt x="482" y="16"/>
                  </a:lnTo>
                  <a:lnTo>
                    <a:pt x="466" y="16"/>
                  </a:lnTo>
                  <a:lnTo>
                    <a:pt x="458" y="16"/>
                  </a:lnTo>
                  <a:lnTo>
                    <a:pt x="449" y="13"/>
                  </a:lnTo>
                  <a:lnTo>
                    <a:pt x="431" y="13"/>
                  </a:lnTo>
                  <a:lnTo>
                    <a:pt x="409" y="13"/>
                  </a:lnTo>
                  <a:lnTo>
                    <a:pt x="388" y="13"/>
                  </a:lnTo>
                  <a:lnTo>
                    <a:pt x="363" y="16"/>
                  </a:lnTo>
                  <a:lnTo>
                    <a:pt x="342" y="16"/>
                  </a:lnTo>
                  <a:lnTo>
                    <a:pt x="320" y="16"/>
                  </a:lnTo>
                  <a:lnTo>
                    <a:pt x="301" y="16"/>
                  </a:lnTo>
                  <a:lnTo>
                    <a:pt x="283" y="13"/>
                  </a:lnTo>
                  <a:lnTo>
                    <a:pt x="264" y="13"/>
                  </a:lnTo>
                  <a:lnTo>
                    <a:pt x="248" y="8"/>
                  </a:lnTo>
                  <a:lnTo>
                    <a:pt x="229" y="5"/>
                  </a:lnTo>
                  <a:lnTo>
                    <a:pt x="213" y="3"/>
                  </a:lnTo>
                  <a:lnTo>
                    <a:pt x="199" y="0"/>
                  </a:lnTo>
                  <a:lnTo>
                    <a:pt x="188" y="0"/>
                  </a:lnTo>
                  <a:lnTo>
                    <a:pt x="183" y="0"/>
                  </a:lnTo>
                  <a:lnTo>
                    <a:pt x="178" y="0"/>
                  </a:lnTo>
                  <a:close/>
                </a:path>
              </a:pathLst>
            </a:custGeom>
            <a:solidFill>
              <a:srgbClr val="33CC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38" name="Rectangle 9">
              <a:extLst>
                <a:ext uri="{FF2B5EF4-FFF2-40B4-BE49-F238E27FC236}">
                  <a16:creationId xmlns:a16="http://schemas.microsoft.com/office/drawing/2014/main" id="{F4539078-1471-3D9A-7362-3802DF6D4C3C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3314700" y="2056297"/>
              <a:ext cx="333025" cy="430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r>
                <a:rPr lang="en-US" sz="2800" b="1" dirty="0">
                  <a:solidFill>
                    <a:schemeClr val="bg1"/>
                  </a:solidFill>
                </a:rPr>
                <a:t>A</a:t>
              </a:r>
            </a:p>
          </p:txBody>
        </p:sp>
      </p:grpSp>
      <p:cxnSp>
        <p:nvCxnSpPr>
          <p:cNvPr id="278" name="Straight Connector 277">
            <a:extLst>
              <a:ext uri="{FF2B5EF4-FFF2-40B4-BE49-F238E27FC236}">
                <a16:creationId xmlns:a16="http://schemas.microsoft.com/office/drawing/2014/main" id="{A7DC7788-0880-3A06-A14A-0F7122164A3D}"/>
              </a:ext>
            </a:extLst>
          </p:cNvPr>
          <p:cNvCxnSpPr/>
          <p:nvPr/>
        </p:nvCxnSpPr>
        <p:spPr>
          <a:xfrm flipH="1">
            <a:off x="4921623" y="2841812"/>
            <a:ext cx="618565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8" name="Freeform 19">
            <a:extLst>
              <a:ext uri="{FF2B5EF4-FFF2-40B4-BE49-F238E27FC236}">
                <a16:creationId xmlns:a16="http://schemas.microsoft.com/office/drawing/2014/main" id="{C750DE28-C919-8E65-816D-EBEAF90B9F31}"/>
              </a:ext>
            </a:extLst>
          </p:cNvPr>
          <p:cNvSpPr>
            <a:spLocks/>
          </p:cNvSpPr>
          <p:nvPr/>
        </p:nvSpPr>
        <p:spPr bwMode="auto">
          <a:xfrm>
            <a:off x="5503279" y="2665056"/>
            <a:ext cx="346075" cy="336550"/>
          </a:xfrm>
          <a:custGeom>
            <a:avLst/>
            <a:gdLst>
              <a:gd name="T0" fmla="*/ 97 w 218"/>
              <a:gd name="T1" fmla="*/ 0 h 212"/>
              <a:gd name="T2" fmla="*/ 75 w 218"/>
              <a:gd name="T3" fmla="*/ 6 h 212"/>
              <a:gd name="T4" fmla="*/ 56 w 218"/>
              <a:gd name="T5" fmla="*/ 14 h 212"/>
              <a:gd name="T6" fmla="*/ 40 w 218"/>
              <a:gd name="T7" fmla="*/ 24 h 212"/>
              <a:gd name="T8" fmla="*/ 24 w 218"/>
              <a:gd name="T9" fmla="*/ 38 h 212"/>
              <a:gd name="T10" fmla="*/ 13 w 218"/>
              <a:gd name="T11" fmla="*/ 54 h 212"/>
              <a:gd name="T12" fmla="*/ 5 w 218"/>
              <a:gd name="T13" fmla="*/ 73 h 212"/>
              <a:gd name="T14" fmla="*/ 0 w 218"/>
              <a:gd name="T15" fmla="*/ 94 h 212"/>
              <a:gd name="T16" fmla="*/ 0 w 218"/>
              <a:gd name="T17" fmla="*/ 116 h 212"/>
              <a:gd name="T18" fmla="*/ 5 w 218"/>
              <a:gd name="T19" fmla="*/ 137 h 212"/>
              <a:gd name="T20" fmla="*/ 13 w 218"/>
              <a:gd name="T21" fmla="*/ 156 h 212"/>
              <a:gd name="T22" fmla="*/ 24 w 218"/>
              <a:gd name="T23" fmla="*/ 172 h 212"/>
              <a:gd name="T24" fmla="*/ 40 w 218"/>
              <a:gd name="T25" fmla="*/ 188 h 212"/>
              <a:gd name="T26" fmla="*/ 56 w 218"/>
              <a:gd name="T27" fmla="*/ 199 h 212"/>
              <a:gd name="T28" fmla="*/ 75 w 218"/>
              <a:gd name="T29" fmla="*/ 207 h 212"/>
              <a:gd name="T30" fmla="*/ 97 w 218"/>
              <a:gd name="T31" fmla="*/ 212 h 212"/>
              <a:gd name="T32" fmla="*/ 118 w 218"/>
              <a:gd name="T33" fmla="*/ 212 h 212"/>
              <a:gd name="T34" fmla="*/ 140 w 218"/>
              <a:gd name="T35" fmla="*/ 207 h 212"/>
              <a:gd name="T36" fmla="*/ 161 w 218"/>
              <a:gd name="T37" fmla="*/ 199 h 212"/>
              <a:gd name="T38" fmla="*/ 178 w 218"/>
              <a:gd name="T39" fmla="*/ 188 h 212"/>
              <a:gd name="T40" fmla="*/ 194 w 218"/>
              <a:gd name="T41" fmla="*/ 172 h 212"/>
              <a:gd name="T42" fmla="*/ 204 w 218"/>
              <a:gd name="T43" fmla="*/ 156 h 212"/>
              <a:gd name="T44" fmla="*/ 213 w 218"/>
              <a:gd name="T45" fmla="*/ 137 h 212"/>
              <a:gd name="T46" fmla="*/ 218 w 218"/>
              <a:gd name="T47" fmla="*/ 116 h 212"/>
              <a:gd name="T48" fmla="*/ 218 w 218"/>
              <a:gd name="T49" fmla="*/ 94 h 212"/>
              <a:gd name="T50" fmla="*/ 213 w 218"/>
              <a:gd name="T51" fmla="*/ 73 h 212"/>
              <a:gd name="T52" fmla="*/ 204 w 218"/>
              <a:gd name="T53" fmla="*/ 54 h 212"/>
              <a:gd name="T54" fmla="*/ 194 w 218"/>
              <a:gd name="T55" fmla="*/ 38 h 212"/>
              <a:gd name="T56" fmla="*/ 178 w 218"/>
              <a:gd name="T57" fmla="*/ 24 h 212"/>
              <a:gd name="T58" fmla="*/ 161 w 218"/>
              <a:gd name="T59" fmla="*/ 14 h 212"/>
              <a:gd name="T60" fmla="*/ 140 w 218"/>
              <a:gd name="T61" fmla="*/ 6 h 212"/>
              <a:gd name="T62" fmla="*/ 118 w 218"/>
              <a:gd name="T63" fmla="*/ 0 h 212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w 218"/>
              <a:gd name="T97" fmla="*/ 0 h 212"/>
              <a:gd name="T98" fmla="*/ 218 w 218"/>
              <a:gd name="T99" fmla="*/ 212 h 212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T96" t="T97" r="T98" b="T99"/>
            <a:pathLst>
              <a:path w="218" h="212">
                <a:moveTo>
                  <a:pt x="108" y="0"/>
                </a:moveTo>
                <a:lnTo>
                  <a:pt x="97" y="0"/>
                </a:lnTo>
                <a:lnTo>
                  <a:pt x="86" y="3"/>
                </a:lnTo>
                <a:lnTo>
                  <a:pt x="75" y="6"/>
                </a:lnTo>
                <a:lnTo>
                  <a:pt x="65" y="8"/>
                </a:lnTo>
                <a:lnTo>
                  <a:pt x="56" y="14"/>
                </a:lnTo>
                <a:lnTo>
                  <a:pt x="48" y="19"/>
                </a:lnTo>
                <a:lnTo>
                  <a:pt x="40" y="24"/>
                </a:lnTo>
                <a:lnTo>
                  <a:pt x="32" y="30"/>
                </a:lnTo>
                <a:lnTo>
                  <a:pt x="24" y="38"/>
                </a:lnTo>
                <a:lnTo>
                  <a:pt x="19" y="46"/>
                </a:lnTo>
                <a:lnTo>
                  <a:pt x="13" y="54"/>
                </a:lnTo>
                <a:lnTo>
                  <a:pt x="8" y="65"/>
                </a:lnTo>
                <a:lnTo>
                  <a:pt x="5" y="73"/>
                </a:lnTo>
                <a:lnTo>
                  <a:pt x="3" y="83"/>
                </a:lnTo>
                <a:lnTo>
                  <a:pt x="0" y="94"/>
                </a:lnTo>
                <a:lnTo>
                  <a:pt x="0" y="105"/>
                </a:lnTo>
                <a:lnTo>
                  <a:pt x="0" y="116"/>
                </a:lnTo>
                <a:lnTo>
                  <a:pt x="3" y="126"/>
                </a:lnTo>
                <a:lnTo>
                  <a:pt x="5" y="137"/>
                </a:lnTo>
                <a:lnTo>
                  <a:pt x="8" y="148"/>
                </a:lnTo>
                <a:lnTo>
                  <a:pt x="13" y="156"/>
                </a:lnTo>
                <a:lnTo>
                  <a:pt x="19" y="164"/>
                </a:lnTo>
                <a:lnTo>
                  <a:pt x="24" y="172"/>
                </a:lnTo>
                <a:lnTo>
                  <a:pt x="32" y="180"/>
                </a:lnTo>
                <a:lnTo>
                  <a:pt x="40" y="188"/>
                </a:lnTo>
                <a:lnTo>
                  <a:pt x="48" y="193"/>
                </a:lnTo>
                <a:lnTo>
                  <a:pt x="56" y="199"/>
                </a:lnTo>
                <a:lnTo>
                  <a:pt x="65" y="204"/>
                </a:lnTo>
                <a:lnTo>
                  <a:pt x="75" y="207"/>
                </a:lnTo>
                <a:lnTo>
                  <a:pt x="86" y="209"/>
                </a:lnTo>
                <a:lnTo>
                  <a:pt x="97" y="212"/>
                </a:lnTo>
                <a:lnTo>
                  <a:pt x="108" y="212"/>
                </a:lnTo>
                <a:lnTo>
                  <a:pt x="118" y="212"/>
                </a:lnTo>
                <a:lnTo>
                  <a:pt x="129" y="209"/>
                </a:lnTo>
                <a:lnTo>
                  <a:pt x="140" y="207"/>
                </a:lnTo>
                <a:lnTo>
                  <a:pt x="151" y="204"/>
                </a:lnTo>
                <a:lnTo>
                  <a:pt x="161" y="199"/>
                </a:lnTo>
                <a:lnTo>
                  <a:pt x="169" y="193"/>
                </a:lnTo>
                <a:lnTo>
                  <a:pt x="178" y="188"/>
                </a:lnTo>
                <a:lnTo>
                  <a:pt x="186" y="180"/>
                </a:lnTo>
                <a:lnTo>
                  <a:pt x="194" y="172"/>
                </a:lnTo>
                <a:lnTo>
                  <a:pt x="199" y="164"/>
                </a:lnTo>
                <a:lnTo>
                  <a:pt x="204" y="156"/>
                </a:lnTo>
                <a:lnTo>
                  <a:pt x="210" y="148"/>
                </a:lnTo>
                <a:lnTo>
                  <a:pt x="213" y="137"/>
                </a:lnTo>
                <a:lnTo>
                  <a:pt x="215" y="126"/>
                </a:lnTo>
                <a:lnTo>
                  <a:pt x="218" y="116"/>
                </a:lnTo>
                <a:lnTo>
                  <a:pt x="218" y="105"/>
                </a:lnTo>
                <a:lnTo>
                  <a:pt x="218" y="94"/>
                </a:lnTo>
                <a:lnTo>
                  <a:pt x="215" y="83"/>
                </a:lnTo>
                <a:lnTo>
                  <a:pt x="213" y="73"/>
                </a:lnTo>
                <a:lnTo>
                  <a:pt x="210" y="65"/>
                </a:lnTo>
                <a:lnTo>
                  <a:pt x="204" y="54"/>
                </a:lnTo>
                <a:lnTo>
                  <a:pt x="199" y="46"/>
                </a:lnTo>
                <a:lnTo>
                  <a:pt x="194" y="38"/>
                </a:lnTo>
                <a:lnTo>
                  <a:pt x="186" y="30"/>
                </a:lnTo>
                <a:lnTo>
                  <a:pt x="178" y="24"/>
                </a:lnTo>
                <a:lnTo>
                  <a:pt x="169" y="19"/>
                </a:lnTo>
                <a:lnTo>
                  <a:pt x="161" y="14"/>
                </a:lnTo>
                <a:lnTo>
                  <a:pt x="151" y="8"/>
                </a:lnTo>
                <a:lnTo>
                  <a:pt x="140" y="6"/>
                </a:lnTo>
                <a:lnTo>
                  <a:pt x="129" y="3"/>
                </a:lnTo>
                <a:lnTo>
                  <a:pt x="118" y="0"/>
                </a:lnTo>
                <a:lnTo>
                  <a:pt x="108" y="0"/>
                </a:lnTo>
                <a:close/>
              </a:path>
            </a:pathLst>
          </a:custGeom>
          <a:solidFill>
            <a:srgbClr val="33CC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49" name="Rectangle 20">
            <a:extLst>
              <a:ext uri="{FF2B5EF4-FFF2-40B4-BE49-F238E27FC236}">
                <a16:creationId xmlns:a16="http://schemas.microsoft.com/office/drawing/2014/main" id="{4403870D-0A47-6D56-686F-A5AA84E061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11789" y="2615657"/>
            <a:ext cx="14587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y</a:t>
            </a:r>
            <a:endParaRPr lang="en-US" sz="1600" b="1" dirty="0">
              <a:solidFill>
                <a:schemeClr val="bg1"/>
              </a:solidFill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6FAD948F-9800-9CED-9ABF-016805697082}"/>
              </a:ext>
            </a:extLst>
          </p:cNvPr>
          <p:cNvGrpSpPr/>
          <p:nvPr/>
        </p:nvGrpSpPr>
        <p:grpSpPr>
          <a:xfrm>
            <a:off x="4043993" y="2436269"/>
            <a:ext cx="896938" cy="574675"/>
            <a:chOff x="4043993" y="2436269"/>
            <a:chExt cx="896938" cy="574675"/>
          </a:xfrm>
        </p:grpSpPr>
        <p:sp>
          <p:nvSpPr>
            <p:cNvPr id="240" name="Freeform 11">
              <a:extLst>
                <a:ext uri="{FF2B5EF4-FFF2-40B4-BE49-F238E27FC236}">
                  <a16:creationId xmlns:a16="http://schemas.microsoft.com/office/drawing/2014/main" id="{241D4BC8-19DB-DF6C-4B3D-4BB6B7F6CDBB}"/>
                </a:ext>
              </a:extLst>
            </p:cNvPr>
            <p:cNvSpPr>
              <a:spLocks/>
            </p:cNvSpPr>
            <p:nvPr/>
          </p:nvSpPr>
          <p:spPr bwMode="auto">
            <a:xfrm>
              <a:off x="4043993" y="2436269"/>
              <a:ext cx="896938" cy="574675"/>
            </a:xfrm>
            <a:custGeom>
              <a:avLst/>
              <a:gdLst>
                <a:gd name="T0" fmla="*/ 164 w 565"/>
                <a:gd name="T1" fmla="*/ 0 h 362"/>
                <a:gd name="T2" fmla="*/ 134 w 565"/>
                <a:gd name="T3" fmla="*/ 6 h 362"/>
                <a:gd name="T4" fmla="*/ 108 w 565"/>
                <a:gd name="T5" fmla="*/ 14 h 362"/>
                <a:gd name="T6" fmla="*/ 83 w 565"/>
                <a:gd name="T7" fmla="*/ 30 h 362"/>
                <a:gd name="T8" fmla="*/ 62 w 565"/>
                <a:gd name="T9" fmla="*/ 48 h 362"/>
                <a:gd name="T10" fmla="*/ 38 w 565"/>
                <a:gd name="T11" fmla="*/ 73 h 362"/>
                <a:gd name="T12" fmla="*/ 16 w 565"/>
                <a:gd name="T13" fmla="*/ 105 h 362"/>
                <a:gd name="T14" fmla="*/ 5 w 565"/>
                <a:gd name="T15" fmla="*/ 126 h 362"/>
                <a:gd name="T16" fmla="*/ 0 w 565"/>
                <a:gd name="T17" fmla="*/ 142 h 362"/>
                <a:gd name="T18" fmla="*/ 0 w 565"/>
                <a:gd name="T19" fmla="*/ 158 h 362"/>
                <a:gd name="T20" fmla="*/ 5 w 565"/>
                <a:gd name="T21" fmla="*/ 180 h 362"/>
                <a:gd name="T22" fmla="*/ 19 w 565"/>
                <a:gd name="T23" fmla="*/ 212 h 362"/>
                <a:gd name="T24" fmla="*/ 38 w 565"/>
                <a:gd name="T25" fmla="*/ 242 h 362"/>
                <a:gd name="T26" fmla="*/ 59 w 565"/>
                <a:gd name="T27" fmla="*/ 268 h 362"/>
                <a:gd name="T28" fmla="*/ 81 w 565"/>
                <a:gd name="T29" fmla="*/ 295 h 362"/>
                <a:gd name="T30" fmla="*/ 105 w 565"/>
                <a:gd name="T31" fmla="*/ 317 h 362"/>
                <a:gd name="T32" fmla="*/ 121 w 565"/>
                <a:gd name="T33" fmla="*/ 327 h 362"/>
                <a:gd name="T34" fmla="*/ 137 w 565"/>
                <a:gd name="T35" fmla="*/ 335 h 362"/>
                <a:gd name="T36" fmla="*/ 159 w 565"/>
                <a:gd name="T37" fmla="*/ 343 h 362"/>
                <a:gd name="T38" fmla="*/ 186 w 565"/>
                <a:gd name="T39" fmla="*/ 349 h 362"/>
                <a:gd name="T40" fmla="*/ 202 w 565"/>
                <a:gd name="T41" fmla="*/ 351 h 362"/>
                <a:gd name="T42" fmla="*/ 239 w 565"/>
                <a:gd name="T43" fmla="*/ 354 h 362"/>
                <a:gd name="T44" fmla="*/ 285 w 565"/>
                <a:gd name="T45" fmla="*/ 360 h 362"/>
                <a:gd name="T46" fmla="*/ 334 w 565"/>
                <a:gd name="T47" fmla="*/ 362 h 362"/>
                <a:gd name="T48" fmla="*/ 385 w 565"/>
                <a:gd name="T49" fmla="*/ 362 h 362"/>
                <a:gd name="T50" fmla="*/ 433 w 565"/>
                <a:gd name="T51" fmla="*/ 360 h 362"/>
                <a:gd name="T52" fmla="*/ 476 w 565"/>
                <a:gd name="T53" fmla="*/ 354 h 362"/>
                <a:gd name="T54" fmla="*/ 503 w 565"/>
                <a:gd name="T55" fmla="*/ 343 h 362"/>
                <a:gd name="T56" fmla="*/ 519 w 565"/>
                <a:gd name="T57" fmla="*/ 338 h 362"/>
                <a:gd name="T58" fmla="*/ 530 w 565"/>
                <a:gd name="T59" fmla="*/ 327 h 362"/>
                <a:gd name="T60" fmla="*/ 543 w 565"/>
                <a:gd name="T61" fmla="*/ 309 h 362"/>
                <a:gd name="T62" fmla="*/ 557 w 565"/>
                <a:gd name="T63" fmla="*/ 276 h 362"/>
                <a:gd name="T64" fmla="*/ 562 w 565"/>
                <a:gd name="T65" fmla="*/ 236 h 362"/>
                <a:gd name="T66" fmla="*/ 565 w 565"/>
                <a:gd name="T67" fmla="*/ 196 h 362"/>
                <a:gd name="T68" fmla="*/ 562 w 565"/>
                <a:gd name="T69" fmla="*/ 153 h 362"/>
                <a:gd name="T70" fmla="*/ 560 w 565"/>
                <a:gd name="T71" fmla="*/ 113 h 362"/>
                <a:gd name="T72" fmla="*/ 554 w 565"/>
                <a:gd name="T73" fmla="*/ 78 h 362"/>
                <a:gd name="T74" fmla="*/ 549 w 565"/>
                <a:gd name="T75" fmla="*/ 59 h 362"/>
                <a:gd name="T76" fmla="*/ 546 w 565"/>
                <a:gd name="T77" fmla="*/ 46 h 362"/>
                <a:gd name="T78" fmla="*/ 541 w 565"/>
                <a:gd name="T79" fmla="*/ 32 h 362"/>
                <a:gd name="T80" fmla="*/ 533 w 565"/>
                <a:gd name="T81" fmla="*/ 24 h 362"/>
                <a:gd name="T82" fmla="*/ 525 w 565"/>
                <a:gd name="T83" fmla="*/ 19 h 362"/>
                <a:gd name="T84" fmla="*/ 508 w 565"/>
                <a:gd name="T85" fmla="*/ 16 h 362"/>
                <a:gd name="T86" fmla="*/ 482 w 565"/>
                <a:gd name="T87" fmla="*/ 16 h 362"/>
                <a:gd name="T88" fmla="*/ 460 w 565"/>
                <a:gd name="T89" fmla="*/ 14 h 362"/>
                <a:gd name="T90" fmla="*/ 430 w 565"/>
                <a:gd name="T91" fmla="*/ 11 h 362"/>
                <a:gd name="T92" fmla="*/ 387 w 565"/>
                <a:gd name="T93" fmla="*/ 14 h 362"/>
                <a:gd name="T94" fmla="*/ 342 w 565"/>
                <a:gd name="T95" fmla="*/ 14 h 362"/>
                <a:gd name="T96" fmla="*/ 301 w 565"/>
                <a:gd name="T97" fmla="*/ 14 h 362"/>
                <a:gd name="T98" fmla="*/ 264 w 565"/>
                <a:gd name="T99" fmla="*/ 11 h 362"/>
                <a:gd name="T100" fmla="*/ 229 w 565"/>
                <a:gd name="T101" fmla="*/ 3 h 362"/>
                <a:gd name="T102" fmla="*/ 199 w 565"/>
                <a:gd name="T103" fmla="*/ 0 h 362"/>
                <a:gd name="T104" fmla="*/ 183 w 565"/>
                <a:gd name="T105" fmla="*/ 0 h 362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565"/>
                <a:gd name="T160" fmla="*/ 0 h 362"/>
                <a:gd name="T161" fmla="*/ 565 w 565"/>
                <a:gd name="T162" fmla="*/ 362 h 362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565" h="362">
                  <a:moveTo>
                    <a:pt x="178" y="0"/>
                  </a:moveTo>
                  <a:lnTo>
                    <a:pt x="164" y="0"/>
                  </a:lnTo>
                  <a:lnTo>
                    <a:pt x="148" y="3"/>
                  </a:lnTo>
                  <a:lnTo>
                    <a:pt x="134" y="6"/>
                  </a:lnTo>
                  <a:lnTo>
                    <a:pt x="121" y="11"/>
                  </a:lnTo>
                  <a:lnTo>
                    <a:pt x="108" y="14"/>
                  </a:lnTo>
                  <a:lnTo>
                    <a:pt x="94" y="22"/>
                  </a:lnTo>
                  <a:lnTo>
                    <a:pt x="83" y="30"/>
                  </a:lnTo>
                  <a:lnTo>
                    <a:pt x="73" y="38"/>
                  </a:lnTo>
                  <a:lnTo>
                    <a:pt x="62" y="48"/>
                  </a:lnTo>
                  <a:lnTo>
                    <a:pt x="48" y="59"/>
                  </a:lnTo>
                  <a:lnTo>
                    <a:pt x="38" y="73"/>
                  </a:lnTo>
                  <a:lnTo>
                    <a:pt x="27" y="89"/>
                  </a:lnTo>
                  <a:lnTo>
                    <a:pt x="16" y="105"/>
                  </a:lnTo>
                  <a:lnTo>
                    <a:pt x="8" y="118"/>
                  </a:lnTo>
                  <a:lnTo>
                    <a:pt x="5" y="126"/>
                  </a:lnTo>
                  <a:lnTo>
                    <a:pt x="3" y="134"/>
                  </a:lnTo>
                  <a:lnTo>
                    <a:pt x="0" y="142"/>
                  </a:lnTo>
                  <a:lnTo>
                    <a:pt x="0" y="150"/>
                  </a:lnTo>
                  <a:lnTo>
                    <a:pt x="0" y="158"/>
                  </a:lnTo>
                  <a:lnTo>
                    <a:pt x="3" y="164"/>
                  </a:lnTo>
                  <a:lnTo>
                    <a:pt x="5" y="180"/>
                  </a:lnTo>
                  <a:lnTo>
                    <a:pt x="11" y="196"/>
                  </a:lnTo>
                  <a:lnTo>
                    <a:pt x="19" y="212"/>
                  </a:lnTo>
                  <a:lnTo>
                    <a:pt x="27" y="228"/>
                  </a:lnTo>
                  <a:lnTo>
                    <a:pt x="38" y="242"/>
                  </a:lnTo>
                  <a:lnTo>
                    <a:pt x="48" y="255"/>
                  </a:lnTo>
                  <a:lnTo>
                    <a:pt x="59" y="268"/>
                  </a:lnTo>
                  <a:lnTo>
                    <a:pt x="70" y="282"/>
                  </a:lnTo>
                  <a:lnTo>
                    <a:pt x="81" y="295"/>
                  </a:lnTo>
                  <a:lnTo>
                    <a:pt x="94" y="306"/>
                  </a:lnTo>
                  <a:lnTo>
                    <a:pt x="105" y="317"/>
                  </a:lnTo>
                  <a:lnTo>
                    <a:pt x="113" y="322"/>
                  </a:lnTo>
                  <a:lnTo>
                    <a:pt x="121" y="327"/>
                  </a:lnTo>
                  <a:lnTo>
                    <a:pt x="129" y="333"/>
                  </a:lnTo>
                  <a:lnTo>
                    <a:pt x="137" y="335"/>
                  </a:lnTo>
                  <a:lnTo>
                    <a:pt x="148" y="341"/>
                  </a:lnTo>
                  <a:lnTo>
                    <a:pt x="159" y="343"/>
                  </a:lnTo>
                  <a:lnTo>
                    <a:pt x="172" y="346"/>
                  </a:lnTo>
                  <a:lnTo>
                    <a:pt x="186" y="349"/>
                  </a:lnTo>
                  <a:lnTo>
                    <a:pt x="194" y="349"/>
                  </a:lnTo>
                  <a:lnTo>
                    <a:pt x="202" y="351"/>
                  </a:lnTo>
                  <a:lnTo>
                    <a:pt x="221" y="354"/>
                  </a:lnTo>
                  <a:lnTo>
                    <a:pt x="239" y="354"/>
                  </a:lnTo>
                  <a:lnTo>
                    <a:pt x="261" y="357"/>
                  </a:lnTo>
                  <a:lnTo>
                    <a:pt x="285" y="360"/>
                  </a:lnTo>
                  <a:lnTo>
                    <a:pt x="309" y="362"/>
                  </a:lnTo>
                  <a:lnTo>
                    <a:pt x="334" y="362"/>
                  </a:lnTo>
                  <a:lnTo>
                    <a:pt x="360" y="362"/>
                  </a:lnTo>
                  <a:lnTo>
                    <a:pt x="385" y="362"/>
                  </a:lnTo>
                  <a:lnTo>
                    <a:pt x="409" y="362"/>
                  </a:lnTo>
                  <a:lnTo>
                    <a:pt x="433" y="360"/>
                  </a:lnTo>
                  <a:lnTo>
                    <a:pt x="457" y="357"/>
                  </a:lnTo>
                  <a:lnTo>
                    <a:pt x="476" y="354"/>
                  </a:lnTo>
                  <a:lnTo>
                    <a:pt x="495" y="349"/>
                  </a:lnTo>
                  <a:lnTo>
                    <a:pt x="503" y="343"/>
                  </a:lnTo>
                  <a:lnTo>
                    <a:pt x="511" y="341"/>
                  </a:lnTo>
                  <a:lnTo>
                    <a:pt x="519" y="338"/>
                  </a:lnTo>
                  <a:lnTo>
                    <a:pt x="525" y="333"/>
                  </a:lnTo>
                  <a:lnTo>
                    <a:pt x="530" y="327"/>
                  </a:lnTo>
                  <a:lnTo>
                    <a:pt x="535" y="322"/>
                  </a:lnTo>
                  <a:lnTo>
                    <a:pt x="543" y="309"/>
                  </a:lnTo>
                  <a:lnTo>
                    <a:pt x="552" y="292"/>
                  </a:lnTo>
                  <a:lnTo>
                    <a:pt x="557" y="276"/>
                  </a:lnTo>
                  <a:lnTo>
                    <a:pt x="560" y="258"/>
                  </a:lnTo>
                  <a:lnTo>
                    <a:pt x="562" y="236"/>
                  </a:lnTo>
                  <a:lnTo>
                    <a:pt x="565" y="217"/>
                  </a:lnTo>
                  <a:lnTo>
                    <a:pt x="565" y="196"/>
                  </a:lnTo>
                  <a:lnTo>
                    <a:pt x="562" y="174"/>
                  </a:lnTo>
                  <a:lnTo>
                    <a:pt x="562" y="153"/>
                  </a:lnTo>
                  <a:lnTo>
                    <a:pt x="560" y="132"/>
                  </a:lnTo>
                  <a:lnTo>
                    <a:pt x="560" y="113"/>
                  </a:lnTo>
                  <a:lnTo>
                    <a:pt x="557" y="97"/>
                  </a:lnTo>
                  <a:lnTo>
                    <a:pt x="554" y="78"/>
                  </a:lnTo>
                  <a:lnTo>
                    <a:pt x="552" y="65"/>
                  </a:lnTo>
                  <a:lnTo>
                    <a:pt x="549" y="59"/>
                  </a:lnTo>
                  <a:lnTo>
                    <a:pt x="549" y="54"/>
                  </a:lnTo>
                  <a:lnTo>
                    <a:pt x="546" y="46"/>
                  </a:lnTo>
                  <a:lnTo>
                    <a:pt x="543" y="38"/>
                  </a:lnTo>
                  <a:lnTo>
                    <a:pt x="541" y="32"/>
                  </a:lnTo>
                  <a:lnTo>
                    <a:pt x="538" y="27"/>
                  </a:lnTo>
                  <a:lnTo>
                    <a:pt x="533" y="24"/>
                  </a:lnTo>
                  <a:lnTo>
                    <a:pt x="530" y="22"/>
                  </a:lnTo>
                  <a:lnTo>
                    <a:pt x="525" y="19"/>
                  </a:lnTo>
                  <a:lnTo>
                    <a:pt x="519" y="19"/>
                  </a:lnTo>
                  <a:lnTo>
                    <a:pt x="508" y="16"/>
                  </a:lnTo>
                  <a:lnTo>
                    <a:pt x="495" y="16"/>
                  </a:lnTo>
                  <a:lnTo>
                    <a:pt x="482" y="16"/>
                  </a:lnTo>
                  <a:lnTo>
                    <a:pt x="468" y="14"/>
                  </a:lnTo>
                  <a:lnTo>
                    <a:pt x="460" y="14"/>
                  </a:lnTo>
                  <a:lnTo>
                    <a:pt x="452" y="11"/>
                  </a:lnTo>
                  <a:lnTo>
                    <a:pt x="430" y="11"/>
                  </a:lnTo>
                  <a:lnTo>
                    <a:pt x="409" y="11"/>
                  </a:lnTo>
                  <a:lnTo>
                    <a:pt x="387" y="14"/>
                  </a:lnTo>
                  <a:lnTo>
                    <a:pt x="363" y="14"/>
                  </a:lnTo>
                  <a:lnTo>
                    <a:pt x="342" y="14"/>
                  </a:lnTo>
                  <a:lnTo>
                    <a:pt x="320" y="14"/>
                  </a:lnTo>
                  <a:lnTo>
                    <a:pt x="301" y="14"/>
                  </a:lnTo>
                  <a:lnTo>
                    <a:pt x="282" y="11"/>
                  </a:lnTo>
                  <a:lnTo>
                    <a:pt x="264" y="11"/>
                  </a:lnTo>
                  <a:lnTo>
                    <a:pt x="247" y="6"/>
                  </a:lnTo>
                  <a:lnTo>
                    <a:pt x="229" y="3"/>
                  </a:lnTo>
                  <a:lnTo>
                    <a:pt x="213" y="0"/>
                  </a:lnTo>
                  <a:lnTo>
                    <a:pt x="199" y="0"/>
                  </a:lnTo>
                  <a:lnTo>
                    <a:pt x="188" y="0"/>
                  </a:lnTo>
                  <a:lnTo>
                    <a:pt x="183" y="0"/>
                  </a:lnTo>
                  <a:lnTo>
                    <a:pt x="178" y="0"/>
                  </a:lnTo>
                  <a:close/>
                </a:path>
              </a:pathLst>
            </a:custGeom>
            <a:solidFill>
              <a:srgbClr val="33CC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41" name="Rectangle 12">
              <a:extLst>
                <a:ext uri="{FF2B5EF4-FFF2-40B4-BE49-F238E27FC236}">
                  <a16:creationId xmlns:a16="http://schemas.microsoft.com/office/drawing/2014/main" id="{C361343A-B459-A6BE-B33F-7306322D7C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78675" y="2470168"/>
              <a:ext cx="218008" cy="4924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3200" b="1" dirty="0">
                  <a:solidFill>
                    <a:schemeClr val="bg1"/>
                  </a:solidFill>
                </a:rPr>
                <a:t>C</a:t>
              </a:r>
            </a:p>
          </p:txBody>
        </p:sp>
        <p:sp>
          <p:nvSpPr>
            <p:cNvPr id="242" name="Rectangle 13">
              <a:extLst>
                <a:ext uri="{FF2B5EF4-FFF2-40B4-BE49-F238E27FC236}">
                  <a16:creationId xmlns:a16="http://schemas.microsoft.com/office/drawing/2014/main" id="{04286092-035A-C53F-51B6-88A2444707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56756" y="2555332"/>
              <a:ext cx="49213" cy="212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dirty="0">
                  <a:solidFill>
                    <a:srgbClr val="000000"/>
                  </a:solidFill>
                </a:rPr>
                <a:t> </a:t>
              </a:r>
              <a:endParaRPr lang="en-US" dirty="0"/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8A14CBC5-9766-8AC0-785C-DBD3EC061017}"/>
              </a:ext>
            </a:extLst>
          </p:cNvPr>
          <p:cNvGrpSpPr/>
          <p:nvPr/>
        </p:nvGrpSpPr>
        <p:grpSpPr>
          <a:xfrm>
            <a:off x="5542593" y="1820692"/>
            <a:ext cx="346075" cy="377452"/>
            <a:chOff x="5542593" y="1820692"/>
            <a:chExt cx="346075" cy="377452"/>
          </a:xfrm>
        </p:grpSpPr>
        <p:sp>
          <p:nvSpPr>
            <p:cNvPr id="246" name="Freeform 17">
              <a:extLst>
                <a:ext uri="{FF2B5EF4-FFF2-40B4-BE49-F238E27FC236}">
                  <a16:creationId xmlns:a16="http://schemas.microsoft.com/office/drawing/2014/main" id="{EF04CF32-571E-A1CD-E5EA-535E8F560C22}"/>
                </a:ext>
              </a:extLst>
            </p:cNvPr>
            <p:cNvSpPr>
              <a:spLocks/>
            </p:cNvSpPr>
            <p:nvPr/>
          </p:nvSpPr>
          <p:spPr bwMode="auto">
            <a:xfrm>
              <a:off x="5542593" y="1861594"/>
              <a:ext cx="346075" cy="336550"/>
            </a:xfrm>
            <a:custGeom>
              <a:avLst/>
              <a:gdLst>
                <a:gd name="T0" fmla="*/ 100 w 218"/>
                <a:gd name="T1" fmla="*/ 0 h 212"/>
                <a:gd name="T2" fmla="*/ 78 w 218"/>
                <a:gd name="T3" fmla="*/ 6 h 212"/>
                <a:gd name="T4" fmla="*/ 57 w 218"/>
                <a:gd name="T5" fmla="*/ 14 h 212"/>
                <a:gd name="T6" fmla="*/ 41 w 218"/>
                <a:gd name="T7" fmla="*/ 24 h 212"/>
                <a:gd name="T8" fmla="*/ 25 w 218"/>
                <a:gd name="T9" fmla="*/ 38 h 212"/>
                <a:gd name="T10" fmla="*/ 14 w 218"/>
                <a:gd name="T11" fmla="*/ 54 h 212"/>
                <a:gd name="T12" fmla="*/ 6 w 218"/>
                <a:gd name="T13" fmla="*/ 73 h 212"/>
                <a:gd name="T14" fmla="*/ 0 w 218"/>
                <a:gd name="T15" fmla="*/ 94 h 212"/>
                <a:gd name="T16" fmla="*/ 0 w 218"/>
                <a:gd name="T17" fmla="*/ 115 h 212"/>
                <a:gd name="T18" fmla="*/ 6 w 218"/>
                <a:gd name="T19" fmla="*/ 137 h 212"/>
                <a:gd name="T20" fmla="*/ 14 w 218"/>
                <a:gd name="T21" fmla="*/ 156 h 212"/>
                <a:gd name="T22" fmla="*/ 25 w 218"/>
                <a:gd name="T23" fmla="*/ 172 h 212"/>
                <a:gd name="T24" fmla="*/ 41 w 218"/>
                <a:gd name="T25" fmla="*/ 188 h 212"/>
                <a:gd name="T26" fmla="*/ 57 w 218"/>
                <a:gd name="T27" fmla="*/ 199 h 212"/>
                <a:gd name="T28" fmla="*/ 78 w 218"/>
                <a:gd name="T29" fmla="*/ 207 h 212"/>
                <a:gd name="T30" fmla="*/ 100 w 218"/>
                <a:gd name="T31" fmla="*/ 212 h 212"/>
                <a:gd name="T32" fmla="*/ 121 w 218"/>
                <a:gd name="T33" fmla="*/ 212 h 212"/>
                <a:gd name="T34" fmla="*/ 143 w 218"/>
                <a:gd name="T35" fmla="*/ 207 h 212"/>
                <a:gd name="T36" fmla="*/ 162 w 218"/>
                <a:gd name="T37" fmla="*/ 199 h 212"/>
                <a:gd name="T38" fmla="*/ 178 w 218"/>
                <a:gd name="T39" fmla="*/ 188 h 212"/>
                <a:gd name="T40" fmla="*/ 194 w 218"/>
                <a:gd name="T41" fmla="*/ 172 h 212"/>
                <a:gd name="T42" fmla="*/ 205 w 218"/>
                <a:gd name="T43" fmla="*/ 156 h 212"/>
                <a:gd name="T44" fmla="*/ 213 w 218"/>
                <a:gd name="T45" fmla="*/ 137 h 212"/>
                <a:gd name="T46" fmla="*/ 218 w 218"/>
                <a:gd name="T47" fmla="*/ 115 h 212"/>
                <a:gd name="T48" fmla="*/ 218 w 218"/>
                <a:gd name="T49" fmla="*/ 94 h 212"/>
                <a:gd name="T50" fmla="*/ 213 w 218"/>
                <a:gd name="T51" fmla="*/ 73 h 212"/>
                <a:gd name="T52" fmla="*/ 205 w 218"/>
                <a:gd name="T53" fmla="*/ 54 h 212"/>
                <a:gd name="T54" fmla="*/ 194 w 218"/>
                <a:gd name="T55" fmla="*/ 38 h 212"/>
                <a:gd name="T56" fmla="*/ 178 w 218"/>
                <a:gd name="T57" fmla="*/ 24 h 212"/>
                <a:gd name="T58" fmla="*/ 162 w 218"/>
                <a:gd name="T59" fmla="*/ 14 h 212"/>
                <a:gd name="T60" fmla="*/ 143 w 218"/>
                <a:gd name="T61" fmla="*/ 6 h 212"/>
                <a:gd name="T62" fmla="*/ 121 w 218"/>
                <a:gd name="T63" fmla="*/ 0 h 212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218"/>
                <a:gd name="T97" fmla="*/ 0 h 212"/>
                <a:gd name="T98" fmla="*/ 218 w 218"/>
                <a:gd name="T99" fmla="*/ 212 h 212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218" h="212">
                  <a:moveTo>
                    <a:pt x="111" y="0"/>
                  </a:moveTo>
                  <a:lnTo>
                    <a:pt x="100" y="0"/>
                  </a:lnTo>
                  <a:lnTo>
                    <a:pt x="89" y="3"/>
                  </a:lnTo>
                  <a:lnTo>
                    <a:pt x="78" y="6"/>
                  </a:lnTo>
                  <a:lnTo>
                    <a:pt x="68" y="8"/>
                  </a:lnTo>
                  <a:lnTo>
                    <a:pt x="57" y="14"/>
                  </a:lnTo>
                  <a:lnTo>
                    <a:pt x="49" y="19"/>
                  </a:lnTo>
                  <a:lnTo>
                    <a:pt x="41" y="24"/>
                  </a:lnTo>
                  <a:lnTo>
                    <a:pt x="33" y="30"/>
                  </a:lnTo>
                  <a:lnTo>
                    <a:pt x="25" y="38"/>
                  </a:lnTo>
                  <a:lnTo>
                    <a:pt x="19" y="46"/>
                  </a:lnTo>
                  <a:lnTo>
                    <a:pt x="14" y="54"/>
                  </a:lnTo>
                  <a:lnTo>
                    <a:pt x="8" y="65"/>
                  </a:lnTo>
                  <a:lnTo>
                    <a:pt x="6" y="73"/>
                  </a:lnTo>
                  <a:lnTo>
                    <a:pt x="3" y="83"/>
                  </a:lnTo>
                  <a:lnTo>
                    <a:pt x="0" y="94"/>
                  </a:lnTo>
                  <a:lnTo>
                    <a:pt x="0" y="105"/>
                  </a:lnTo>
                  <a:lnTo>
                    <a:pt x="0" y="115"/>
                  </a:lnTo>
                  <a:lnTo>
                    <a:pt x="3" y="126"/>
                  </a:lnTo>
                  <a:lnTo>
                    <a:pt x="6" y="137"/>
                  </a:lnTo>
                  <a:lnTo>
                    <a:pt x="8" y="148"/>
                  </a:lnTo>
                  <a:lnTo>
                    <a:pt x="14" y="156"/>
                  </a:lnTo>
                  <a:lnTo>
                    <a:pt x="19" y="164"/>
                  </a:lnTo>
                  <a:lnTo>
                    <a:pt x="25" y="172"/>
                  </a:lnTo>
                  <a:lnTo>
                    <a:pt x="33" y="180"/>
                  </a:lnTo>
                  <a:lnTo>
                    <a:pt x="41" y="188"/>
                  </a:lnTo>
                  <a:lnTo>
                    <a:pt x="49" y="193"/>
                  </a:lnTo>
                  <a:lnTo>
                    <a:pt x="57" y="199"/>
                  </a:lnTo>
                  <a:lnTo>
                    <a:pt x="68" y="204"/>
                  </a:lnTo>
                  <a:lnTo>
                    <a:pt x="78" y="207"/>
                  </a:lnTo>
                  <a:lnTo>
                    <a:pt x="89" y="209"/>
                  </a:lnTo>
                  <a:lnTo>
                    <a:pt x="100" y="212"/>
                  </a:lnTo>
                  <a:lnTo>
                    <a:pt x="111" y="212"/>
                  </a:lnTo>
                  <a:lnTo>
                    <a:pt x="121" y="212"/>
                  </a:lnTo>
                  <a:lnTo>
                    <a:pt x="132" y="209"/>
                  </a:lnTo>
                  <a:lnTo>
                    <a:pt x="143" y="207"/>
                  </a:lnTo>
                  <a:lnTo>
                    <a:pt x="154" y="204"/>
                  </a:lnTo>
                  <a:lnTo>
                    <a:pt x="162" y="199"/>
                  </a:lnTo>
                  <a:lnTo>
                    <a:pt x="170" y="193"/>
                  </a:lnTo>
                  <a:lnTo>
                    <a:pt x="178" y="188"/>
                  </a:lnTo>
                  <a:lnTo>
                    <a:pt x="186" y="180"/>
                  </a:lnTo>
                  <a:lnTo>
                    <a:pt x="194" y="172"/>
                  </a:lnTo>
                  <a:lnTo>
                    <a:pt x="199" y="164"/>
                  </a:lnTo>
                  <a:lnTo>
                    <a:pt x="205" y="156"/>
                  </a:lnTo>
                  <a:lnTo>
                    <a:pt x="210" y="148"/>
                  </a:lnTo>
                  <a:lnTo>
                    <a:pt x="213" y="137"/>
                  </a:lnTo>
                  <a:lnTo>
                    <a:pt x="216" y="126"/>
                  </a:lnTo>
                  <a:lnTo>
                    <a:pt x="218" y="115"/>
                  </a:lnTo>
                  <a:lnTo>
                    <a:pt x="218" y="105"/>
                  </a:lnTo>
                  <a:lnTo>
                    <a:pt x="218" y="94"/>
                  </a:lnTo>
                  <a:lnTo>
                    <a:pt x="216" y="83"/>
                  </a:lnTo>
                  <a:lnTo>
                    <a:pt x="213" y="73"/>
                  </a:lnTo>
                  <a:lnTo>
                    <a:pt x="210" y="65"/>
                  </a:lnTo>
                  <a:lnTo>
                    <a:pt x="205" y="54"/>
                  </a:lnTo>
                  <a:lnTo>
                    <a:pt x="199" y="46"/>
                  </a:lnTo>
                  <a:lnTo>
                    <a:pt x="194" y="38"/>
                  </a:lnTo>
                  <a:lnTo>
                    <a:pt x="186" y="30"/>
                  </a:lnTo>
                  <a:lnTo>
                    <a:pt x="178" y="24"/>
                  </a:lnTo>
                  <a:lnTo>
                    <a:pt x="170" y="19"/>
                  </a:lnTo>
                  <a:lnTo>
                    <a:pt x="162" y="14"/>
                  </a:lnTo>
                  <a:lnTo>
                    <a:pt x="154" y="8"/>
                  </a:lnTo>
                  <a:lnTo>
                    <a:pt x="143" y="6"/>
                  </a:lnTo>
                  <a:lnTo>
                    <a:pt x="132" y="3"/>
                  </a:lnTo>
                  <a:lnTo>
                    <a:pt x="121" y="0"/>
                  </a:lnTo>
                  <a:lnTo>
                    <a:pt x="111" y="0"/>
                  </a:lnTo>
                  <a:close/>
                </a:path>
              </a:pathLst>
            </a:custGeom>
            <a:solidFill>
              <a:srgbClr val="33CC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47" name="Rectangle 18">
              <a:extLst>
                <a:ext uri="{FF2B5EF4-FFF2-40B4-BE49-F238E27FC236}">
                  <a16:creationId xmlns:a16="http://schemas.microsoft.com/office/drawing/2014/main" id="{7E202605-A3D5-0F62-688E-FE99F750D5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51010" y="1820692"/>
              <a:ext cx="14106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400" b="1" dirty="0">
                  <a:solidFill>
                    <a:schemeClr val="bg1"/>
                  </a:solidFill>
                </a:rPr>
                <a:t>x</a:t>
              </a:r>
            </a:p>
          </p:txBody>
        </p: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2B46A24A-CF0F-4AF7-FA93-C079E34F67AA}"/>
              </a:ext>
            </a:extLst>
          </p:cNvPr>
          <p:cNvGrpSpPr/>
          <p:nvPr/>
        </p:nvGrpSpPr>
        <p:grpSpPr>
          <a:xfrm>
            <a:off x="3351904" y="2629487"/>
            <a:ext cx="728450" cy="371714"/>
            <a:chOff x="2552896" y="2786969"/>
            <a:chExt cx="728450" cy="371714"/>
          </a:xfrm>
        </p:grpSpPr>
        <p:sp>
          <p:nvSpPr>
            <p:cNvPr id="49" name="Text Box 119">
              <a:extLst>
                <a:ext uri="{FF2B5EF4-FFF2-40B4-BE49-F238E27FC236}">
                  <a16:creationId xmlns:a16="http://schemas.microsoft.com/office/drawing/2014/main" id="{A7808606-9185-13FB-6542-753FCCDB87B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52896" y="2883223"/>
              <a:ext cx="484428" cy="2754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8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1" u="none" strike="noStrike" kern="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rPr>
                <a:t>A,w</a:t>
              </a:r>
            </a:p>
          </p:txBody>
        </p:sp>
        <p:sp>
          <p:nvSpPr>
            <p:cNvPr id="50" name="AutoShape 118">
              <a:extLst>
                <a:ext uri="{FF2B5EF4-FFF2-40B4-BE49-F238E27FC236}">
                  <a16:creationId xmlns:a16="http://schemas.microsoft.com/office/drawing/2014/main" id="{B0506943-63BF-055F-C1B1-CCD3EB1B01DC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2975073">
              <a:off x="2824952" y="2786969"/>
              <a:ext cx="456394" cy="197302"/>
            </a:xfrm>
            <a:prstGeom prst="leftArrow">
              <a:avLst>
                <a:gd name="adj1" fmla="val 50000"/>
                <a:gd name="adj2" fmla="val 69540"/>
              </a:avLst>
            </a:prstGeom>
            <a:gradFill rotWithShape="1">
              <a:gsLst>
                <a:gs pos="0">
                  <a:srgbClr val="C00000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EB7C25C5-D7A2-217F-630C-BA9821126746}"/>
              </a:ext>
            </a:extLst>
          </p:cNvPr>
          <p:cNvGrpSpPr/>
          <p:nvPr/>
        </p:nvGrpSpPr>
        <p:grpSpPr>
          <a:xfrm>
            <a:off x="3297703" y="1596452"/>
            <a:ext cx="728451" cy="307647"/>
            <a:chOff x="2656196" y="2871746"/>
            <a:chExt cx="728451" cy="307647"/>
          </a:xfrm>
        </p:grpSpPr>
        <p:sp>
          <p:nvSpPr>
            <p:cNvPr id="52" name="Text Box 119">
              <a:extLst>
                <a:ext uri="{FF2B5EF4-FFF2-40B4-BE49-F238E27FC236}">
                  <a16:creationId xmlns:a16="http://schemas.microsoft.com/office/drawing/2014/main" id="{D394ACE1-8D36-3DD4-0A09-BD8D6286DE0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56196" y="2871746"/>
              <a:ext cx="484428" cy="2754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8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1" u="none" strike="noStrike" kern="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rPr>
                <a:t>A,w</a:t>
              </a:r>
            </a:p>
          </p:txBody>
        </p:sp>
        <p:sp>
          <p:nvSpPr>
            <p:cNvPr id="53" name="AutoShape 118">
              <a:extLst>
                <a:ext uri="{FF2B5EF4-FFF2-40B4-BE49-F238E27FC236}">
                  <a16:creationId xmlns:a16="http://schemas.microsoft.com/office/drawing/2014/main" id="{B8A06060-6AC1-203B-1AEA-FE7CA6CD2D30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8256763">
              <a:off x="2928253" y="2982091"/>
              <a:ext cx="456394" cy="197302"/>
            </a:xfrm>
            <a:prstGeom prst="leftArrow">
              <a:avLst>
                <a:gd name="adj1" fmla="val 50000"/>
                <a:gd name="adj2" fmla="val 69540"/>
              </a:avLst>
            </a:prstGeom>
            <a:gradFill rotWithShape="1">
              <a:gsLst>
                <a:gs pos="0">
                  <a:srgbClr val="C00000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</p:grp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10" name="Ink 9">
                <a:extLst>
                  <a:ext uri="{FF2B5EF4-FFF2-40B4-BE49-F238E27FC236}">
                    <a16:creationId xmlns:a16="http://schemas.microsoft.com/office/drawing/2014/main" id="{8EF88165-7C12-061A-FF44-28713DE87236}"/>
                  </a:ext>
                </a:extLst>
              </p14:cNvPr>
              <p14:cNvContentPartPr/>
              <p14:nvPr/>
            </p14:nvContentPartPr>
            <p14:xfrm>
              <a:off x="2133360" y="1268280"/>
              <a:ext cx="3742920" cy="1910160"/>
            </p14:xfrm>
          </p:contentPart>
        </mc:Choice>
        <mc:Fallback xmlns="">
          <p:pic>
            <p:nvPicPr>
              <p:cNvPr id="10" name="Ink 9">
                <a:extLst>
                  <a:ext uri="{FF2B5EF4-FFF2-40B4-BE49-F238E27FC236}">
                    <a16:creationId xmlns:a16="http://schemas.microsoft.com/office/drawing/2014/main" id="{8EF88165-7C12-061A-FF44-28713DE87236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124000" y="1258920"/>
                <a:ext cx="3761640" cy="1928880"/>
              </a:xfrm>
              <a:prstGeom prst="rect">
                <a:avLst/>
              </a:prstGeom>
            </p:spPr>
          </p:pic>
        </mc:Fallback>
      </mc:AlternateContent>
      <p:sp>
        <p:nvSpPr>
          <p:cNvPr id="11" name="TextBox 74">
            <a:extLst>
              <a:ext uri="{FF2B5EF4-FFF2-40B4-BE49-F238E27FC236}">
                <a16:creationId xmlns:a16="http://schemas.microsoft.com/office/drawing/2014/main" id="{90CE768F-57B2-87F5-E5FB-62924F6F58BC}"/>
              </a:ext>
            </a:extLst>
          </p:cNvPr>
          <p:cNvSpPr txBox="1"/>
          <p:nvPr/>
        </p:nvSpPr>
        <p:spPr>
          <a:xfrm>
            <a:off x="106622" y="6357646"/>
            <a:ext cx="72761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dirty="0"/>
              <a:t>Copyright © 2010-2025 J.F. Kurose, K.W. Ross</a:t>
            </a:r>
          </a:p>
        </p:txBody>
      </p:sp>
    </p:spTree>
    <p:extLst>
      <p:ext uri="{BB962C8B-B14F-4D97-AF65-F5344CB8AC3E}">
        <p14:creationId xmlns:p14="http://schemas.microsoft.com/office/powerpoint/2010/main" val="2410944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2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2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D78D81-DA07-D0B3-B97D-4B9AFF7E23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56AED604-D89F-2190-F80F-4BAD9DA25A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89191"/>
            <a:ext cx="11249416" cy="894622"/>
          </a:xfrm>
        </p:spPr>
        <p:txBody>
          <a:bodyPr>
            <a:normAutofit/>
          </a:bodyPr>
          <a:lstStyle/>
          <a:p>
            <a:r>
              <a:rPr lang="en-US" dirty="0"/>
              <a:t>BGP: achieving policy via advertisements </a:t>
            </a:r>
            <a:r>
              <a:rPr lang="en-US" sz="4000" dirty="0"/>
              <a:t>(more)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B622BF-86AD-F917-CDD4-292DAD69CA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19616" y="644308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Network Layer: 5-</a:t>
            </a:r>
            <a:fld id="{C4204591-24BD-A542-B9D5-F8D8A88D2FEE}" type="slidenum">
              <a:rPr lang="en-US" smtClean="0"/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51</a:t>
            </a:fld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5" name="AutoShape 6">
            <a:extLst>
              <a:ext uri="{FF2B5EF4-FFF2-40B4-BE49-F238E27FC236}">
                <a16:creationId xmlns:a16="http://schemas.microsoft.com/office/drawing/2014/main" id="{9B8B31CE-1847-26C3-2D4E-7C2C08559940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1916743" y="1048794"/>
            <a:ext cx="7539038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45AD9A41-6CCC-6037-CB4F-8B49B5310D55}"/>
              </a:ext>
            </a:extLst>
          </p:cNvPr>
          <p:cNvGrpSpPr/>
          <p:nvPr/>
        </p:nvGrpSpPr>
        <p:grpSpPr>
          <a:xfrm>
            <a:off x="3983668" y="1440907"/>
            <a:ext cx="893763" cy="577850"/>
            <a:chOff x="3983668" y="1440907"/>
            <a:chExt cx="893763" cy="577850"/>
          </a:xfrm>
        </p:grpSpPr>
        <p:sp>
          <p:nvSpPr>
            <p:cNvPr id="236" name="Freeform 7">
              <a:extLst>
                <a:ext uri="{FF2B5EF4-FFF2-40B4-BE49-F238E27FC236}">
                  <a16:creationId xmlns:a16="http://schemas.microsoft.com/office/drawing/2014/main" id="{E856BF8E-1AE2-D98A-B403-15FED368B18F}"/>
                </a:ext>
              </a:extLst>
            </p:cNvPr>
            <p:cNvSpPr>
              <a:spLocks/>
            </p:cNvSpPr>
            <p:nvPr/>
          </p:nvSpPr>
          <p:spPr bwMode="auto">
            <a:xfrm>
              <a:off x="3983668" y="1440907"/>
              <a:ext cx="893763" cy="577850"/>
            </a:xfrm>
            <a:custGeom>
              <a:avLst/>
              <a:gdLst>
                <a:gd name="T0" fmla="*/ 148 w 563"/>
                <a:gd name="T1" fmla="*/ 5 h 364"/>
                <a:gd name="T2" fmla="*/ 119 w 563"/>
                <a:gd name="T3" fmla="*/ 10 h 364"/>
                <a:gd name="T4" fmla="*/ 94 w 563"/>
                <a:gd name="T5" fmla="*/ 21 h 364"/>
                <a:gd name="T6" fmla="*/ 70 w 563"/>
                <a:gd name="T7" fmla="*/ 37 h 364"/>
                <a:gd name="T8" fmla="*/ 46 w 563"/>
                <a:gd name="T9" fmla="*/ 61 h 364"/>
                <a:gd name="T10" fmla="*/ 24 w 563"/>
                <a:gd name="T11" fmla="*/ 91 h 364"/>
                <a:gd name="T12" fmla="*/ 8 w 563"/>
                <a:gd name="T13" fmla="*/ 120 h 364"/>
                <a:gd name="T14" fmla="*/ 3 w 563"/>
                <a:gd name="T15" fmla="*/ 136 h 364"/>
                <a:gd name="T16" fmla="*/ 0 w 563"/>
                <a:gd name="T17" fmla="*/ 150 h 364"/>
                <a:gd name="T18" fmla="*/ 0 w 563"/>
                <a:gd name="T19" fmla="*/ 166 h 364"/>
                <a:gd name="T20" fmla="*/ 8 w 563"/>
                <a:gd name="T21" fmla="*/ 195 h 364"/>
                <a:gd name="T22" fmla="*/ 27 w 563"/>
                <a:gd name="T23" fmla="*/ 228 h 364"/>
                <a:gd name="T24" fmla="*/ 49 w 563"/>
                <a:gd name="T25" fmla="*/ 257 h 364"/>
                <a:gd name="T26" fmla="*/ 70 w 563"/>
                <a:gd name="T27" fmla="*/ 284 h 364"/>
                <a:gd name="T28" fmla="*/ 92 w 563"/>
                <a:gd name="T29" fmla="*/ 305 h 364"/>
                <a:gd name="T30" fmla="*/ 111 w 563"/>
                <a:gd name="T31" fmla="*/ 321 h 364"/>
                <a:gd name="T32" fmla="*/ 127 w 563"/>
                <a:gd name="T33" fmla="*/ 332 h 364"/>
                <a:gd name="T34" fmla="*/ 146 w 563"/>
                <a:gd name="T35" fmla="*/ 340 h 364"/>
                <a:gd name="T36" fmla="*/ 170 w 563"/>
                <a:gd name="T37" fmla="*/ 346 h 364"/>
                <a:gd name="T38" fmla="*/ 191 w 563"/>
                <a:gd name="T39" fmla="*/ 348 h 364"/>
                <a:gd name="T40" fmla="*/ 218 w 563"/>
                <a:gd name="T41" fmla="*/ 354 h 364"/>
                <a:gd name="T42" fmla="*/ 261 w 563"/>
                <a:gd name="T43" fmla="*/ 356 h 364"/>
                <a:gd name="T44" fmla="*/ 310 w 563"/>
                <a:gd name="T45" fmla="*/ 362 h 364"/>
                <a:gd name="T46" fmla="*/ 361 w 563"/>
                <a:gd name="T47" fmla="*/ 364 h 364"/>
                <a:gd name="T48" fmla="*/ 409 w 563"/>
                <a:gd name="T49" fmla="*/ 362 h 364"/>
                <a:gd name="T50" fmla="*/ 458 w 563"/>
                <a:gd name="T51" fmla="*/ 359 h 364"/>
                <a:gd name="T52" fmla="*/ 495 w 563"/>
                <a:gd name="T53" fmla="*/ 348 h 364"/>
                <a:gd name="T54" fmla="*/ 511 w 563"/>
                <a:gd name="T55" fmla="*/ 340 h 364"/>
                <a:gd name="T56" fmla="*/ 525 w 563"/>
                <a:gd name="T57" fmla="*/ 332 h 364"/>
                <a:gd name="T58" fmla="*/ 536 w 563"/>
                <a:gd name="T59" fmla="*/ 321 h 364"/>
                <a:gd name="T60" fmla="*/ 549 w 563"/>
                <a:gd name="T61" fmla="*/ 295 h 364"/>
                <a:gd name="T62" fmla="*/ 557 w 563"/>
                <a:gd name="T63" fmla="*/ 257 h 364"/>
                <a:gd name="T64" fmla="*/ 563 w 563"/>
                <a:gd name="T65" fmla="*/ 217 h 364"/>
                <a:gd name="T66" fmla="*/ 563 w 563"/>
                <a:gd name="T67" fmla="*/ 174 h 364"/>
                <a:gd name="T68" fmla="*/ 557 w 563"/>
                <a:gd name="T69" fmla="*/ 134 h 364"/>
                <a:gd name="T70" fmla="*/ 555 w 563"/>
                <a:gd name="T71" fmla="*/ 96 h 364"/>
                <a:gd name="T72" fmla="*/ 549 w 563"/>
                <a:gd name="T73" fmla="*/ 67 h 364"/>
                <a:gd name="T74" fmla="*/ 546 w 563"/>
                <a:gd name="T75" fmla="*/ 56 h 364"/>
                <a:gd name="T76" fmla="*/ 541 w 563"/>
                <a:gd name="T77" fmla="*/ 40 h 364"/>
                <a:gd name="T78" fmla="*/ 536 w 563"/>
                <a:gd name="T79" fmla="*/ 29 h 364"/>
                <a:gd name="T80" fmla="*/ 528 w 563"/>
                <a:gd name="T81" fmla="*/ 21 h 364"/>
                <a:gd name="T82" fmla="*/ 520 w 563"/>
                <a:gd name="T83" fmla="*/ 18 h 364"/>
                <a:gd name="T84" fmla="*/ 495 w 563"/>
                <a:gd name="T85" fmla="*/ 16 h 364"/>
                <a:gd name="T86" fmla="*/ 466 w 563"/>
                <a:gd name="T87" fmla="*/ 16 h 364"/>
                <a:gd name="T88" fmla="*/ 450 w 563"/>
                <a:gd name="T89" fmla="*/ 13 h 364"/>
                <a:gd name="T90" fmla="*/ 409 w 563"/>
                <a:gd name="T91" fmla="*/ 13 h 364"/>
                <a:gd name="T92" fmla="*/ 364 w 563"/>
                <a:gd name="T93" fmla="*/ 16 h 364"/>
                <a:gd name="T94" fmla="*/ 320 w 563"/>
                <a:gd name="T95" fmla="*/ 16 h 364"/>
                <a:gd name="T96" fmla="*/ 283 w 563"/>
                <a:gd name="T97" fmla="*/ 13 h 364"/>
                <a:gd name="T98" fmla="*/ 248 w 563"/>
                <a:gd name="T99" fmla="*/ 8 h 364"/>
                <a:gd name="T100" fmla="*/ 213 w 563"/>
                <a:gd name="T101" fmla="*/ 2 h 364"/>
                <a:gd name="T102" fmla="*/ 186 w 563"/>
                <a:gd name="T103" fmla="*/ 0 h 364"/>
                <a:gd name="T104" fmla="*/ 175 w 563"/>
                <a:gd name="T105" fmla="*/ 0 h 364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563"/>
                <a:gd name="T160" fmla="*/ 0 h 364"/>
                <a:gd name="T161" fmla="*/ 563 w 563"/>
                <a:gd name="T162" fmla="*/ 364 h 364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563" h="364">
                  <a:moveTo>
                    <a:pt x="175" y="0"/>
                  </a:moveTo>
                  <a:lnTo>
                    <a:pt x="148" y="5"/>
                  </a:lnTo>
                  <a:lnTo>
                    <a:pt x="132" y="8"/>
                  </a:lnTo>
                  <a:lnTo>
                    <a:pt x="119" y="10"/>
                  </a:lnTo>
                  <a:lnTo>
                    <a:pt x="108" y="16"/>
                  </a:lnTo>
                  <a:lnTo>
                    <a:pt x="94" y="21"/>
                  </a:lnTo>
                  <a:lnTo>
                    <a:pt x="81" y="29"/>
                  </a:lnTo>
                  <a:lnTo>
                    <a:pt x="70" y="37"/>
                  </a:lnTo>
                  <a:lnTo>
                    <a:pt x="59" y="48"/>
                  </a:lnTo>
                  <a:lnTo>
                    <a:pt x="46" y="61"/>
                  </a:lnTo>
                  <a:lnTo>
                    <a:pt x="35" y="75"/>
                  </a:lnTo>
                  <a:lnTo>
                    <a:pt x="24" y="91"/>
                  </a:lnTo>
                  <a:lnTo>
                    <a:pt x="14" y="104"/>
                  </a:lnTo>
                  <a:lnTo>
                    <a:pt x="8" y="120"/>
                  </a:lnTo>
                  <a:lnTo>
                    <a:pt x="3" y="128"/>
                  </a:lnTo>
                  <a:lnTo>
                    <a:pt x="3" y="136"/>
                  </a:lnTo>
                  <a:lnTo>
                    <a:pt x="0" y="142"/>
                  </a:lnTo>
                  <a:lnTo>
                    <a:pt x="0" y="150"/>
                  </a:lnTo>
                  <a:lnTo>
                    <a:pt x="0" y="158"/>
                  </a:lnTo>
                  <a:lnTo>
                    <a:pt x="0" y="166"/>
                  </a:lnTo>
                  <a:lnTo>
                    <a:pt x="3" y="182"/>
                  </a:lnTo>
                  <a:lnTo>
                    <a:pt x="8" y="195"/>
                  </a:lnTo>
                  <a:lnTo>
                    <a:pt x="16" y="212"/>
                  </a:lnTo>
                  <a:lnTo>
                    <a:pt x="27" y="228"/>
                  </a:lnTo>
                  <a:lnTo>
                    <a:pt x="35" y="244"/>
                  </a:lnTo>
                  <a:lnTo>
                    <a:pt x="49" y="257"/>
                  </a:lnTo>
                  <a:lnTo>
                    <a:pt x="59" y="271"/>
                  </a:lnTo>
                  <a:lnTo>
                    <a:pt x="70" y="284"/>
                  </a:lnTo>
                  <a:lnTo>
                    <a:pt x="81" y="295"/>
                  </a:lnTo>
                  <a:lnTo>
                    <a:pt x="92" y="305"/>
                  </a:lnTo>
                  <a:lnTo>
                    <a:pt x="103" y="319"/>
                  </a:lnTo>
                  <a:lnTo>
                    <a:pt x="111" y="321"/>
                  </a:lnTo>
                  <a:lnTo>
                    <a:pt x="119" y="327"/>
                  </a:lnTo>
                  <a:lnTo>
                    <a:pt x="127" y="332"/>
                  </a:lnTo>
                  <a:lnTo>
                    <a:pt x="135" y="335"/>
                  </a:lnTo>
                  <a:lnTo>
                    <a:pt x="146" y="340"/>
                  </a:lnTo>
                  <a:lnTo>
                    <a:pt x="156" y="343"/>
                  </a:lnTo>
                  <a:lnTo>
                    <a:pt x="170" y="346"/>
                  </a:lnTo>
                  <a:lnTo>
                    <a:pt x="183" y="348"/>
                  </a:lnTo>
                  <a:lnTo>
                    <a:pt x="191" y="348"/>
                  </a:lnTo>
                  <a:lnTo>
                    <a:pt x="199" y="351"/>
                  </a:lnTo>
                  <a:lnTo>
                    <a:pt x="218" y="354"/>
                  </a:lnTo>
                  <a:lnTo>
                    <a:pt x="240" y="356"/>
                  </a:lnTo>
                  <a:lnTo>
                    <a:pt x="261" y="356"/>
                  </a:lnTo>
                  <a:lnTo>
                    <a:pt x="285" y="359"/>
                  </a:lnTo>
                  <a:lnTo>
                    <a:pt x="310" y="362"/>
                  </a:lnTo>
                  <a:lnTo>
                    <a:pt x="334" y="362"/>
                  </a:lnTo>
                  <a:lnTo>
                    <a:pt x="361" y="364"/>
                  </a:lnTo>
                  <a:lnTo>
                    <a:pt x="385" y="364"/>
                  </a:lnTo>
                  <a:lnTo>
                    <a:pt x="409" y="362"/>
                  </a:lnTo>
                  <a:lnTo>
                    <a:pt x="433" y="362"/>
                  </a:lnTo>
                  <a:lnTo>
                    <a:pt x="458" y="359"/>
                  </a:lnTo>
                  <a:lnTo>
                    <a:pt x="477" y="354"/>
                  </a:lnTo>
                  <a:lnTo>
                    <a:pt x="495" y="348"/>
                  </a:lnTo>
                  <a:lnTo>
                    <a:pt x="503" y="346"/>
                  </a:lnTo>
                  <a:lnTo>
                    <a:pt x="511" y="340"/>
                  </a:lnTo>
                  <a:lnTo>
                    <a:pt x="520" y="338"/>
                  </a:lnTo>
                  <a:lnTo>
                    <a:pt x="525" y="332"/>
                  </a:lnTo>
                  <a:lnTo>
                    <a:pt x="530" y="327"/>
                  </a:lnTo>
                  <a:lnTo>
                    <a:pt x="536" y="321"/>
                  </a:lnTo>
                  <a:lnTo>
                    <a:pt x="544" y="308"/>
                  </a:lnTo>
                  <a:lnTo>
                    <a:pt x="549" y="295"/>
                  </a:lnTo>
                  <a:lnTo>
                    <a:pt x="555" y="276"/>
                  </a:lnTo>
                  <a:lnTo>
                    <a:pt x="557" y="257"/>
                  </a:lnTo>
                  <a:lnTo>
                    <a:pt x="560" y="238"/>
                  </a:lnTo>
                  <a:lnTo>
                    <a:pt x="563" y="217"/>
                  </a:lnTo>
                  <a:lnTo>
                    <a:pt x="563" y="195"/>
                  </a:lnTo>
                  <a:lnTo>
                    <a:pt x="563" y="174"/>
                  </a:lnTo>
                  <a:lnTo>
                    <a:pt x="560" y="155"/>
                  </a:lnTo>
                  <a:lnTo>
                    <a:pt x="557" y="134"/>
                  </a:lnTo>
                  <a:lnTo>
                    <a:pt x="557" y="115"/>
                  </a:lnTo>
                  <a:lnTo>
                    <a:pt x="555" y="96"/>
                  </a:lnTo>
                  <a:lnTo>
                    <a:pt x="552" y="80"/>
                  </a:lnTo>
                  <a:lnTo>
                    <a:pt x="549" y="67"/>
                  </a:lnTo>
                  <a:lnTo>
                    <a:pt x="546" y="61"/>
                  </a:lnTo>
                  <a:lnTo>
                    <a:pt x="546" y="56"/>
                  </a:lnTo>
                  <a:lnTo>
                    <a:pt x="544" y="48"/>
                  </a:lnTo>
                  <a:lnTo>
                    <a:pt x="541" y="40"/>
                  </a:lnTo>
                  <a:lnTo>
                    <a:pt x="538" y="32"/>
                  </a:lnTo>
                  <a:lnTo>
                    <a:pt x="536" y="29"/>
                  </a:lnTo>
                  <a:lnTo>
                    <a:pt x="533" y="24"/>
                  </a:lnTo>
                  <a:lnTo>
                    <a:pt x="528" y="21"/>
                  </a:lnTo>
                  <a:lnTo>
                    <a:pt x="522" y="18"/>
                  </a:lnTo>
                  <a:lnTo>
                    <a:pt x="520" y="18"/>
                  </a:lnTo>
                  <a:lnTo>
                    <a:pt x="506" y="16"/>
                  </a:lnTo>
                  <a:lnTo>
                    <a:pt x="495" y="16"/>
                  </a:lnTo>
                  <a:lnTo>
                    <a:pt x="479" y="16"/>
                  </a:lnTo>
                  <a:lnTo>
                    <a:pt x="466" y="16"/>
                  </a:lnTo>
                  <a:lnTo>
                    <a:pt x="458" y="16"/>
                  </a:lnTo>
                  <a:lnTo>
                    <a:pt x="450" y="13"/>
                  </a:lnTo>
                  <a:lnTo>
                    <a:pt x="431" y="13"/>
                  </a:lnTo>
                  <a:lnTo>
                    <a:pt x="409" y="13"/>
                  </a:lnTo>
                  <a:lnTo>
                    <a:pt x="388" y="13"/>
                  </a:lnTo>
                  <a:lnTo>
                    <a:pt x="364" y="16"/>
                  </a:lnTo>
                  <a:lnTo>
                    <a:pt x="342" y="16"/>
                  </a:lnTo>
                  <a:lnTo>
                    <a:pt x="320" y="16"/>
                  </a:lnTo>
                  <a:lnTo>
                    <a:pt x="302" y="16"/>
                  </a:lnTo>
                  <a:lnTo>
                    <a:pt x="283" y="13"/>
                  </a:lnTo>
                  <a:lnTo>
                    <a:pt x="264" y="13"/>
                  </a:lnTo>
                  <a:lnTo>
                    <a:pt x="248" y="8"/>
                  </a:lnTo>
                  <a:lnTo>
                    <a:pt x="229" y="5"/>
                  </a:lnTo>
                  <a:lnTo>
                    <a:pt x="213" y="2"/>
                  </a:lnTo>
                  <a:lnTo>
                    <a:pt x="199" y="0"/>
                  </a:lnTo>
                  <a:lnTo>
                    <a:pt x="186" y="0"/>
                  </a:lnTo>
                  <a:lnTo>
                    <a:pt x="181" y="0"/>
                  </a:lnTo>
                  <a:lnTo>
                    <a:pt x="175" y="0"/>
                  </a:lnTo>
                  <a:close/>
                </a:path>
              </a:pathLst>
            </a:custGeom>
            <a:solidFill>
              <a:srgbClr val="33CC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39" name="Rectangle 10">
              <a:extLst>
                <a:ext uri="{FF2B5EF4-FFF2-40B4-BE49-F238E27FC236}">
                  <a16:creationId xmlns:a16="http://schemas.microsoft.com/office/drawing/2014/main" id="{7B4E2453-8104-AE78-D7B0-AD997C5A63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46086" y="1490773"/>
              <a:ext cx="222818" cy="4924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3200" dirty="0">
                  <a:solidFill>
                    <a:schemeClr val="bg1"/>
                  </a:solidFill>
                </a:rPr>
                <a:t>B</a:t>
              </a:r>
            </a:p>
          </p:txBody>
        </p:sp>
      </p:grpSp>
      <p:sp>
        <p:nvSpPr>
          <p:cNvPr id="251" name="Line 22">
            <a:extLst>
              <a:ext uri="{FF2B5EF4-FFF2-40B4-BE49-F238E27FC236}">
                <a16:creationId xmlns:a16="http://schemas.microsoft.com/office/drawing/2014/main" id="{769DE8A4-3D33-F170-D9B6-92B3F691FB6B}"/>
              </a:ext>
            </a:extLst>
          </p:cNvPr>
          <p:cNvSpPr>
            <a:spLocks noChangeShapeType="1"/>
          </p:cNvSpPr>
          <p:nvPr/>
        </p:nvSpPr>
        <p:spPr bwMode="auto">
          <a:xfrm>
            <a:off x="4877431" y="1734594"/>
            <a:ext cx="665163" cy="276225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52" name="Line 23">
            <a:extLst>
              <a:ext uri="{FF2B5EF4-FFF2-40B4-BE49-F238E27FC236}">
                <a16:creationId xmlns:a16="http://schemas.microsoft.com/office/drawing/2014/main" id="{D00A7B4B-D1BD-6A8A-6801-111C7EAB881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920293" y="2117182"/>
            <a:ext cx="669925" cy="566738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54" name="Line 25">
            <a:extLst>
              <a:ext uri="{FF2B5EF4-FFF2-40B4-BE49-F238E27FC236}">
                <a16:creationId xmlns:a16="http://schemas.microsoft.com/office/drawing/2014/main" id="{1C998B5D-F2A9-307D-BFB6-26FE4DA2522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91581" y="1874294"/>
            <a:ext cx="290513" cy="234950"/>
          </a:xfrm>
          <a:prstGeom prst="line">
            <a:avLst/>
          </a:prstGeom>
          <a:noFill/>
          <a:ln w="5556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55" name="Line 26">
            <a:extLst>
              <a:ext uri="{FF2B5EF4-FFF2-40B4-BE49-F238E27FC236}">
                <a16:creationId xmlns:a16="http://schemas.microsoft.com/office/drawing/2014/main" id="{0DCC4EC3-758D-B1BD-3B29-71AD7F4693ED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664705" y="2002882"/>
            <a:ext cx="1423" cy="538612"/>
          </a:xfrm>
          <a:prstGeom prst="line">
            <a:avLst/>
          </a:prstGeom>
          <a:noFill/>
          <a:ln w="5556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56" name="Line 27">
            <a:extLst>
              <a:ext uri="{FF2B5EF4-FFF2-40B4-BE49-F238E27FC236}">
                <a16:creationId xmlns:a16="http://schemas.microsoft.com/office/drawing/2014/main" id="{F6871E1E-665F-B2CA-4068-91332C89A38C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6981" y="2428332"/>
            <a:ext cx="265113" cy="165100"/>
          </a:xfrm>
          <a:prstGeom prst="line">
            <a:avLst/>
          </a:prstGeom>
          <a:noFill/>
          <a:ln w="5556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71" name="Rectangle 3">
            <a:extLst>
              <a:ext uri="{FF2B5EF4-FFF2-40B4-BE49-F238E27FC236}">
                <a16:creationId xmlns:a16="http://schemas.microsoft.com/office/drawing/2014/main" id="{FA3F652E-B0C8-EDA9-62CA-2A44173E95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1100" y="3581400"/>
            <a:ext cx="6401562" cy="381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73" name="TextBox 272">
            <a:extLst>
              <a:ext uri="{FF2B5EF4-FFF2-40B4-BE49-F238E27FC236}">
                <a16:creationId xmlns:a16="http://schemas.microsoft.com/office/drawing/2014/main" id="{F5050C0D-3704-347F-0F5D-E65EF3CB2529}"/>
              </a:ext>
            </a:extLst>
          </p:cNvPr>
          <p:cNvSpPr txBox="1"/>
          <p:nvPr/>
        </p:nvSpPr>
        <p:spPr>
          <a:xfrm>
            <a:off x="655786" y="3397142"/>
            <a:ext cx="1107361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ISP only wants to route traffic to/from its customer networks </a:t>
            </a:r>
            <a:r>
              <a:rPr lang="en-US" sz="2400" dirty="0"/>
              <a:t>(does not want to carry transit traffic between other ISPs – a typical “real world” policy)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61230BC8-E915-9E2C-7171-842300DF5BD5}"/>
              </a:ext>
            </a:extLst>
          </p:cNvPr>
          <p:cNvCxnSpPr/>
          <p:nvPr/>
        </p:nvCxnSpPr>
        <p:spPr>
          <a:xfrm flipH="1">
            <a:off x="2407023" y="2232212"/>
            <a:ext cx="618565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3" name="Freeform 14">
            <a:extLst>
              <a:ext uri="{FF2B5EF4-FFF2-40B4-BE49-F238E27FC236}">
                <a16:creationId xmlns:a16="http://schemas.microsoft.com/office/drawing/2014/main" id="{87241AC3-335B-734F-F35A-4E6ECE5442E7}"/>
              </a:ext>
            </a:extLst>
          </p:cNvPr>
          <p:cNvSpPr>
            <a:spLocks/>
          </p:cNvSpPr>
          <p:nvPr/>
        </p:nvSpPr>
        <p:spPr bwMode="auto">
          <a:xfrm>
            <a:off x="2143756" y="2044157"/>
            <a:ext cx="346075" cy="341313"/>
          </a:xfrm>
          <a:custGeom>
            <a:avLst/>
            <a:gdLst>
              <a:gd name="T0" fmla="*/ 99 w 218"/>
              <a:gd name="T1" fmla="*/ 0 h 215"/>
              <a:gd name="T2" fmla="*/ 78 w 218"/>
              <a:gd name="T3" fmla="*/ 6 h 215"/>
              <a:gd name="T4" fmla="*/ 56 w 218"/>
              <a:gd name="T5" fmla="*/ 14 h 215"/>
              <a:gd name="T6" fmla="*/ 40 w 218"/>
              <a:gd name="T7" fmla="*/ 25 h 215"/>
              <a:gd name="T8" fmla="*/ 24 w 218"/>
              <a:gd name="T9" fmla="*/ 41 h 215"/>
              <a:gd name="T10" fmla="*/ 13 w 218"/>
              <a:gd name="T11" fmla="*/ 57 h 215"/>
              <a:gd name="T12" fmla="*/ 5 w 218"/>
              <a:gd name="T13" fmla="*/ 76 h 215"/>
              <a:gd name="T14" fmla="*/ 0 w 218"/>
              <a:gd name="T15" fmla="*/ 97 h 215"/>
              <a:gd name="T16" fmla="*/ 0 w 218"/>
              <a:gd name="T17" fmla="*/ 118 h 215"/>
              <a:gd name="T18" fmla="*/ 5 w 218"/>
              <a:gd name="T19" fmla="*/ 140 h 215"/>
              <a:gd name="T20" fmla="*/ 13 w 218"/>
              <a:gd name="T21" fmla="*/ 159 h 215"/>
              <a:gd name="T22" fmla="*/ 24 w 218"/>
              <a:gd name="T23" fmla="*/ 175 h 215"/>
              <a:gd name="T24" fmla="*/ 40 w 218"/>
              <a:gd name="T25" fmla="*/ 191 h 215"/>
              <a:gd name="T26" fmla="*/ 56 w 218"/>
              <a:gd name="T27" fmla="*/ 202 h 215"/>
              <a:gd name="T28" fmla="*/ 78 w 218"/>
              <a:gd name="T29" fmla="*/ 210 h 215"/>
              <a:gd name="T30" fmla="*/ 99 w 218"/>
              <a:gd name="T31" fmla="*/ 215 h 215"/>
              <a:gd name="T32" fmla="*/ 121 w 218"/>
              <a:gd name="T33" fmla="*/ 215 h 215"/>
              <a:gd name="T34" fmla="*/ 142 w 218"/>
              <a:gd name="T35" fmla="*/ 210 h 215"/>
              <a:gd name="T36" fmla="*/ 161 w 218"/>
              <a:gd name="T37" fmla="*/ 202 h 215"/>
              <a:gd name="T38" fmla="*/ 177 w 218"/>
              <a:gd name="T39" fmla="*/ 191 h 215"/>
              <a:gd name="T40" fmla="*/ 193 w 218"/>
              <a:gd name="T41" fmla="*/ 175 h 215"/>
              <a:gd name="T42" fmla="*/ 204 w 218"/>
              <a:gd name="T43" fmla="*/ 159 h 215"/>
              <a:gd name="T44" fmla="*/ 212 w 218"/>
              <a:gd name="T45" fmla="*/ 140 h 215"/>
              <a:gd name="T46" fmla="*/ 218 w 218"/>
              <a:gd name="T47" fmla="*/ 118 h 215"/>
              <a:gd name="T48" fmla="*/ 218 w 218"/>
              <a:gd name="T49" fmla="*/ 97 h 215"/>
              <a:gd name="T50" fmla="*/ 212 w 218"/>
              <a:gd name="T51" fmla="*/ 76 h 215"/>
              <a:gd name="T52" fmla="*/ 204 w 218"/>
              <a:gd name="T53" fmla="*/ 57 h 215"/>
              <a:gd name="T54" fmla="*/ 193 w 218"/>
              <a:gd name="T55" fmla="*/ 41 h 215"/>
              <a:gd name="T56" fmla="*/ 177 w 218"/>
              <a:gd name="T57" fmla="*/ 25 h 215"/>
              <a:gd name="T58" fmla="*/ 161 w 218"/>
              <a:gd name="T59" fmla="*/ 14 h 215"/>
              <a:gd name="T60" fmla="*/ 142 w 218"/>
              <a:gd name="T61" fmla="*/ 6 h 215"/>
              <a:gd name="T62" fmla="*/ 121 w 218"/>
              <a:gd name="T63" fmla="*/ 0 h 215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w 218"/>
              <a:gd name="T97" fmla="*/ 0 h 215"/>
              <a:gd name="T98" fmla="*/ 218 w 218"/>
              <a:gd name="T99" fmla="*/ 215 h 215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T96" t="T97" r="T98" b="T99"/>
            <a:pathLst>
              <a:path w="218" h="215">
                <a:moveTo>
                  <a:pt x="110" y="0"/>
                </a:moveTo>
                <a:lnTo>
                  <a:pt x="99" y="0"/>
                </a:lnTo>
                <a:lnTo>
                  <a:pt x="88" y="3"/>
                </a:lnTo>
                <a:lnTo>
                  <a:pt x="78" y="6"/>
                </a:lnTo>
                <a:lnTo>
                  <a:pt x="67" y="9"/>
                </a:lnTo>
                <a:lnTo>
                  <a:pt x="56" y="14"/>
                </a:lnTo>
                <a:lnTo>
                  <a:pt x="48" y="19"/>
                </a:lnTo>
                <a:lnTo>
                  <a:pt x="40" y="25"/>
                </a:lnTo>
                <a:lnTo>
                  <a:pt x="32" y="33"/>
                </a:lnTo>
                <a:lnTo>
                  <a:pt x="24" y="41"/>
                </a:lnTo>
                <a:lnTo>
                  <a:pt x="18" y="49"/>
                </a:lnTo>
                <a:lnTo>
                  <a:pt x="13" y="57"/>
                </a:lnTo>
                <a:lnTo>
                  <a:pt x="8" y="65"/>
                </a:lnTo>
                <a:lnTo>
                  <a:pt x="5" y="76"/>
                </a:lnTo>
                <a:lnTo>
                  <a:pt x="2" y="86"/>
                </a:lnTo>
                <a:lnTo>
                  <a:pt x="0" y="97"/>
                </a:lnTo>
                <a:lnTo>
                  <a:pt x="0" y="108"/>
                </a:lnTo>
                <a:lnTo>
                  <a:pt x="0" y="118"/>
                </a:lnTo>
                <a:lnTo>
                  <a:pt x="2" y="129"/>
                </a:lnTo>
                <a:lnTo>
                  <a:pt x="5" y="140"/>
                </a:lnTo>
                <a:lnTo>
                  <a:pt x="8" y="151"/>
                </a:lnTo>
                <a:lnTo>
                  <a:pt x="13" y="159"/>
                </a:lnTo>
                <a:lnTo>
                  <a:pt x="18" y="167"/>
                </a:lnTo>
                <a:lnTo>
                  <a:pt x="24" y="175"/>
                </a:lnTo>
                <a:lnTo>
                  <a:pt x="32" y="183"/>
                </a:lnTo>
                <a:lnTo>
                  <a:pt x="40" y="191"/>
                </a:lnTo>
                <a:lnTo>
                  <a:pt x="48" y="196"/>
                </a:lnTo>
                <a:lnTo>
                  <a:pt x="56" y="202"/>
                </a:lnTo>
                <a:lnTo>
                  <a:pt x="67" y="207"/>
                </a:lnTo>
                <a:lnTo>
                  <a:pt x="78" y="210"/>
                </a:lnTo>
                <a:lnTo>
                  <a:pt x="88" y="212"/>
                </a:lnTo>
                <a:lnTo>
                  <a:pt x="99" y="215"/>
                </a:lnTo>
                <a:lnTo>
                  <a:pt x="110" y="215"/>
                </a:lnTo>
                <a:lnTo>
                  <a:pt x="121" y="215"/>
                </a:lnTo>
                <a:lnTo>
                  <a:pt x="131" y="212"/>
                </a:lnTo>
                <a:lnTo>
                  <a:pt x="142" y="210"/>
                </a:lnTo>
                <a:lnTo>
                  <a:pt x="153" y="207"/>
                </a:lnTo>
                <a:lnTo>
                  <a:pt x="161" y="202"/>
                </a:lnTo>
                <a:lnTo>
                  <a:pt x="169" y="196"/>
                </a:lnTo>
                <a:lnTo>
                  <a:pt x="177" y="191"/>
                </a:lnTo>
                <a:lnTo>
                  <a:pt x="185" y="183"/>
                </a:lnTo>
                <a:lnTo>
                  <a:pt x="193" y="175"/>
                </a:lnTo>
                <a:lnTo>
                  <a:pt x="199" y="167"/>
                </a:lnTo>
                <a:lnTo>
                  <a:pt x="204" y="159"/>
                </a:lnTo>
                <a:lnTo>
                  <a:pt x="209" y="151"/>
                </a:lnTo>
                <a:lnTo>
                  <a:pt x="212" y="140"/>
                </a:lnTo>
                <a:lnTo>
                  <a:pt x="215" y="129"/>
                </a:lnTo>
                <a:lnTo>
                  <a:pt x="218" y="118"/>
                </a:lnTo>
                <a:lnTo>
                  <a:pt x="218" y="108"/>
                </a:lnTo>
                <a:lnTo>
                  <a:pt x="218" y="97"/>
                </a:lnTo>
                <a:lnTo>
                  <a:pt x="215" y="86"/>
                </a:lnTo>
                <a:lnTo>
                  <a:pt x="212" y="76"/>
                </a:lnTo>
                <a:lnTo>
                  <a:pt x="209" y="65"/>
                </a:lnTo>
                <a:lnTo>
                  <a:pt x="204" y="57"/>
                </a:lnTo>
                <a:lnTo>
                  <a:pt x="199" y="49"/>
                </a:lnTo>
                <a:lnTo>
                  <a:pt x="193" y="41"/>
                </a:lnTo>
                <a:lnTo>
                  <a:pt x="185" y="33"/>
                </a:lnTo>
                <a:lnTo>
                  <a:pt x="177" y="25"/>
                </a:lnTo>
                <a:lnTo>
                  <a:pt x="169" y="19"/>
                </a:lnTo>
                <a:lnTo>
                  <a:pt x="161" y="14"/>
                </a:lnTo>
                <a:lnTo>
                  <a:pt x="153" y="9"/>
                </a:lnTo>
                <a:lnTo>
                  <a:pt x="142" y="6"/>
                </a:lnTo>
                <a:lnTo>
                  <a:pt x="131" y="3"/>
                </a:lnTo>
                <a:lnTo>
                  <a:pt x="121" y="0"/>
                </a:lnTo>
                <a:lnTo>
                  <a:pt x="110" y="0"/>
                </a:lnTo>
                <a:close/>
              </a:path>
            </a:pathLst>
          </a:custGeom>
          <a:solidFill>
            <a:srgbClr val="33CC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44" name="Rectangle 15">
            <a:extLst>
              <a:ext uri="{FF2B5EF4-FFF2-40B4-BE49-F238E27FC236}">
                <a16:creationId xmlns:a16="http://schemas.microsoft.com/office/drawing/2014/main" id="{58DC56EF-519E-9BF2-C122-02333EADA5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6237" y="2009324"/>
            <a:ext cx="22923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w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245" name="Rectangle 16">
            <a:extLst>
              <a:ext uri="{FF2B5EF4-FFF2-40B4-BE49-F238E27FC236}">
                <a16:creationId xmlns:a16="http://schemas.microsoft.com/office/drawing/2014/main" id="{229C65CE-765A-04FE-279A-F71CA14E2E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9981" y="2083844"/>
            <a:ext cx="49213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400" dirty="0">
                <a:solidFill>
                  <a:srgbClr val="000000"/>
                </a:solidFill>
              </a:rPr>
              <a:t> </a:t>
            </a:r>
            <a:endParaRPr lang="en-US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9354E0E6-8061-03D7-A80B-10FF946420A0}"/>
              </a:ext>
            </a:extLst>
          </p:cNvPr>
          <p:cNvGrpSpPr/>
          <p:nvPr/>
        </p:nvGrpSpPr>
        <p:grpSpPr>
          <a:xfrm>
            <a:off x="2950206" y="1990648"/>
            <a:ext cx="892175" cy="579438"/>
            <a:chOff x="2950206" y="1990648"/>
            <a:chExt cx="892175" cy="579438"/>
          </a:xfrm>
        </p:grpSpPr>
        <p:sp>
          <p:nvSpPr>
            <p:cNvPr id="237" name="Freeform 8">
              <a:extLst>
                <a:ext uri="{FF2B5EF4-FFF2-40B4-BE49-F238E27FC236}">
                  <a16:creationId xmlns:a16="http://schemas.microsoft.com/office/drawing/2014/main" id="{89FEE808-B489-EB67-1B51-D06698473146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0206" y="1990648"/>
              <a:ext cx="892175" cy="579438"/>
            </a:xfrm>
            <a:custGeom>
              <a:avLst/>
              <a:gdLst>
                <a:gd name="T0" fmla="*/ 148 w 562"/>
                <a:gd name="T1" fmla="*/ 5 h 365"/>
                <a:gd name="T2" fmla="*/ 121 w 562"/>
                <a:gd name="T3" fmla="*/ 11 h 365"/>
                <a:gd name="T4" fmla="*/ 94 w 562"/>
                <a:gd name="T5" fmla="*/ 21 h 365"/>
                <a:gd name="T6" fmla="*/ 70 w 562"/>
                <a:gd name="T7" fmla="*/ 37 h 365"/>
                <a:gd name="T8" fmla="*/ 46 w 562"/>
                <a:gd name="T9" fmla="*/ 62 h 365"/>
                <a:gd name="T10" fmla="*/ 24 w 562"/>
                <a:gd name="T11" fmla="*/ 91 h 365"/>
                <a:gd name="T12" fmla="*/ 8 w 562"/>
                <a:gd name="T13" fmla="*/ 121 h 365"/>
                <a:gd name="T14" fmla="*/ 3 w 562"/>
                <a:gd name="T15" fmla="*/ 137 h 365"/>
                <a:gd name="T16" fmla="*/ 0 w 562"/>
                <a:gd name="T17" fmla="*/ 150 h 365"/>
                <a:gd name="T18" fmla="*/ 0 w 562"/>
                <a:gd name="T19" fmla="*/ 166 h 365"/>
                <a:gd name="T20" fmla="*/ 3 w 562"/>
                <a:gd name="T21" fmla="*/ 182 h 365"/>
                <a:gd name="T22" fmla="*/ 19 w 562"/>
                <a:gd name="T23" fmla="*/ 212 h 365"/>
                <a:gd name="T24" fmla="*/ 38 w 562"/>
                <a:gd name="T25" fmla="*/ 244 h 365"/>
                <a:gd name="T26" fmla="*/ 59 w 562"/>
                <a:gd name="T27" fmla="*/ 271 h 365"/>
                <a:gd name="T28" fmla="*/ 81 w 562"/>
                <a:gd name="T29" fmla="*/ 295 h 365"/>
                <a:gd name="T30" fmla="*/ 105 w 562"/>
                <a:gd name="T31" fmla="*/ 319 h 365"/>
                <a:gd name="T32" fmla="*/ 119 w 562"/>
                <a:gd name="T33" fmla="*/ 327 h 365"/>
                <a:gd name="T34" fmla="*/ 137 w 562"/>
                <a:gd name="T35" fmla="*/ 335 h 365"/>
                <a:gd name="T36" fmla="*/ 156 w 562"/>
                <a:gd name="T37" fmla="*/ 343 h 365"/>
                <a:gd name="T38" fmla="*/ 183 w 562"/>
                <a:gd name="T39" fmla="*/ 349 h 365"/>
                <a:gd name="T40" fmla="*/ 199 w 562"/>
                <a:gd name="T41" fmla="*/ 351 h 365"/>
                <a:gd name="T42" fmla="*/ 240 w 562"/>
                <a:gd name="T43" fmla="*/ 357 h 365"/>
                <a:gd name="T44" fmla="*/ 285 w 562"/>
                <a:gd name="T45" fmla="*/ 359 h 365"/>
                <a:gd name="T46" fmla="*/ 334 w 562"/>
                <a:gd name="T47" fmla="*/ 362 h 365"/>
                <a:gd name="T48" fmla="*/ 385 w 562"/>
                <a:gd name="T49" fmla="*/ 365 h 365"/>
                <a:gd name="T50" fmla="*/ 433 w 562"/>
                <a:gd name="T51" fmla="*/ 362 h 365"/>
                <a:gd name="T52" fmla="*/ 476 w 562"/>
                <a:gd name="T53" fmla="*/ 354 h 365"/>
                <a:gd name="T54" fmla="*/ 503 w 562"/>
                <a:gd name="T55" fmla="*/ 346 h 365"/>
                <a:gd name="T56" fmla="*/ 519 w 562"/>
                <a:gd name="T57" fmla="*/ 338 h 365"/>
                <a:gd name="T58" fmla="*/ 530 w 562"/>
                <a:gd name="T59" fmla="*/ 327 h 365"/>
                <a:gd name="T60" fmla="*/ 544 w 562"/>
                <a:gd name="T61" fmla="*/ 308 h 365"/>
                <a:gd name="T62" fmla="*/ 554 w 562"/>
                <a:gd name="T63" fmla="*/ 276 h 365"/>
                <a:gd name="T64" fmla="*/ 560 w 562"/>
                <a:gd name="T65" fmla="*/ 239 h 365"/>
                <a:gd name="T66" fmla="*/ 562 w 562"/>
                <a:gd name="T67" fmla="*/ 196 h 365"/>
                <a:gd name="T68" fmla="*/ 560 w 562"/>
                <a:gd name="T69" fmla="*/ 155 h 365"/>
                <a:gd name="T70" fmla="*/ 557 w 562"/>
                <a:gd name="T71" fmla="*/ 115 h 365"/>
                <a:gd name="T72" fmla="*/ 552 w 562"/>
                <a:gd name="T73" fmla="*/ 80 h 365"/>
                <a:gd name="T74" fmla="*/ 549 w 562"/>
                <a:gd name="T75" fmla="*/ 62 h 365"/>
                <a:gd name="T76" fmla="*/ 546 w 562"/>
                <a:gd name="T77" fmla="*/ 48 h 365"/>
                <a:gd name="T78" fmla="*/ 541 w 562"/>
                <a:gd name="T79" fmla="*/ 32 h 365"/>
                <a:gd name="T80" fmla="*/ 533 w 562"/>
                <a:gd name="T81" fmla="*/ 24 h 365"/>
                <a:gd name="T82" fmla="*/ 525 w 562"/>
                <a:gd name="T83" fmla="*/ 19 h 365"/>
                <a:gd name="T84" fmla="*/ 509 w 562"/>
                <a:gd name="T85" fmla="*/ 16 h 365"/>
                <a:gd name="T86" fmla="*/ 482 w 562"/>
                <a:gd name="T87" fmla="*/ 16 h 365"/>
                <a:gd name="T88" fmla="*/ 458 w 562"/>
                <a:gd name="T89" fmla="*/ 16 h 365"/>
                <a:gd name="T90" fmla="*/ 431 w 562"/>
                <a:gd name="T91" fmla="*/ 13 h 365"/>
                <a:gd name="T92" fmla="*/ 388 w 562"/>
                <a:gd name="T93" fmla="*/ 13 h 365"/>
                <a:gd name="T94" fmla="*/ 342 w 562"/>
                <a:gd name="T95" fmla="*/ 16 h 365"/>
                <a:gd name="T96" fmla="*/ 301 w 562"/>
                <a:gd name="T97" fmla="*/ 16 h 365"/>
                <a:gd name="T98" fmla="*/ 264 w 562"/>
                <a:gd name="T99" fmla="*/ 13 h 365"/>
                <a:gd name="T100" fmla="*/ 229 w 562"/>
                <a:gd name="T101" fmla="*/ 5 h 365"/>
                <a:gd name="T102" fmla="*/ 199 w 562"/>
                <a:gd name="T103" fmla="*/ 0 h 365"/>
                <a:gd name="T104" fmla="*/ 183 w 562"/>
                <a:gd name="T105" fmla="*/ 0 h 365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562"/>
                <a:gd name="T160" fmla="*/ 0 h 365"/>
                <a:gd name="T161" fmla="*/ 562 w 562"/>
                <a:gd name="T162" fmla="*/ 365 h 365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562" h="365">
                  <a:moveTo>
                    <a:pt x="178" y="0"/>
                  </a:moveTo>
                  <a:lnTo>
                    <a:pt x="148" y="5"/>
                  </a:lnTo>
                  <a:lnTo>
                    <a:pt x="135" y="8"/>
                  </a:lnTo>
                  <a:lnTo>
                    <a:pt x="121" y="11"/>
                  </a:lnTo>
                  <a:lnTo>
                    <a:pt x="108" y="16"/>
                  </a:lnTo>
                  <a:lnTo>
                    <a:pt x="94" y="21"/>
                  </a:lnTo>
                  <a:lnTo>
                    <a:pt x="81" y="29"/>
                  </a:lnTo>
                  <a:lnTo>
                    <a:pt x="70" y="37"/>
                  </a:lnTo>
                  <a:lnTo>
                    <a:pt x="59" y="48"/>
                  </a:lnTo>
                  <a:lnTo>
                    <a:pt x="46" y="62"/>
                  </a:lnTo>
                  <a:lnTo>
                    <a:pt x="35" y="75"/>
                  </a:lnTo>
                  <a:lnTo>
                    <a:pt x="24" y="91"/>
                  </a:lnTo>
                  <a:lnTo>
                    <a:pt x="16" y="104"/>
                  </a:lnTo>
                  <a:lnTo>
                    <a:pt x="8" y="121"/>
                  </a:lnTo>
                  <a:lnTo>
                    <a:pt x="6" y="129"/>
                  </a:lnTo>
                  <a:lnTo>
                    <a:pt x="3" y="137"/>
                  </a:lnTo>
                  <a:lnTo>
                    <a:pt x="0" y="142"/>
                  </a:lnTo>
                  <a:lnTo>
                    <a:pt x="0" y="150"/>
                  </a:lnTo>
                  <a:lnTo>
                    <a:pt x="0" y="158"/>
                  </a:lnTo>
                  <a:lnTo>
                    <a:pt x="0" y="166"/>
                  </a:lnTo>
                  <a:lnTo>
                    <a:pt x="3" y="174"/>
                  </a:lnTo>
                  <a:lnTo>
                    <a:pt x="3" y="182"/>
                  </a:lnTo>
                  <a:lnTo>
                    <a:pt x="11" y="196"/>
                  </a:lnTo>
                  <a:lnTo>
                    <a:pt x="19" y="212"/>
                  </a:lnTo>
                  <a:lnTo>
                    <a:pt x="27" y="228"/>
                  </a:lnTo>
                  <a:lnTo>
                    <a:pt x="38" y="244"/>
                  </a:lnTo>
                  <a:lnTo>
                    <a:pt x="49" y="257"/>
                  </a:lnTo>
                  <a:lnTo>
                    <a:pt x="59" y="271"/>
                  </a:lnTo>
                  <a:lnTo>
                    <a:pt x="70" y="284"/>
                  </a:lnTo>
                  <a:lnTo>
                    <a:pt x="81" y="295"/>
                  </a:lnTo>
                  <a:lnTo>
                    <a:pt x="92" y="306"/>
                  </a:lnTo>
                  <a:lnTo>
                    <a:pt x="105" y="319"/>
                  </a:lnTo>
                  <a:lnTo>
                    <a:pt x="110" y="322"/>
                  </a:lnTo>
                  <a:lnTo>
                    <a:pt x="119" y="327"/>
                  </a:lnTo>
                  <a:lnTo>
                    <a:pt x="127" y="332"/>
                  </a:lnTo>
                  <a:lnTo>
                    <a:pt x="137" y="335"/>
                  </a:lnTo>
                  <a:lnTo>
                    <a:pt x="145" y="340"/>
                  </a:lnTo>
                  <a:lnTo>
                    <a:pt x="156" y="343"/>
                  </a:lnTo>
                  <a:lnTo>
                    <a:pt x="170" y="346"/>
                  </a:lnTo>
                  <a:lnTo>
                    <a:pt x="183" y="349"/>
                  </a:lnTo>
                  <a:lnTo>
                    <a:pt x="191" y="349"/>
                  </a:lnTo>
                  <a:lnTo>
                    <a:pt x="199" y="351"/>
                  </a:lnTo>
                  <a:lnTo>
                    <a:pt x="218" y="354"/>
                  </a:lnTo>
                  <a:lnTo>
                    <a:pt x="240" y="357"/>
                  </a:lnTo>
                  <a:lnTo>
                    <a:pt x="261" y="357"/>
                  </a:lnTo>
                  <a:lnTo>
                    <a:pt x="285" y="359"/>
                  </a:lnTo>
                  <a:lnTo>
                    <a:pt x="310" y="362"/>
                  </a:lnTo>
                  <a:lnTo>
                    <a:pt x="334" y="362"/>
                  </a:lnTo>
                  <a:lnTo>
                    <a:pt x="361" y="365"/>
                  </a:lnTo>
                  <a:lnTo>
                    <a:pt x="385" y="365"/>
                  </a:lnTo>
                  <a:lnTo>
                    <a:pt x="409" y="362"/>
                  </a:lnTo>
                  <a:lnTo>
                    <a:pt x="433" y="362"/>
                  </a:lnTo>
                  <a:lnTo>
                    <a:pt x="458" y="359"/>
                  </a:lnTo>
                  <a:lnTo>
                    <a:pt x="476" y="354"/>
                  </a:lnTo>
                  <a:lnTo>
                    <a:pt x="495" y="349"/>
                  </a:lnTo>
                  <a:lnTo>
                    <a:pt x="503" y="346"/>
                  </a:lnTo>
                  <a:lnTo>
                    <a:pt x="511" y="340"/>
                  </a:lnTo>
                  <a:lnTo>
                    <a:pt x="519" y="338"/>
                  </a:lnTo>
                  <a:lnTo>
                    <a:pt x="525" y="332"/>
                  </a:lnTo>
                  <a:lnTo>
                    <a:pt x="530" y="327"/>
                  </a:lnTo>
                  <a:lnTo>
                    <a:pt x="536" y="322"/>
                  </a:lnTo>
                  <a:lnTo>
                    <a:pt x="544" y="308"/>
                  </a:lnTo>
                  <a:lnTo>
                    <a:pt x="549" y="295"/>
                  </a:lnTo>
                  <a:lnTo>
                    <a:pt x="554" y="276"/>
                  </a:lnTo>
                  <a:lnTo>
                    <a:pt x="557" y="257"/>
                  </a:lnTo>
                  <a:lnTo>
                    <a:pt x="560" y="239"/>
                  </a:lnTo>
                  <a:lnTo>
                    <a:pt x="562" y="217"/>
                  </a:lnTo>
                  <a:lnTo>
                    <a:pt x="562" y="196"/>
                  </a:lnTo>
                  <a:lnTo>
                    <a:pt x="562" y="174"/>
                  </a:lnTo>
                  <a:lnTo>
                    <a:pt x="560" y="155"/>
                  </a:lnTo>
                  <a:lnTo>
                    <a:pt x="560" y="134"/>
                  </a:lnTo>
                  <a:lnTo>
                    <a:pt x="557" y="115"/>
                  </a:lnTo>
                  <a:lnTo>
                    <a:pt x="554" y="96"/>
                  </a:lnTo>
                  <a:lnTo>
                    <a:pt x="552" y="80"/>
                  </a:lnTo>
                  <a:lnTo>
                    <a:pt x="552" y="67"/>
                  </a:lnTo>
                  <a:lnTo>
                    <a:pt x="549" y="62"/>
                  </a:lnTo>
                  <a:lnTo>
                    <a:pt x="549" y="56"/>
                  </a:lnTo>
                  <a:lnTo>
                    <a:pt x="546" y="48"/>
                  </a:lnTo>
                  <a:lnTo>
                    <a:pt x="544" y="40"/>
                  </a:lnTo>
                  <a:lnTo>
                    <a:pt x="541" y="32"/>
                  </a:lnTo>
                  <a:lnTo>
                    <a:pt x="538" y="29"/>
                  </a:lnTo>
                  <a:lnTo>
                    <a:pt x="533" y="24"/>
                  </a:lnTo>
                  <a:lnTo>
                    <a:pt x="530" y="21"/>
                  </a:lnTo>
                  <a:lnTo>
                    <a:pt x="525" y="19"/>
                  </a:lnTo>
                  <a:lnTo>
                    <a:pt x="519" y="19"/>
                  </a:lnTo>
                  <a:lnTo>
                    <a:pt x="509" y="16"/>
                  </a:lnTo>
                  <a:lnTo>
                    <a:pt x="495" y="16"/>
                  </a:lnTo>
                  <a:lnTo>
                    <a:pt x="482" y="16"/>
                  </a:lnTo>
                  <a:lnTo>
                    <a:pt x="466" y="16"/>
                  </a:lnTo>
                  <a:lnTo>
                    <a:pt x="458" y="16"/>
                  </a:lnTo>
                  <a:lnTo>
                    <a:pt x="449" y="13"/>
                  </a:lnTo>
                  <a:lnTo>
                    <a:pt x="431" y="13"/>
                  </a:lnTo>
                  <a:lnTo>
                    <a:pt x="409" y="13"/>
                  </a:lnTo>
                  <a:lnTo>
                    <a:pt x="388" y="13"/>
                  </a:lnTo>
                  <a:lnTo>
                    <a:pt x="363" y="16"/>
                  </a:lnTo>
                  <a:lnTo>
                    <a:pt x="342" y="16"/>
                  </a:lnTo>
                  <a:lnTo>
                    <a:pt x="320" y="16"/>
                  </a:lnTo>
                  <a:lnTo>
                    <a:pt x="301" y="16"/>
                  </a:lnTo>
                  <a:lnTo>
                    <a:pt x="283" y="13"/>
                  </a:lnTo>
                  <a:lnTo>
                    <a:pt x="264" y="13"/>
                  </a:lnTo>
                  <a:lnTo>
                    <a:pt x="248" y="8"/>
                  </a:lnTo>
                  <a:lnTo>
                    <a:pt x="229" y="5"/>
                  </a:lnTo>
                  <a:lnTo>
                    <a:pt x="213" y="3"/>
                  </a:lnTo>
                  <a:lnTo>
                    <a:pt x="199" y="0"/>
                  </a:lnTo>
                  <a:lnTo>
                    <a:pt x="188" y="0"/>
                  </a:lnTo>
                  <a:lnTo>
                    <a:pt x="183" y="0"/>
                  </a:lnTo>
                  <a:lnTo>
                    <a:pt x="178" y="0"/>
                  </a:lnTo>
                  <a:close/>
                </a:path>
              </a:pathLst>
            </a:custGeom>
            <a:solidFill>
              <a:srgbClr val="33CC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38" name="Rectangle 9">
              <a:extLst>
                <a:ext uri="{FF2B5EF4-FFF2-40B4-BE49-F238E27FC236}">
                  <a16:creationId xmlns:a16="http://schemas.microsoft.com/office/drawing/2014/main" id="{DE26D53A-7D22-56D8-988B-DC5411FF50D3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3314700" y="2056297"/>
              <a:ext cx="333025" cy="430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r>
                <a:rPr lang="en-US" sz="2800" b="1" dirty="0">
                  <a:solidFill>
                    <a:schemeClr val="bg1"/>
                  </a:solidFill>
                </a:rPr>
                <a:t>A</a:t>
              </a:r>
            </a:p>
          </p:txBody>
        </p:sp>
      </p:grpSp>
      <p:cxnSp>
        <p:nvCxnSpPr>
          <p:cNvPr id="278" name="Straight Connector 277">
            <a:extLst>
              <a:ext uri="{FF2B5EF4-FFF2-40B4-BE49-F238E27FC236}">
                <a16:creationId xmlns:a16="http://schemas.microsoft.com/office/drawing/2014/main" id="{CA146D75-225F-6F51-16C4-7D2C83C38FAD}"/>
              </a:ext>
            </a:extLst>
          </p:cNvPr>
          <p:cNvCxnSpPr/>
          <p:nvPr/>
        </p:nvCxnSpPr>
        <p:spPr>
          <a:xfrm flipH="1">
            <a:off x="4921623" y="2841812"/>
            <a:ext cx="618565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8" name="Freeform 19">
            <a:extLst>
              <a:ext uri="{FF2B5EF4-FFF2-40B4-BE49-F238E27FC236}">
                <a16:creationId xmlns:a16="http://schemas.microsoft.com/office/drawing/2014/main" id="{26526B45-9E89-D694-1C91-5379682E2BE2}"/>
              </a:ext>
            </a:extLst>
          </p:cNvPr>
          <p:cNvSpPr>
            <a:spLocks/>
          </p:cNvSpPr>
          <p:nvPr/>
        </p:nvSpPr>
        <p:spPr bwMode="auto">
          <a:xfrm>
            <a:off x="5503279" y="2665056"/>
            <a:ext cx="346075" cy="336550"/>
          </a:xfrm>
          <a:custGeom>
            <a:avLst/>
            <a:gdLst>
              <a:gd name="T0" fmla="*/ 97 w 218"/>
              <a:gd name="T1" fmla="*/ 0 h 212"/>
              <a:gd name="T2" fmla="*/ 75 w 218"/>
              <a:gd name="T3" fmla="*/ 6 h 212"/>
              <a:gd name="T4" fmla="*/ 56 w 218"/>
              <a:gd name="T5" fmla="*/ 14 h 212"/>
              <a:gd name="T6" fmla="*/ 40 w 218"/>
              <a:gd name="T7" fmla="*/ 24 h 212"/>
              <a:gd name="T8" fmla="*/ 24 w 218"/>
              <a:gd name="T9" fmla="*/ 38 h 212"/>
              <a:gd name="T10" fmla="*/ 13 w 218"/>
              <a:gd name="T11" fmla="*/ 54 h 212"/>
              <a:gd name="T12" fmla="*/ 5 w 218"/>
              <a:gd name="T13" fmla="*/ 73 h 212"/>
              <a:gd name="T14" fmla="*/ 0 w 218"/>
              <a:gd name="T15" fmla="*/ 94 h 212"/>
              <a:gd name="T16" fmla="*/ 0 w 218"/>
              <a:gd name="T17" fmla="*/ 116 h 212"/>
              <a:gd name="T18" fmla="*/ 5 w 218"/>
              <a:gd name="T19" fmla="*/ 137 h 212"/>
              <a:gd name="T20" fmla="*/ 13 w 218"/>
              <a:gd name="T21" fmla="*/ 156 h 212"/>
              <a:gd name="T22" fmla="*/ 24 w 218"/>
              <a:gd name="T23" fmla="*/ 172 h 212"/>
              <a:gd name="T24" fmla="*/ 40 w 218"/>
              <a:gd name="T25" fmla="*/ 188 h 212"/>
              <a:gd name="T26" fmla="*/ 56 w 218"/>
              <a:gd name="T27" fmla="*/ 199 h 212"/>
              <a:gd name="T28" fmla="*/ 75 w 218"/>
              <a:gd name="T29" fmla="*/ 207 h 212"/>
              <a:gd name="T30" fmla="*/ 97 w 218"/>
              <a:gd name="T31" fmla="*/ 212 h 212"/>
              <a:gd name="T32" fmla="*/ 118 w 218"/>
              <a:gd name="T33" fmla="*/ 212 h 212"/>
              <a:gd name="T34" fmla="*/ 140 w 218"/>
              <a:gd name="T35" fmla="*/ 207 h 212"/>
              <a:gd name="T36" fmla="*/ 161 w 218"/>
              <a:gd name="T37" fmla="*/ 199 h 212"/>
              <a:gd name="T38" fmla="*/ 178 w 218"/>
              <a:gd name="T39" fmla="*/ 188 h 212"/>
              <a:gd name="T40" fmla="*/ 194 w 218"/>
              <a:gd name="T41" fmla="*/ 172 h 212"/>
              <a:gd name="T42" fmla="*/ 204 w 218"/>
              <a:gd name="T43" fmla="*/ 156 h 212"/>
              <a:gd name="T44" fmla="*/ 213 w 218"/>
              <a:gd name="T45" fmla="*/ 137 h 212"/>
              <a:gd name="T46" fmla="*/ 218 w 218"/>
              <a:gd name="T47" fmla="*/ 116 h 212"/>
              <a:gd name="T48" fmla="*/ 218 w 218"/>
              <a:gd name="T49" fmla="*/ 94 h 212"/>
              <a:gd name="T50" fmla="*/ 213 w 218"/>
              <a:gd name="T51" fmla="*/ 73 h 212"/>
              <a:gd name="T52" fmla="*/ 204 w 218"/>
              <a:gd name="T53" fmla="*/ 54 h 212"/>
              <a:gd name="T54" fmla="*/ 194 w 218"/>
              <a:gd name="T55" fmla="*/ 38 h 212"/>
              <a:gd name="T56" fmla="*/ 178 w 218"/>
              <a:gd name="T57" fmla="*/ 24 h 212"/>
              <a:gd name="T58" fmla="*/ 161 w 218"/>
              <a:gd name="T59" fmla="*/ 14 h 212"/>
              <a:gd name="T60" fmla="*/ 140 w 218"/>
              <a:gd name="T61" fmla="*/ 6 h 212"/>
              <a:gd name="T62" fmla="*/ 118 w 218"/>
              <a:gd name="T63" fmla="*/ 0 h 212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w 218"/>
              <a:gd name="T97" fmla="*/ 0 h 212"/>
              <a:gd name="T98" fmla="*/ 218 w 218"/>
              <a:gd name="T99" fmla="*/ 212 h 212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T96" t="T97" r="T98" b="T99"/>
            <a:pathLst>
              <a:path w="218" h="212">
                <a:moveTo>
                  <a:pt x="108" y="0"/>
                </a:moveTo>
                <a:lnTo>
                  <a:pt x="97" y="0"/>
                </a:lnTo>
                <a:lnTo>
                  <a:pt x="86" y="3"/>
                </a:lnTo>
                <a:lnTo>
                  <a:pt x="75" y="6"/>
                </a:lnTo>
                <a:lnTo>
                  <a:pt x="65" y="8"/>
                </a:lnTo>
                <a:lnTo>
                  <a:pt x="56" y="14"/>
                </a:lnTo>
                <a:lnTo>
                  <a:pt x="48" y="19"/>
                </a:lnTo>
                <a:lnTo>
                  <a:pt x="40" y="24"/>
                </a:lnTo>
                <a:lnTo>
                  <a:pt x="32" y="30"/>
                </a:lnTo>
                <a:lnTo>
                  <a:pt x="24" y="38"/>
                </a:lnTo>
                <a:lnTo>
                  <a:pt x="19" y="46"/>
                </a:lnTo>
                <a:lnTo>
                  <a:pt x="13" y="54"/>
                </a:lnTo>
                <a:lnTo>
                  <a:pt x="8" y="65"/>
                </a:lnTo>
                <a:lnTo>
                  <a:pt x="5" y="73"/>
                </a:lnTo>
                <a:lnTo>
                  <a:pt x="3" y="83"/>
                </a:lnTo>
                <a:lnTo>
                  <a:pt x="0" y="94"/>
                </a:lnTo>
                <a:lnTo>
                  <a:pt x="0" y="105"/>
                </a:lnTo>
                <a:lnTo>
                  <a:pt x="0" y="116"/>
                </a:lnTo>
                <a:lnTo>
                  <a:pt x="3" y="126"/>
                </a:lnTo>
                <a:lnTo>
                  <a:pt x="5" y="137"/>
                </a:lnTo>
                <a:lnTo>
                  <a:pt x="8" y="148"/>
                </a:lnTo>
                <a:lnTo>
                  <a:pt x="13" y="156"/>
                </a:lnTo>
                <a:lnTo>
                  <a:pt x="19" y="164"/>
                </a:lnTo>
                <a:lnTo>
                  <a:pt x="24" y="172"/>
                </a:lnTo>
                <a:lnTo>
                  <a:pt x="32" y="180"/>
                </a:lnTo>
                <a:lnTo>
                  <a:pt x="40" y="188"/>
                </a:lnTo>
                <a:lnTo>
                  <a:pt x="48" y="193"/>
                </a:lnTo>
                <a:lnTo>
                  <a:pt x="56" y="199"/>
                </a:lnTo>
                <a:lnTo>
                  <a:pt x="65" y="204"/>
                </a:lnTo>
                <a:lnTo>
                  <a:pt x="75" y="207"/>
                </a:lnTo>
                <a:lnTo>
                  <a:pt x="86" y="209"/>
                </a:lnTo>
                <a:lnTo>
                  <a:pt x="97" y="212"/>
                </a:lnTo>
                <a:lnTo>
                  <a:pt x="108" y="212"/>
                </a:lnTo>
                <a:lnTo>
                  <a:pt x="118" y="212"/>
                </a:lnTo>
                <a:lnTo>
                  <a:pt x="129" y="209"/>
                </a:lnTo>
                <a:lnTo>
                  <a:pt x="140" y="207"/>
                </a:lnTo>
                <a:lnTo>
                  <a:pt x="151" y="204"/>
                </a:lnTo>
                <a:lnTo>
                  <a:pt x="161" y="199"/>
                </a:lnTo>
                <a:lnTo>
                  <a:pt x="169" y="193"/>
                </a:lnTo>
                <a:lnTo>
                  <a:pt x="178" y="188"/>
                </a:lnTo>
                <a:lnTo>
                  <a:pt x="186" y="180"/>
                </a:lnTo>
                <a:lnTo>
                  <a:pt x="194" y="172"/>
                </a:lnTo>
                <a:lnTo>
                  <a:pt x="199" y="164"/>
                </a:lnTo>
                <a:lnTo>
                  <a:pt x="204" y="156"/>
                </a:lnTo>
                <a:lnTo>
                  <a:pt x="210" y="148"/>
                </a:lnTo>
                <a:lnTo>
                  <a:pt x="213" y="137"/>
                </a:lnTo>
                <a:lnTo>
                  <a:pt x="215" y="126"/>
                </a:lnTo>
                <a:lnTo>
                  <a:pt x="218" y="116"/>
                </a:lnTo>
                <a:lnTo>
                  <a:pt x="218" y="105"/>
                </a:lnTo>
                <a:lnTo>
                  <a:pt x="218" y="94"/>
                </a:lnTo>
                <a:lnTo>
                  <a:pt x="215" y="83"/>
                </a:lnTo>
                <a:lnTo>
                  <a:pt x="213" y="73"/>
                </a:lnTo>
                <a:lnTo>
                  <a:pt x="210" y="65"/>
                </a:lnTo>
                <a:lnTo>
                  <a:pt x="204" y="54"/>
                </a:lnTo>
                <a:lnTo>
                  <a:pt x="199" y="46"/>
                </a:lnTo>
                <a:lnTo>
                  <a:pt x="194" y="38"/>
                </a:lnTo>
                <a:lnTo>
                  <a:pt x="186" y="30"/>
                </a:lnTo>
                <a:lnTo>
                  <a:pt x="178" y="24"/>
                </a:lnTo>
                <a:lnTo>
                  <a:pt x="169" y="19"/>
                </a:lnTo>
                <a:lnTo>
                  <a:pt x="161" y="14"/>
                </a:lnTo>
                <a:lnTo>
                  <a:pt x="151" y="8"/>
                </a:lnTo>
                <a:lnTo>
                  <a:pt x="140" y="6"/>
                </a:lnTo>
                <a:lnTo>
                  <a:pt x="129" y="3"/>
                </a:lnTo>
                <a:lnTo>
                  <a:pt x="118" y="0"/>
                </a:lnTo>
                <a:lnTo>
                  <a:pt x="108" y="0"/>
                </a:lnTo>
                <a:close/>
              </a:path>
            </a:pathLst>
          </a:custGeom>
          <a:solidFill>
            <a:srgbClr val="33CC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49" name="Rectangle 20">
            <a:extLst>
              <a:ext uri="{FF2B5EF4-FFF2-40B4-BE49-F238E27FC236}">
                <a16:creationId xmlns:a16="http://schemas.microsoft.com/office/drawing/2014/main" id="{CB84015C-7C9C-CB28-25B9-7C67F98E1D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11789" y="2615657"/>
            <a:ext cx="14587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y</a:t>
            </a:r>
            <a:endParaRPr lang="en-US" sz="1600" b="1" dirty="0">
              <a:solidFill>
                <a:schemeClr val="bg1"/>
              </a:solidFill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4A66C5C4-9A18-9828-81AF-FF71180DBFFD}"/>
              </a:ext>
            </a:extLst>
          </p:cNvPr>
          <p:cNvGrpSpPr/>
          <p:nvPr/>
        </p:nvGrpSpPr>
        <p:grpSpPr>
          <a:xfrm>
            <a:off x="4043993" y="2436269"/>
            <a:ext cx="896938" cy="574675"/>
            <a:chOff x="4043993" y="2436269"/>
            <a:chExt cx="896938" cy="574675"/>
          </a:xfrm>
        </p:grpSpPr>
        <p:sp>
          <p:nvSpPr>
            <p:cNvPr id="240" name="Freeform 11">
              <a:extLst>
                <a:ext uri="{FF2B5EF4-FFF2-40B4-BE49-F238E27FC236}">
                  <a16:creationId xmlns:a16="http://schemas.microsoft.com/office/drawing/2014/main" id="{E69D97A5-5E95-EA66-4588-44DF33B0DCA1}"/>
                </a:ext>
              </a:extLst>
            </p:cNvPr>
            <p:cNvSpPr>
              <a:spLocks/>
            </p:cNvSpPr>
            <p:nvPr/>
          </p:nvSpPr>
          <p:spPr bwMode="auto">
            <a:xfrm>
              <a:off x="4043993" y="2436269"/>
              <a:ext cx="896938" cy="574675"/>
            </a:xfrm>
            <a:custGeom>
              <a:avLst/>
              <a:gdLst>
                <a:gd name="T0" fmla="*/ 164 w 565"/>
                <a:gd name="T1" fmla="*/ 0 h 362"/>
                <a:gd name="T2" fmla="*/ 134 w 565"/>
                <a:gd name="T3" fmla="*/ 6 h 362"/>
                <a:gd name="T4" fmla="*/ 108 w 565"/>
                <a:gd name="T5" fmla="*/ 14 h 362"/>
                <a:gd name="T6" fmla="*/ 83 w 565"/>
                <a:gd name="T7" fmla="*/ 30 h 362"/>
                <a:gd name="T8" fmla="*/ 62 w 565"/>
                <a:gd name="T9" fmla="*/ 48 h 362"/>
                <a:gd name="T10" fmla="*/ 38 w 565"/>
                <a:gd name="T11" fmla="*/ 73 h 362"/>
                <a:gd name="T12" fmla="*/ 16 w 565"/>
                <a:gd name="T13" fmla="*/ 105 h 362"/>
                <a:gd name="T14" fmla="*/ 5 w 565"/>
                <a:gd name="T15" fmla="*/ 126 h 362"/>
                <a:gd name="T16" fmla="*/ 0 w 565"/>
                <a:gd name="T17" fmla="*/ 142 h 362"/>
                <a:gd name="T18" fmla="*/ 0 w 565"/>
                <a:gd name="T19" fmla="*/ 158 h 362"/>
                <a:gd name="T20" fmla="*/ 5 w 565"/>
                <a:gd name="T21" fmla="*/ 180 h 362"/>
                <a:gd name="T22" fmla="*/ 19 w 565"/>
                <a:gd name="T23" fmla="*/ 212 h 362"/>
                <a:gd name="T24" fmla="*/ 38 w 565"/>
                <a:gd name="T25" fmla="*/ 242 h 362"/>
                <a:gd name="T26" fmla="*/ 59 w 565"/>
                <a:gd name="T27" fmla="*/ 268 h 362"/>
                <a:gd name="T28" fmla="*/ 81 w 565"/>
                <a:gd name="T29" fmla="*/ 295 h 362"/>
                <a:gd name="T30" fmla="*/ 105 w 565"/>
                <a:gd name="T31" fmla="*/ 317 h 362"/>
                <a:gd name="T32" fmla="*/ 121 w 565"/>
                <a:gd name="T33" fmla="*/ 327 h 362"/>
                <a:gd name="T34" fmla="*/ 137 w 565"/>
                <a:gd name="T35" fmla="*/ 335 h 362"/>
                <a:gd name="T36" fmla="*/ 159 w 565"/>
                <a:gd name="T37" fmla="*/ 343 h 362"/>
                <a:gd name="T38" fmla="*/ 186 w 565"/>
                <a:gd name="T39" fmla="*/ 349 h 362"/>
                <a:gd name="T40" fmla="*/ 202 w 565"/>
                <a:gd name="T41" fmla="*/ 351 h 362"/>
                <a:gd name="T42" fmla="*/ 239 w 565"/>
                <a:gd name="T43" fmla="*/ 354 h 362"/>
                <a:gd name="T44" fmla="*/ 285 w 565"/>
                <a:gd name="T45" fmla="*/ 360 h 362"/>
                <a:gd name="T46" fmla="*/ 334 w 565"/>
                <a:gd name="T47" fmla="*/ 362 h 362"/>
                <a:gd name="T48" fmla="*/ 385 w 565"/>
                <a:gd name="T49" fmla="*/ 362 h 362"/>
                <a:gd name="T50" fmla="*/ 433 w 565"/>
                <a:gd name="T51" fmla="*/ 360 h 362"/>
                <a:gd name="T52" fmla="*/ 476 w 565"/>
                <a:gd name="T53" fmla="*/ 354 h 362"/>
                <a:gd name="T54" fmla="*/ 503 w 565"/>
                <a:gd name="T55" fmla="*/ 343 h 362"/>
                <a:gd name="T56" fmla="*/ 519 w 565"/>
                <a:gd name="T57" fmla="*/ 338 h 362"/>
                <a:gd name="T58" fmla="*/ 530 w 565"/>
                <a:gd name="T59" fmla="*/ 327 h 362"/>
                <a:gd name="T60" fmla="*/ 543 w 565"/>
                <a:gd name="T61" fmla="*/ 309 h 362"/>
                <a:gd name="T62" fmla="*/ 557 w 565"/>
                <a:gd name="T63" fmla="*/ 276 h 362"/>
                <a:gd name="T64" fmla="*/ 562 w 565"/>
                <a:gd name="T65" fmla="*/ 236 h 362"/>
                <a:gd name="T66" fmla="*/ 565 w 565"/>
                <a:gd name="T67" fmla="*/ 196 h 362"/>
                <a:gd name="T68" fmla="*/ 562 w 565"/>
                <a:gd name="T69" fmla="*/ 153 h 362"/>
                <a:gd name="T70" fmla="*/ 560 w 565"/>
                <a:gd name="T71" fmla="*/ 113 h 362"/>
                <a:gd name="T72" fmla="*/ 554 w 565"/>
                <a:gd name="T73" fmla="*/ 78 h 362"/>
                <a:gd name="T74" fmla="*/ 549 w 565"/>
                <a:gd name="T75" fmla="*/ 59 h 362"/>
                <a:gd name="T76" fmla="*/ 546 w 565"/>
                <a:gd name="T77" fmla="*/ 46 h 362"/>
                <a:gd name="T78" fmla="*/ 541 w 565"/>
                <a:gd name="T79" fmla="*/ 32 h 362"/>
                <a:gd name="T80" fmla="*/ 533 w 565"/>
                <a:gd name="T81" fmla="*/ 24 h 362"/>
                <a:gd name="T82" fmla="*/ 525 w 565"/>
                <a:gd name="T83" fmla="*/ 19 h 362"/>
                <a:gd name="T84" fmla="*/ 508 w 565"/>
                <a:gd name="T85" fmla="*/ 16 h 362"/>
                <a:gd name="T86" fmla="*/ 482 w 565"/>
                <a:gd name="T87" fmla="*/ 16 h 362"/>
                <a:gd name="T88" fmla="*/ 460 w 565"/>
                <a:gd name="T89" fmla="*/ 14 h 362"/>
                <a:gd name="T90" fmla="*/ 430 w 565"/>
                <a:gd name="T91" fmla="*/ 11 h 362"/>
                <a:gd name="T92" fmla="*/ 387 w 565"/>
                <a:gd name="T93" fmla="*/ 14 h 362"/>
                <a:gd name="T94" fmla="*/ 342 w 565"/>
                <a:gd name="T95" fmla="*/ 14 h 362"/>
                <a:gd name="T96" fmla="*/ 301 w 565"/>
                <a:gd name="T97" fmla="*/ 14 h 362"/>
                <a:gd name="T98" fmla="*/ 264 w 565"/>
                <a:gd name="T99" fmla="*/ 11 h 362"/>
                <a:gd name="T100" fmla="*/ 229 w 565"/>
                <a:gd name="T101" fmla="*/ 3 h 362"/>
                <a:gd name="T102" fmla="*/ 199 w 565"/>
                <a:gd name="T103" fmla="*/ 0 h 362"/>
                <a:gd name="T104" fmla="*/ 183 w 565"/>
                <a:gd name="T105" fmla="*/ 0 h 362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565"/>
                <a:gd name="T160" fmla="*/ 0 h 362"/>
                <a:gd name="T161" fmla="*/ 565 w 565"/>
                <a:gd name="T162" fmla="*/ 362 h 362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565" h="362">
                  <a:moveTo>
                    <a:pt x="178" y="0"/>
                  </a:moveTo>
                  <a:lnTo>
                    <a:pt x="164" y="0"/>
                  </a:lnTo>
                  <a:lnTo>
                    <a:pt x="148" y="3"/>
                  </a:lnTo>
                  <a:lnTo>
                    <a:pt x="134" y="6"/>
                  </a:lnTo>
                  <a:lnTo>
                    <a:pt x="121" y="11"/>
                  </a:lnTo>
                  <a:lnTo>
                    <a:pt x="108" y="14"/>
                  </a:lnTo>
                  <a:lnTo>
                    <a:pt x="94" y="22"/>
                  </a:lnTo>
                  <a:lnTo>
                    <a:pt x="83" y="30"/>
                  </a:lnTo>
                  <a:lnTo>
                    <a:pt x="73" y="38"/>
                  </a:lnTo>
                  <a:lnTo>
                    <a:pt x="62" y="48"/>
                  </a:lnTo>
                  <a:lnTo>
                    <a:pt x="48" y="59"/>
                  </a:lnTo>
                  <a:lnTo>
                    <a:pt x="38" y="73"/>
                  </a:lnTo>
                  <a:lnTo>
                    <a:pt x="27" y="89"/>
                  </a:lnTo>
                  <a:lnTo>
                    <a:pt x="16" y="105"/>
                  </a:lnTo>
                  <a:lnTo>
                    <a:pt x="8" y="118"/>
                  </a:lnTo>
                  <a:lnTo>
                    <a:pt x="5" y="126"/>
                  </a:lnTo>
                  <a:lnTo>
                    <a:pt x="3" y="134"/>
                  </a:lnTo>
                  <a:lnTo>
                    <a:pt x="0" y="142"/>
                  </a:lnTo>
                  <a:lnTo>
                    <a:pt x="0" y="150"/>
                  </a:lnTo>
                  <a:lnTo>
                    <a:pt x="0" y="158"/>
                  </a:lnTo>
                  <a:lnTo>
                    <a:pt x="3" y="164"/>
                  </a:lnTo>
                  <a:lnTo>
                    <a:pt x="5" y="180"/>
                  </a:lnTo>
                  <a:lnTo>
                    <a:pt x="11" y="196"/>
                  </a:lnTo>
                  <a:lnTo>
                    <a:pt x="19" y="212"/>
                  </a:lnTo>
                  <a:lnTo>
                    <a:pt x="27" y="228"/>
                  </a:lnTo>
                  <a:lnTo>
                    <a:pt x="38" y="242"/>
                  </a:lnTo>
                  <a:lnTo>
                    <a:pt x="48" y="255"/>
                  </a:lnTo>
                  <a:lnTo>
                    <a:pt x="59" y="268"/>
                  </a:lnTo>
                  <a:lnTo>
                    <a:pt x="70" y="282"/>
                  </a:lnTo>
                  <a:lnTo>
                    <a:pt x="81" y="295"/>
                  </a:lnTo>
                  <a:lnTo>
                    <a:pt x="94" y="306"/>
                  </a:lnTo>
                  <a:lnTo>
                    <a:pt x="105" y="317"/>
                  </a:lnTo>
                  <a:lnTo>
                    <a:pt x="113" y="322"/>
                  </a:lnTo>
                  <a:lnTo>
                    <a:pt x="121" y="327"/>
                  </a:lnTo>
                  <a:lnTo>
                    <a:pt x="129" y="333"/>
                  </a:lnTo>
                  <a:lnTo>
                    <a:pt x="137" y="335"/>
                  </a:lnTo>
                  <a:lnTo>
                    <a:pt x="148" y="341"/>
                  </a:lnTo>
                  <a:lnTo>
                    <a:pt x="159" y="343"/>
                  </a:lnTo>
                  <a:lnTo>
                    <a:pt x="172" y="346"/>
                  </a:lnTo>
                  <a:lnTo>
                    <a:pt x="186" y="349"/>
                  </a:lnTo>
                  <a:lnTo>
                    <a:pt x="194" y="349"/>
                  </a:lnTo>
                  <a:lnTo>
                    <a:pt x="202" y="351"/>
                  </a:lnTo>
                  <a:lnTo>
                    <a:pt x="221" y="354"/>
                  </a:lnTo>
                  <a:lnTo>
                    <a:pt x="239" y="354"/>
                  </a:lnTo>
                  <a:lnTo>
                    <a:pt x="261" y="357"/>
                  </a:lnTo>
                  <a:lnTo>
                    <a:pt x="285" y="360"/>
                  </a:lnTo>
                  <a:lnTo>
                    <a:pt x="309" y="362"/>
                  </a:lnTo>
                  <a:lnTo>
                    <a:pt x="334" y="362"/>
                  </a:lnTo>
                  <a:lnTo>
                    <a:pt x="360" y="362"/>
                  </a:lnTo>
                  <a:lnTo>
                    <a:pt x="385" y="362"/>
                  </a:lnTo>
                  <a:lnTo>
                    <a:pt x="409" y="362"/>
                  </a:lnTo>
                  <a:lnTo>
                    <a:pt x="433" y="360"/>
                  </a:lnTo>
                  <a:lnTo>
                    <a:pt x="457" y="357"/>
                  </a:lnTo>
                  <a:lnTo>
                    <a:pt x="476" y="354"/>
                  </a:lnTo>
                  <a:lnTo>
                    <a:pt x="495" y="349"/>
                  </a:lnTo>
                  <a:lnTo>
                    <a:pt x="503" y="343"/>
                  </a:lnTo>
                  <a:lnTo>
                    <a:pt x="511" y="341"/>
                  </a:lnTo>
                  <a:lnTo>
                    <a:pt x="519" y="338"/>
                  </a:lnTo>
                  <a:lnTo>
                    <a:pt x="525" y="333"/>
                  </a:lnTo>
                  <a:lnTo>
                    <a:pt x="530" y="327"/>
                  </a:lnTo>
                  <a:lnTo>
                    <a:pt x="535" y="322"/>
                  </a:lnTo>
                  <a:lnTo>
                    <a:pt x="543" y="309"/>
                  </a:lnTo>
                  <a:lnTo>
                    <a:pt x="552" y="292"/>
                  </a:lnTo>
                  <a:lnTo>
                    <a:pt x="557" y="276"/>
                  </a:lnTo>
                  <a:lnTo>
                    <a:pt x="560" y="258"/>
                  </a:lnTo>
                  <a:lnTo>
                    <a:pt x="562" y="236"/>
                  </a:lnTo>
                  <a:lnTo>
                    <a:pt x="565" y="217"/>
                  </a:lnTo>
                  <a:lnTo>
                    <a:pt x="565" y="196"/>
                  </a:lnTo>
                  <a:lnTo>
                    <a:pt x="562" y="174"/>
                  </a:lnTo>
                  <a:lnTo>
                    <a:pt x="562" y="153"/>
                  </a:lnTo>
                  <a:lnTo>
                    <a:pt x="560" y="132"/>
                  </a:lnTo>
                  <a:lnTo>
                    <a:pt x="560" y="113"/>
                  </a:lnTo>
                  <a:lnTo>
                    <a:pt x="557" y="97"/>
                  </a:lnTo>
                  <a:lnTo>
                    <a:pt x="554" y="78"/>
                  </a:lnTo>
                  <a:lnTo>
                    <a:pt x="552" y="65"/>
                  </a:lnTo>
                  <a:lnTo>
                    <a:pt x="549" y="59"/>
                  </a:lnTo>
                  <a:lnTo>
                    <a:pt x="549" y="54"/>
                  </a:lnTo>
                  <a:lnTo>
                    <a:pt x="546" y="46"/>
                  </a:lnTo>
                  <a:lnTo>
                    <a:pt x="543" y="38"/>
                  </a:lnTo>
                  <a:lnTo>
                    <a:pt x="541" y="32"/>
                  </a:lnTo>
                  <a:lnTo>
                    <a:pt x="538" y="27"/>
                  </a:lnTo>
                  <a:lnTo>
                    <a:pt x="533" y="24"/>
                  </a:lnTo>
                  <a:lnTo>
                    <a:pt x="530" y="22"/>
                  </a:lnTo>
                  <a:lnTo>
                    <a:pt x="525" y="19"/>
                  </a:lnTo>
                  <a:lnTo>
                    <a:pt x="519" y="19"/>
                  </a:lnTo>
                  <a:lnTo>
                    <a:pt x="508" y="16"/>
                  </a:lnTo>
                  <a:lnTo>
                    <a:pt x="495" y="16"/>
                  </a:lnTo>
                  <a:lnTo>
                    <a:pt x="482" y="16"/>
                  </a:lnTo>
                  <a:lnTo>
                    <a:pt x="468" y="14"/>
                  </a:lnTo>
                  <a:lnTo>
                    <a:pt x="460" y="14"/>
                  </a:lnTo>
                  <a:lnTo>
                    <a:pt x="452" y="11"/>
                  </a:lnTo>
                  <a:lnTo>
                    <a:pt x="430" y="11"/>
                  </a:lnTo>
                  <a:lnTo>
                    <a:pt x="409" y="11"/>
                  </a:lnTo>
                  <a:lnTo>
                    <a:pt x="387" y="14"/>
                  </a:lnTo>
                  <a:lnTo>
                    <a:pt x="363" y="14"/>
                  </a:lnTo>
                  <a:lnTo>
                    <a:pt x="342" y="14"/>
                  </a:lnTo>
                  <a:lnTo>
                    <a:pt x="320" y="14"/>
                  </a:lnTo>
                  <a:lnTo>
                    <a:pt x="301" y="14"/>
                  </a:lnTo>
                  <a:lnTo>
                    <a:pt x="282" y="11"/>
                  </a:lnTo>
                  <a:lnTo>
                    <a:pt x="264" y="11"/>
                  </a:lnTo>
                  <a:lnTo>
                    <a:pt x="247" y="6"/>
                  </a:lnTo>
                  <a:lnTo>
                    <a:pt x="229" y="3"/>
                  </a:lnTo>
                  <a:lnTo>
                    <a:pt x="213" y="0"/>
                  </a:lnTo>
                  <a:lnTo>
                    <a:pt x="199" y="0"/>
                  </a:lnTo>
                  <a:lnTo>
                    <a:pt x="188" y="0"/>
                  </a:lnTo>
                  <a:lnTo>
                    <a:pt x="183" y="0"/>
                  </a:lnTo>
                  <a:lnTo>
                    <a:pt x="178" y="0"/>
                  </a:lnTo>
                  <a:close/>
                </a:path>
              </a:pathLst>
            </a:custGeom>
            <a:solidFill>
              <a:srgbClr val="33CC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41" name="Rectangle 12">
              <a:extLst>
                <a:ext uri="{FF2B5EF4-FFF2-40B4-BE49-F238E27FC236}">
                  <a16:creationId xmlns:a16="http://schemas.microsoft.com/office/drawing/2014/main" id="{09FB8F43-530B-03F4-F89D-0714090E91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78675" y="2470168"/>
              <a:ext cx="218008" cy="4924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3200" b="1" dirty="0">
                  <a:solidFill>
                    <a:schemeClr val="bg1"/>
                  </a:solidFill>
                </a:rPr>
                <a:t>C</a:t>
              </a:r>
            </a:p>
          </p:txBody>
        </p:sp>
        <p:sp>
          <p:nvSpPr>
            <p:cNvPr id="242" name="Rectangle 13">
              <a:extLst>
                <a:ext uri="{FF2B5EF4-FFF2-40B4-BE49-F238E27FC236}">
                  <a16:creationId xmlns:a16="http://schemas.microsoft.com/office/drawing/2014/main" id="{891CBD9A-509C-E518-EB19-6619751F4F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56756" y="2555332"/>
              <a:ext cx="49213" cy="212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dirty="0">
                  <a:solidFill>
                    <a:srgbClr val="000000"/>
                  </a:solidFill>
                </a:rPr>
                <a:t> </a:t>
              </a:r>
              <a:endParaRPr lang="en-US" dirty="0"/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EDC7D759-12F6-FC69-9AD9-9ED40CF1548F}"/>
              </a:ext>
            </a:extLst>
          </p:cNvPr>
          <p:cNvGrpSpPr/>
          <p:nvPr/>
        </p:nvGrpSpPr>
        <p:grpSpPr>
          <a:xfrm>
            <a:off x="5542593" y="1820692"/>
            <a:ext cx="346075" cy="377452"/>
            <a:chOff x="5542593" y="1820692"/>
            <a:chExt cx="346075" cy="377452"/>
          </a:xfrm>
        </p:grpSpPr>
        <p:sp>
          <p:nvSpPr>
            <p:cNvPr id="246" name="Freeform 17">
              <a:extLst>
                <a:ext uri="{FF2B5EF4-FFF2-40B4-BE49-F238E27FC236}">
                  <a16:creationId xmlns:a16="http://schemas.microsoft.com/office/drawing/2014/main" id="{29EB38D3-88EF-CD00-0122-1075BDD13D7B}"/>
                </a:ext>
              </a:extLst>
            </p:cNvPr>
            <p:cNvSpPr>
              <a:spLocks/>
            </p:cNvSpPr>
            <p:nvPr/>
          </p:nvSpPr>
          <p:spPr bwMode="auto">
            <a:xfrm>
              <a:off x="5542593" y="1861594"/>
              <a:ext cx="346075" cy="336550"/>
            </a:xfrm>
            <a:custGeom>
              <a:avLst/>
              <a:gdLst>
                <a:gd name="T0" fmla="*/ 100 w 218"/>
                <a:gd name="T1" fmla="*/ 0 h 212"/>
                <a:gd name="T2" fmla="*/ 78 w 218"/>
                <a:gd name="T3" fmla="*/ 6 h 212"/>
                <a:gd name="T4" fmla="*/ 57 w 218"/>
                <a:gd name="T5" fmla="*/ 14 h 212"/>
                <a:gd name="T6" fmla="*/ 41 w 218"/>
                <a:gd name="T7" fmla="*/ 24 h 212"/>
                <a:gd name="T8" fmla="*/ 25 w 218"/>
                <a:gd name="T9" fmla="*/ 38 h 212"/>
                <a:gd name="T10" fmla="*/ 14 w 218"/>
                <a:gd name="T11" fmla="*/ 54 h 212"/>
                <a:gd name="T12" fmla="*/ 6 w 218"/>
                <a:gd name="T13" fmla="*/ 73 h 212"/>
                <a:gd name="T14" fmla="*/ 0 w 218"/>
                <a:gd name="T15" fmla="*/ 94 h 212"/>
                <a:gd name="T16" fmla="*/ 0 w 218"/>
                <a:gd name="T17" fmla="*/ 115 h 212"/>
                <a:gd name="T18" fmla="*/ 6 w 218"/>
                <a:gd name="T19" fmla="*/ 137 h 212"/>
                <a:gd name="T20" fmla="*/ 14 w 218"/>
                <a:gd name="T21" fmla="*/ 156 h 212"/>
                <a:gd name="T22" fmla="*/ 25 w 218"/>
                <a:gd name="T23" fmla="*/ 172 h 212"/>
                <a:gd name="T24" fmla="*/ 41 w 218"/>
                <a:gd name="T25" fmla="*/ 188 h 212"/>
                <a:gd name="T26" fmla="*/ 57 w 218"/>
                <a:gd name="T27" fmla="*/ 199 h 212"/>
                <a:gd name="T28" fmla="*/ 78 w 218"/>
                <a:gd name="T29" fmla="*/ 207 h 212"/>
                <a:gd name="T30" fmla="*/ 100 w 218"/>
                <a:gd name="T31" fmla="*/ 212 h 212"/>
                <a:gd name="T32" fmla="*/ 121 w 218"/>
                <a:gd name="T33" fmla="*/ 212 h 212"/>
                <a:gd name="T34" fmla="*/ 143 w 218"/>
                <a:gd name="T35" fmla="*/ 207 h 212"/>
                <a:gd name="T36" fmla="*/ 162 w 218"/>
                <a:gd name="T37" fmla="*/ 199 h 212"/>
                <a:gd name="T38" fmla="*/ 178 w 218"/>
                <a:gd name="T39" fmla="*/ 188 h 212"/>
                <a:gd name="T40" fmla="*/ 194 w 218"/>
                <a:gd name="T41" fmla="*/ 172 h 212"/>
                <a:gd name="T42" fmla="*/ 205 w 218"/>
                <a:gd name="T43" fmla="*/ 156 h 212"/>
                <a:gd name="T44" fmla="*/ 213 w 218"/>
                <a:gd name="T45" fmla="*/ 137 h 212"/>
                <a:gd name="T46" fmla="*/ 218 w 218"/>
                <a:gd name="T47" fmla="*/ 115 h 212"/>
                <a:gd name="T48" fmla="*/ 218 w 218"/>
                <a:gd name="T49" fmla="*/ 94 h 212"/>
                <a:gd name="T50" fmla="*/ 213 w 218"/>
                <a:gd name="T51" fmla="*/ 73 h 212"/>
                <a:gd name="T52" fmla="*/ 205 w 218"/>
                <a:gd name="T53" fmla="*/ 54 h 212"/>
                <a:gd name="T54" fmla="*/ 194 w 218"/>
                <a:gd name="T55" fmla="*/ 38 h 212"/>
                <a:gd name="T56" fmla="*/ 178 w 218"/>
                <a:gd name="T57" fmla="*/ 24 h 212"/>
                <a:gd name="T58" fmla="*/ 162 w 218"/>
                <a:gd name="T59" fmla="*/ 14 h 212"/>
                <a:gd name="T60" fmla="*/ 143 w 218"/>
                <a:gd name="T61" fmla="*/ 6 h 212"/>
                <a:gd name="T62" fmla="*/ 121 w 218"/>
                <a:gd name="T63" fmla="*/ 0 h 212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218"/>
                <a:gd name="T97" fmla="*/ 0 h 212"/>
                <a:gd name="T98" fmla="*/ 218 w 218"/>
                <a:gd name="T99" fmla="*/ 212 h 212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218" h="212">
                  <a:moveTo>
                    <a:pt x="111" y="0"/>
                  </a:moveTo>
                  <a:lnTo>
                    <a:pt x="100" y="0"/>
                  </a:lnTo>
                  <a:lnTo>
                    <a:pt x="89" y="3"/>
                  </a:lnTo>
                  <a:lnTo>
                    <a:pt x="78" y="6"/>
                  </a:lnTo>
                  <a:lnTo>
                    <a:pt x="68" y="8"/>
                  </a:lnTo>
                  <a:lnTo>
                    <a:pt x="57" y="14"/>
                  </a:lnTo>
                  <a:lnTo>
                    <a:pt x="49" y="19"/>
                  </a:lnTo>
                  <a:lnTo>
                    <a:pt x="41" y="24"/>
                  </a:lnTo>
                  <a:lnTo>
                    <a:pt x="33" y="30"/>
                  </a:lnTo>
                  <a:lnTo>
                    <a:pt x="25" y="38"/>
                  </a:lnTo>
                  <a:lnTo>
                    <a:pt x="19" y="46"/>
                  </a:lnTo>
                  <a:lnTo>
                    <a:pt x="14" y="54"/>
                  </a:lnTo>
                  <a:lnTo>
                    <a:pt x="8" y="65"/>
                  </a:lnTo>
                  <a:lnTo>
                    <a:pt x="6" y="73"/>
                  </a:lnTo>
                  <a:lnTo>
                    <a:pt x="3" y="83"/>
                  </a:lnTo>
                  <a:lnTo>
                    <a:pt x="0" y="94"/>
                  </a:lnTo>
                  <a:lnTo>
                    <a:pt x="0" y="105"/>
                  </a:lnTo>
                  <a:lnTo>
                    <a:pt x="0" y="115"/>
                  </a:lnTo>
                  <a:lnTo>
                    <a:pt x="3" y="126"/>
                  </a:lnTo>
                  <a:lnTo>
                    <a:pt x="6" y="137"/>
                  </a:lnTo>
                  <a:lnTo>
                    <a:pt x="8" y="148"/>
                  </a:lnTo>
                  <a:lnTo>
                    <a:pt x="14" y="156"/>
                  </a:lnTo>
                  <a:lnTo>
                    <a:pt x="19" y="164"/>
                  </a:lnTo>
                  <a:lnTo>
                    <a:pt x="25" y="172"/>
                  </a:lnTo>
                  <a:lnTo>
                    <a:pt x="33" y="180"/>
                  </a:lnTo>
                  <a:lnTo>
                    <a:pt x="41" y="188"/>
                  </a:lnTo>
                  <a:lnTo>
                    <a:pt x="49" y="193"/>
                  </a:lnTo>
                  <a:lnTo>
                    <a:pt x="57" y="199"/>
                  </a:lnTo>
                  <a:lnTo>
                    <a:pt x="68" y="204"/>
                  </a:lnTo>
                  <a:lnTo>
                    <a:pt x="78" y="207"/>
                  </a:lnTo>
                  <a:lnTo>
                    <a:pt x="89" y="209"/>
                  </a:lnTo>
                  <a:lnTo>
                    <a:pt x="100" y="212"/>
                  </a:lnTo>
                  <a:lnTo>
                    <a:pt x="111" y="212"/>
                  </a:lnTo>
                  <a:lnTo>
                    <a:pt x="121" y="212"/>
                  </a:lnTo>
                  <a:lnTo>
                    <a:pt x="132" y="209"/>
                  </a:lnTo>
                  <a:lnTo>
                    <a:pt x="143" y="207"/>
                  </a:lnTo>
                  <a:lnTo>
                    <a:pt x="154" y="204"/>
                  </a:lnTo>
                  <a:lnTo>
                    <a:pt x="162" y="199"/>
                  </a:lnTo>
                  <a:lnTo>
                    <a:pt x="170" y="193"/>
                  </a:lnTo>
                  <a:lnTo>
                    <a:pt x="178" y="188"/>
                  </a:lnTo>
                  <a:lnTo>
                    <a:pt x="186" y="180"/>
                  </a:lnTo>
                  <a:lnTo>
                    <a:pt x="194" y="172"/>
                  </a:lnTo>
                  <a:lnTo>
                    <a:pt x="199" y="164"/>
                  </a:lnTo>
                  <a:lnTo>
                    <a:pt x="205" y="156"/>
                  </a:lnTo>
                  <a:lnTo>
                    <a:pt x="210" y="148"/>
                  </a:lnTo>
                  <a:lnTo>
                    <a:pt x="213" y="137"/>
                  </a:lnTo>
                  <a:lnTo>
                    <a:pt x="216" y="126"/>
                  </a:lnTo>
                  <a:lnTo>
                    <a:pt x="218" y="115"/>
                  </a:lnTo>
                  <a:lnTo>
                    <a:pt x="218" y="105"/>
                  </a:lnTo>
                  <a:lnTo>
                    <a:pt x="218" y="94"/>
                  </a:lnTo>
                  <a:lnTo>
                    <a:pt x="216" y="83"/>
                  </a:lnTo>
                  <a:lnTo>
                    <a:pt x="213" y="73"/>
                  </a:lnTo>
                  <a:lnTo>
                    <a:pt x="210" y="65"/>
                  </a:lnTo>
                  <a:lnTo>
                    <a:pt x="205" y="54"/>
                  </a:lnTo>
                  <a:lnTo>
                    <a:pt x="199" y="46"/>
                  </a:lnTo>
                  <a:lnTo>
                    <a:pt x="194" y="38"/>
                  </a:lnTo>
                  <a:lnTo>
                    <a:pt x="186" y="30"/>
                  </a:lnTo>
                  <a:lnTo>
                    <a:pt x="178" y="24"/>
                  </a:lnTo>
                  <a:lnTo>
                    <a:pt x="170" y="19"/>
                  </a:lnTo>
                  <a:lnTo>
                    <a:pt x="162" y="14"/>
                  </a:lnTo>
                  <a:lnTo>
                    <a:pt x="154" y="8"/>
                  </a:lnTo>
                  <a:lnTo>
                    <a:pt x="143" y="6"/>
                  </a:lnTo>
                  <a:lnTo>
                    <a:pt x="132" y="3"/>
                  </a:lnTo>
                  <a:lnTo>
                    <a:pt x="121" y="0"/>
                  </a:lnTo>
                  <a:lnTo>
                    <a:pt x="111" y="0"/>
                  </a:lnTo>
                  <a:close/>
                </a:path>
              </a:pathLst>
            </a:custGeom>
            <a:solidFill>
              <a:srgbClr val="33CC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47" name="Rectangle 18">
              <a:extLst>
                <a:ext uri="{FF2B5EF4-FFF2-40B4-BE49-F238E27FC236}">
                  <a16:creationId xmlns:a16="http://schemas.microsoft.com/office/drawing/2014/main" id="{55245CEA-BD2F-2771-21CD-124C772C0D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51010" y="1820692"/>
              <a:ext cx="14106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400" b="1" dirty="0">
                  <a:solidFill>
                    <a:schemeClr val="bg1"/>
                  </a:solidFill>
                </a:rPr>
                <a:t>x</a:t>
              </a:r>
            </a:p>
          </p:txBody>
        </p:sp>
      </p:grpSp>
      <p:sp>
        <p:nvSpPr>
          <p:cNvPr id="47" name="Rectangle 4">
            <a:extLst>
              <a:ext uri="{FF2B5EF4-FFF2-40B4-BE49-F238E27FC236}">
                <a16:creationId xmlns:a16="http://schemas.microsoft.com/office/drawing/2014/main" id="{18492177-9ADB-9560-D799-23E161F557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4926" y="4425878"/>
            <a:ext cx="8229600" cy="205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82575" indent="-282575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</a:pPr>
            <a:r>
              <a:rPr lang="en-US" sz="2400" dirty="0"/>
              <a:t>A,B,C are </a:t>
            </a:r>
            <a:r>
              <a:rPr lang="en-US" sz="2400" dirty="0">
                <a:solidFill>
                  <a:srgbClr val="C00000"/>
                </a:solidFill>
              </a:rPr>
              <a:t>provider networks</a:t>
            </a:r>
          </a:p>
          <a:p>
            <a:pPr marL="282575" indent="-282575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</a:pPr>
            <a:r>
              <a:rPr lang="en-US" sz="2400" dirty="0"/>
              <a:t>x,w,y are </a:t>
            </a:r>
            <a:r>
              <a:rPr lang="en-US" sz="2400" dirty="0">
                <a:solidFill>
                  <a:srgbClr val="C00000"/>
                </a:solidFill>
              </a:rPr>
              <a:t>customer</a:t>
            </a:r>
            <a:r>
              <a:rPr lang="en-US" sz="2400" dirty="0"/>
              <a:t> (of provider networks)</a:t>
            </a:r>
          </a:p>
          <a:p>
            <a:pPr marL="282575" indent="-282575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</a:pPr>
            <a:r>
              <a:rPr lang="en-US" sz="2400" dirty="0"/>
              <a:t>x is</a:t>
            </a:r>
            <a:r>
              <a:rPr lang="en-US" sz="2400" i="1" dirty="0"/>
              <a:t> </a:t>
            </a:r>
            <a:r>
              <a:rPr lang="en-US" sz="2400" dirty="0">
                <a:solidFill>
                  <a:srgbClr val="C00000"/>
                </a:solidFill>
              </a:rPr>
              <a:t>dual-homed: </a:t>
            </a:r>
            <a:r>
              <a:rPr lang="en-US" sz="2400" dirty="0"/>
              <a:t>attached to two networks</a:t>
            </a:r>
          </a:p>
          <a:p>
            <a:pPr marL="228600" indent="-2286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charset="0"/>
              <a:buChar char="§"/>
            </a:pPr>
            <a:r>
              <a:rPr lang="en-US" sz="2400" i="1" dirty="0">
                <a:solidFill>
                  <a:srgbClr val="000090"/>
                </a:solidFill>
              </a:rPr>
              <a:t>policy to enforce: </a:t>
            </a:r>
            <a:r>
              <a:rPr lang="en-US" sz="2400" dirty="0"/>
              <a:t>x does not want to route from B to C via x </a:t>
            </a:r>
          </a:p>
          <a:p>
            <a:pPr marL="685800" lvl="1" indent="-2286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charset="0"/>
              <a:buChar char="§"/>
            </a:pPr>
            <a:r>
              <a:rPr lang="en-US" sz="2400" dirty="0"/>
              <a:t>.. so x will not advertise to B a route to C</a:t>
            </a:r>
          </a:p>
          <a:p>
            <a:pPr marL="342900" indent="-3429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Char char="v"/>
            </a:pPr>
            <a:endParaRPr lang="en-US" sz="2400" dirty="0">
              <a:latin typeface="Gill Sans MT" charset="0"/>
            </a:endParaRPr>
          </a:p>
        </p:txBody>
      </p:sp>
      <p:grpSp>
        <p:nvGrpSpPr>
          <p:cNvPr id="48" name="Group 47">
            <a:extLst>
              <a:ext uri="{FF2B5EF4-FFF2-40B4-BE49-F238E27FC236}">
                <a16:creationId xmlns:a16="http://schemas.microsoft.com/office/drawing/2014/main" id="{F1561DCA-0CDD-3B0A-7A78-E856C50E8317}"/>
              </a:ext>
            </a:extLst>
          </p:cNvPr>
          <p:cNvGrpSpPr/>
          <p:nvPr/>
        </p:nvGrpSpPr>
        <p:grpSpPr>
          <a:xfrm>
            <a:off x="6282368" y="1597639"/>
            <a:ext cx="3162301" cy="1711325"/>
            <a:chOff x="6282368" y="1597639"/>
            <a:chExt cx="3162301" cy="1711325"/>
          </a:xfrm>
        </p:grpSpPr>
        <p:sp>
          <p:nvSpPr>
            <p:cNvPr id="49" name="Rectangle 28">
              <a:extLst>
                <a:ext uri="{FF2B5EF4-FFF2-40B4-BE49-F238E27FC236}">
                  <a16:creationId xmlns:a16="http://schemas.microsoft.com/office/drawing/2014/main" id="{E988E05E-645A-E4DD-5315-E4E43ED5F3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82368" y="1597639"/>
              <a:ext cx="965200" cy="45085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0" name="Rectangle 29">
              <a:extLst>
                <a:ext uri="{FF2B5EF4-FFF2-40B4-BE49-F238E27FC236}">
                  <a16:creationId xmlns:a16="http://schemas.microsoft.com/office/drawing/2014/main" id="{6EC617E5-FF84-38B2-9E62-C9752AC370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57320" y="2261646"/>
              <a:ext cx="835025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000" dirty="0">
                  <a:solidFill>
                    <a:srgbClr val="000000"/>
                  </a:solidFill>
                </a:rPr>
                <a:t>legend</a:t>
              </a:r>
              <a:r>
                <a:rPr lang="en-US" sz="1700" b="1" dirty="0">
                  <a:solidFill>
                    <a:srgbClr val="000000"/>
                  </a:solidFill>
                </a:rPr>
                <a:t>:</a:t>
              </a:r>
              <a:endParaRPr lang="en-US" dirty="0"/>
            </a:p>
          </p:txBody>
        </p:sp>
        <p:sp>
          <p:nvSpPr>
            <p:cNvPr id="51" name="Rectangle 30">
              <a:extLst>
                <a:ext uri="{FF2B5EF4-FFF2-40B4-BE49-F238E27FC236}">
                  <a16:creationId xmlns:a16="http://schemas.microsoft.com/office/drawing/2014/main" id="{6635F873-8653-5D1A-A4E7-C2AFFFFDCF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72943" y="1669076"/>
              <a:ext cx="60325" cy="2587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700" dirty="0">
                  <a:solidFill>
                    <a:srgbClr val="000000"/>
                  </a:solidFill>
                </a:rPr>
                <a:t> </a:t>
              </a:r>
              <a:endParaRPr lang="en-US" dirty="0"/>
            </a:p>
          </p:txBody>
        </p:sp>
        <p:sp>
          <p:nvSpPr>
            <p:cNvPr id="52" name="Rectangle 31">
              <a:extLst>
                <a:ext uri="{FF2B5EF4-FFF2-40B4-BE49-F238E27FC236}">
                  <a16:creationId xmlns:a16="http://schemas.microsoft.com/office/drawing/2014/main" id="{F8D16D5E-2616-2D91-FF99-DD541CB0D1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04831" y="2516801"/>
              <a:ext cx="1160463" cy="79216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3" name="Rectangle 32">
              <a:extLst>
                <a:ext uri="{FF2B5EF4-FFF2-40B4-BE49-F238E27FC236}">
                  <a16:creationId xmlns:a16="http://schemas.microsoft.com/office/drawing/2014/main" id="{8242E379-C041-9A55-FFA1-235690855F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31831" y="2580301"/>
              <a:ext cx="1112838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000" dirty="0">
                  <a:solidFill>
                    <a:srgbClr val="000000"/>
                  </a:solidFill>
                </a:rPr>
                <a:t>customer </a:t>
              </a:r>
              <a:endParaRPr lang="en-US" sz="2000" dirty="0"/>
            </a:p>
          </p:txBody>
        </p:sp>
        <p:sp>
          <p:nvSpPr>
            <p:cNvPr id="54" name="Rectangle 33">
              <a:extLst>
                <a:ext uri="{FF2B5EF4-FFF2-40B4-BE49-F238E27FC236}">
                  <a16:creationId xmlns:a16="http://schemas.microsoft.com/office/drawing/2014/main" id="{2EF7AEEE-6599-FD0A-10C3-03245C6113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31831" y="2831126"/>
              <a:ext cx="958850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000" dirty="0">
                  <a:solidFill>
                    <a:srgbClr val="000000"/>
                  </a:solidFill>
                </a:rPr>
                <a:t>network:</a:t>
              </a:r>
              <a:endParaRPr lang="en-US" sz="2000" dirty="0"/>
            </a:p>
          </p:txBody>
        </p:sp>
        <p:sp>
          <p:nvSpPr>
            <p:cNvPr id="55" name="Rectangle 34">
              <a:extLst>
                <a:ext uri="{FF2B5EF4-FFF2-40B4-BE49-F238E27FC236}">
                  <a16:creationId xmlns:a16="http://schemas.microsoft.com/office/drawing/2014/main" id="{C46F1B77-1817-EA04-524B-5CA4A63D8C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97006" y="2831126"/>
              <a:ext cx="69850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000" dirty="0">
                  <a:solidFill>
                    <a:srgbClr val="000000"/>
                  </a:solidFill>
                </a:rPr>
                <a:t> </a:t>
              </a:r>
              <a:endParaRPr lang="en-US" sz="2000" dirty="0"/>
            </a:p>
          </p:txBody>
        </p:sp>
        <p:sp>
          <p:nvSpPr>
            <p:cNvPr id="56" name="Rectangle 35">
              <a:extLst>
                <a:ext uri="{FF2B5EF4-FFF2-40B4-BE49-F238E27FC236}">
                  <a16:creationId xmlns:a16="http://schemas.microsoft.com/office/drawing/2014/main" id="{7CF947B0-754D-922E-01BB-978312BB22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04831" y="1623039"/>
              <a:ext cx="1106488" cy="6731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7" name="Rectangle 36">
              <a:extLst>
                <a:ext uri="{FF2B5EF4-FFF2-40B4-BE49-F238E27FC236}">
                  <a16:creationId xmlns:a16="http://schemas.microsoft.com/office/drawing/2014/main" id="{72E67C4E-5C8C-19C8-3875-852EBAC2A2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31831" y="1686539"/>
              <a:ext cx="917575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000" dirty="0">
                  <a:solidFill>
                    <a:srgbClr val="000000"/>
                  </a:solidFill>
                </a:rPr>
                <a:t>provider</a:t>
              </a:r>
              <a:endParaRPr lang="en-US" sz="2000" dirty="0"/>
            </a:p>
          </p:txBody>
        </p:sp>
        <p:sp>
          <p:nvSpPr>
            <p:cNvPr id="58" name="Rectangle 37">
              <a:extLst>
                <a:ext uri="{FF2B5EF4-FFF2-40B4-BE49-F238E27FC236}">
                  <a16:creationId xmlns:a16="http://schemas.microsoft.com/office/drawing/2014/main" id="{2EE7C0F1-37AA-4AEE-D863-E8717C43D8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54143" y="1686539"/>
              <a:ext cx="69850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000" dirty="0">
                  <a:solidFill>
                    <a:srgbClr val="000000"/>
                  </a:solidFill>
                </a:rPr>
                <a:t> </a:t>
              </a:r>
              <a:endParaRPr lang="en-US" sz="2000" dirty="0"/>
            </a:p>
          </p:txBody>
        </p:sp>
        <p:sp>
          <p:nvSpPr>
            <p:cNvPr id="59" name="Rectangle 38">
              <a:extLst>
                <a:ext uri="{FF2B5EF4-FFF2-40B4-BE49-F238E27FC236}">
                  <a16:creationId xmlns:a16="http://schemas.microsoft.com/office/drawing/2014/main" id="{0A8EA4C7-35F9-52E4-091F-0E57E88AC5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31831" y="1932601"/>
              <a:ext cx="889000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000" dirty="0">
                  <a:solidFill>
                    <a:srgbClr val="000000"/>
                  </a:solidFill>
                </a:rPr>
                <a:t>network</a:t>
              </a:r>
              <a:endParaRPr lang="en-US" sz="2000" dirty="0"/>
            </a:p>
          </p:txBody>
        </p:sp>
        <p:sp>
          <p:nvSpPr>
            <p:cNvPr id="60" name="Rectangle 39">
              <a:extLst>
                <a:ext uri="{FF2B5EF4-FFF2-40B4-BE49-F238E27FC236}">
                  <a16:creationId xmlns:a16="http://schemas.microsoft.com/office/drawing/2014/main" id="{8BA2A41A-922C-2200-A57F-4A8A941F97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36681" y="1932601"/>
              <a:ext cx="69850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000" dirty="0">
                  <a:solidFill>
                    <a:srgbClr val="000000"/>
                  </a:solidFill>
                </a:rPr>
                <a:t> </a:t>
              </a:r>
              <a:endParaRPr lang="en-US" sz="2000" dirty="0"/>
            </a:p>
          </p:txBody>
        </p:sp>
        <p:sp>
          <p:nvSpPr>
            <p:cNvPr id="61" name="Freeform 40">
              <a:extLst>
                <a:ext uri="{FF2B5EF4-FFF2-40B4-BE49-F238E27FC236}">
                  <a16:creationId xmlns:a16="http://schemas.microsoft.com/office/drawing/2014/main" id="{B60FC745-EAB9-1750-DA66-9C65DCB2070F}"/>
                </a:ext>
              </a:extLst>
            </p:cNvPr>
            <p:cNvSpPr>
              <a:spLocks/>
            </p:cNvSpPr>
            <p:nvPr/>
          </p:nvSpPr>
          <p:spPr bwMode="auto">
            <a:xfrm>
              <a:off x="7392031" y="1673839"/>
              <a:ext cx="893763" cy="574675"/>
            </a:xfrm>
            <a:custGeom>
              <a:avLst/>
              <a:gdLst>
                <a:gd name="T0" fmla="*/ 162 w 563"/>
                <a:gd name="T1" fmla="*/ 0 h 362"/>
                <a:gd name="T2" fmla="*/ 132 w 563"/>
                <a:gd name="T3" fmla="*/ 5 h 362"/>
                <a:gd name="T4" fmla="*/ 108 w 563"/>
                <a:gd name="T5" fmla="*/ 13 h 362"/>
                <a:gd name="T6" fmla="*/ 81 w 563"/>
                <a:gd name="T7" fmla="*/ 30 h 362"/>
                <a:gd name="T8" fmla="*/ 60 w 563"/>
                <a:gd name="T9" fmla="*/ 48 h 362"/>
                <a:gd name="T10" fmla="*/ 35 w 563"/>
                <a:gd name="T11" fmla="*/ 72 h 362"/>
                <a:gd name="T12" fmla="*/ 14 w 563"/>
                <a:gd name="T13" fmla="*/ 102 h 362"/>
                <a:gd name="T14" fmla="*/ 3 w 563"/>
                <a:gd name="T15" fmla="*/ 126 h 362"/>
                <a:gd name="T16" fmla="*/ 0 w 563"/>
                <a:gd name="T17" fmla="*/ 140 h 362"/>
                <a:gd name="T18" fmla="*/ 0 w 563"/>
                <a:gd name="T19" fmla="*/ 156 h 362"/>
                <a:gd name="T20" fmla="*/ 3 w 563"/>
                <a:gd name="T21" fmla="*/ 180 h 362"/>
                <a:gd name="T22" fmla="*/ 17 w 563"/>
                <a:gd name="T23" fmla="*/ 212 h 362"/>
                <a:gd name="T24" fmla="*/ 35 w 563"/>
                <a:gd name="T25" fmla="*/ 241 h 362"/>
                <a:gd name="T26" fmla="*/ 60 w 563"/>
                <a:gd name="T27" fmla="*/ 268 h 362"/>
                <a:gd name="T28" fmla="*/ 81 w 563"/>
                <a:gd name="T29" fmla="*/ 292 h 362"/>
                <a:gd name="T30" fmla="*/ 103 w 563"/>
                <a:gd name="T31" fmla="*/ 316 h 362"/>
                <a:gd name="T32" fmla="*/ 119 w 563"/>
                <a:gd name="T33" fmla="*/ 327 h 362"/>
                <a:gd name="T34" fmla="*/ 135 w 563"/>
                <a:gd name="T35" fmla="*/ 335 h 362"/>
                <a:gd name="T36" fmla="*/ 156 w 563"/>
                <a:gd name="T37" fmla="*/ 341 h 362"/>
                <a:gd name="T38" fmla="*/ 183 w 563"/>
                <a:gd name="T39" fmla="*/ 346 h 362"/>
                <a:gd name="T40" fmla="*/ 200 w 563"/>
                <a:gd name="T41" fmla="*/ 349 h 362"/>
                <a:gd name="T42" fmla="*/ 240 w 563"/>
                <a:gd name="T43" fmla="*/ 354 h 362"/>
                <a:gd name="T44" fmla="*/ 286 w 563"/>
                <a:gd name="T45" fmla="*/ 357 h 362"/>
                <a:gd name="T46" fmla="*/ 334 w 563"/>
                <a:gd name="T47" fmla="*/ 359 h 362"/>
                <a:gd name="T48" fmla="*/ 385 w 563"/>
                <a:gd name="T49" fmla="*/ 362 h 362"/>
                <a:gd name="T50" fmla="*/ 434 w 563"/>
                <a:gd name="T51" fmla="*/ 359 h 362"/>
                <a:gd name="T52" fmla="*/ 477 w 563"/>
                <a:gd name="T53" fmla="*/ 351 h 362"/>
                <a:gd name="T54" fmla="*/ 504 w 563"/>
                <a:gd name="T55" fmla="*/ 343 h 362"/>
                <a:gd name="T56" fmla="*/ 517 w 563"/>
                <a:gd name="T57" fmla="*/ 335 h 362"/>
                <a:gd name="T58" fmla="*/ 528 w 563"/>
                <a:gd name="T59" fmla="*/ 325 h 362"/>
                <a:gd name="T60" fmla="*/ 541 w 563"/>
                <a:gd name="T61" fmla="*/ 306 h 362"/>
                <a:gd name="T62" fmla="*/ 555 w 563"/>
                <a:gd name="T63" fmla="*/ 274 h 362"/>
                <a:gd name="T64" fmla="*/ 560 w 563"/>
                <a:gd name="T65" fmla="*/ 236 h 362"/>
                <a:gd name="T66" fmla="*/ 563 w 563"/>
                <a:gd name="T67" fmla="*/ 193 h 362"/>
                <a:gd name="T68" fmla="*/ 560 w 563"/>
                <a:gd name="T69" fmla="*/ 153 h 362"/>
                <a:gd name="T70" fmla="*/ 557 w 563"/>
                <a:gd name="T71" fmla="*/ 113 h 362"/>
                <a:gd name="T72" fmla="*/ 552 w 563"/>
                <a:gd name="T73" fmla="*/ 78 h 362"/>
                <a:gd name="T74" fmla="*/ 547 w 563"/>
                <a:gd name="T75" fmla="*/ 59 h 362"/>
                <a:gd name="T76" fmla="*/ 544 w 563"/>
                <a:gd name="T77" fmla="*/ 46 h 362"/>
                <a:gd name="T78" fmla="*/ 539 w 563"/>
                <a:gd name="T79" fmla="*/ 30 h 362"/>
                <a:gd name="T80" fmla="*/ 533 w 563"/>
                <a:gd name="T81" fmla="*/ 22 h 362"/>
                <a:gd name="T82" fmla="*/ 522 w 563"/>
                <a:gd name="T83" fmla="*/ 19 h 362"/>
                <a:gd name="T84" fmla="*/ 506 w 563"/>
                <a:gd name="T85" fmla="*/ 16 h 362"/>
                <a:gd name="T86" fmla="*/ 479 w 563"/>
                <a:gd name="T87" fmla="*/ 16 h 362"/>
                <a:gd name="T88" fmla="*/ 466 w 563"/>
                <a:gd name="T89" fmla="*/ 13 h 362"/>
                <a:gd name="T90" fmla="*/ 450 w 563"/>
                <a:gd name="T91" fmla="*/ 11 h 362"/>
                <a:gd name="T92" fmla="*/ 409 w 563"/>
                <a:gd name="T93" fmla="*/ 11 h 362"/>
                <a:gd name="T94" fmla="*/ 364 w 563"/>
                <a:gd name="T95" fmla="*/ 13 h 362"/>
                <a:gd name="T96" fmla="*/ 321 w 563"/>
                <a:gd name="T97" fmla="*/ 13 h 362"/>
                <a:gd name="T98" fmla="*/ 283 w 563"/>
                <a:gd name="T99" fmla="*/ 11 h 362"/>
                <a:gd name="T100" fmla="*/ 248 w 563"/>
                <a:gd name="T101" fmla="*/ 5 h 362"/>
                <a:gd name="T102" fmla="*/ 213 w 563"/>
                <a:gd name="T103" fmla="*/ 0 h 362"/>
                <a:gd name="T104" fmla="*/ 186 w 563"/>
                <a:gd name="T105" fmla="*/ 0 h 362"/>
                <a:gd name="T106" fmla="*/ 175 w 563"/>
                <a:gd name="T107" fmla="*/ 0 h 362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563"/>
                <a:gd name="T163" fmla="*/ 0 h 362"/>
                <a:gd name="T164" fmla="*/ 563 w 563"/>
                <a:gd name="T165" fmla="*/ 362 h 362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563" h="362">
                  <a:moveTo>
                    <a:pt x="175" y="0"/>
                  </a:moveTo>
                  <a:lnTo>
                    <a:pt x="162" y="0"/>
                  </a:lnTo>
                  <a:lnTo>
                    <a:pt x="148" y="3"/>
                  </a:lnTo>
                  <a:lnTo>
                    <a:pt x="132" y="5"/>
                  </a:lnTo>
                  <a:lnTo>
                    <a:pt x="119" y="11"/>
                  </a:lnTo>
                  <a:lnTo>
                    <a:pt x="108" y="13"/>
                  </a:lnTo>
                  <a:lnTo>
                    <a:pt x="95" y="22"/>
                  </a:lnTo>
                  <a:lnTo>
                    <a:pt x="81" y="30"/>
                  </a:lnTo>
                  <a:lnTo>
                    <a:pt x="70" y="38"/>
                  </a:lnTo>
                  <a:lnTo>
                    <a:pt x="60" y="48"/>
                  </a:lnTo>
                  <a:lnTo>
                    <a:pt x="46" y="59"/>
                  </a:lnTo>
                  <a:lnTo>
                    <a:pt x="35" y="72"/>
                  </a:lnTo>
                  <a:lnTo>
                    <a:pt x="25" y="89"/>
                  </a:lnTo>
                  <a:lnTo>
                    <a:pt x="14" y="102"/>
                  </a:lnTo>
                  <a:lnTo>
                    <a:pt x="8" y="118"/>
                  </a:lnTo>
                  <a:lnTo>
                    <a:pt x="3" y="126"/>
                  </a:lnTo>
                  <a:lnTo>
                    <a:pt x="3" y="134"/>
                  </a:lnTo>
                  <a:lnTo>
                    <a:pt x="0" y="140"/>
                  </a:lnTo>
                  <a:lnTo>
                    <a:pt x="0" y="148"/>
                  </a:lnTo>
                  <a:lnTo>
                    <a:pt x="0" y="156"/>
                  </a:lnTo>
                  <a:lnTo>
                    <a:pt x="0" y="164"/>
                  </a:lnTo>
                  <a:lnTo>
                    <a:pt x="3" y="180"/>
                  </a:lnTo>
                  <a:lnTo>
                    <a:pt x="8" y="196"/>
                  </a:lnTo>
                  <a:lnTo>
                    <a:pt x="17" y="212"/>
                  </a:lnTo>
                  <a:lnTo>
                    <a:pt x="27" y="225"/>
                  </a:lnTo>
                  <a:lnTo>
                    <a:pt x="35" y="241"/>
                  </a:lnTo>
                  <a:lnTo>
                    <a:pt x="49" y="255"/>
                  </a:lnTo>
                  <a:lnTo>
                    <a:pt x="60" y="268"/>
                  </a:lnTo>
                  <a:lnTo>
                    <a:pt x="70" y="282"/>
                  </a:lnTo>
                  <a:lnTo>
                    <a:pt x="81" y="292"/>
                  </a:lnTo>
                  <a:lnTo>
                    <a:pt x="92" y="306"/>
                  </a:lnTo>
                  <a:lnTo>
                    <a:pt x="103" y="316"/>
                  </a:lnTo>
                  <a:lnTo>
                    <a:pt x="111" y="322"/>
                  </a:lnTo>
                  <a:lnTo>
                    <a:pt x="119" y="327"/>
                  </a:lnTo>
                  <a:lnTo>
                    <a:pt x="127" y="330"/>
                  </a:lnTo>
                  <a:lnTo>
                    <a:pt x="135" y="335"/>
                  </a:lnTo>
                  <a:lnTo>
                    <a:pt x="146" y="338"/>
                  </a:lnTo>
                  <a:lnTo>
                    <a:pt x="156" y="341"/>
                  </a:lnTo>
                  <a:lnTo>
                    <a:pt x="170" y="343"/>
                  </a:lnTo>
                  <a:lnTo>
                    <a:pt x="183" y="346"/>
                  </a:lnTo>
                  <a:lnTo>
                    <a:pt x="191" y="346"/>
                  </a:lnTo>
                  <a:lnTo>
                    <a:pt x="200" y="349"/>
                  </a:lnTo>
                  <a:lnTo>
                    <a:pt x="218" y="351"/>
                  </a:lnTo>
                  <a:lnTo>
                    <a:pt x="240" y="354"/>
                  </a:lnTo>
                  <a:lnTo>
                    <a:pt x="261" y="354"/>
                  </a:lnTo>
                  <a:lnTo>
                    <a:pt x="286" y="357"/>
                  </a:lnTo>
                  <a:lnTo>
                    <a:pt x="310" y="359"/>
                  </a:lnTo>
                  <a:lnTo>
                    <a:pt x="334" y="359"/>
                  </a:lnTo>
                  <a:lnTo>
                    <a:pt x="361" y="362"/>
                  </a:lnTo>
                  <a:lnTo>
                    <a:pt x="385" y="362"/>
                  </a:lnTo>
                  <a:lnTo>
                    <a:pt x="409" y="359"/>
                  </a:lnTo>
                  <a:lnTo>
                    <a:pt x="434" y="359"/>
                  </a:lnTo>
                  <a:lnTo>
                    <a:pt x="455" y="357"/>
                  </a:lnTo>
                  <a:lnTo>
                    <a:pt x="477" y="351"/>
                  </a:lnTo>
                  <a:lnTo>
                    <a:pt x="493" y="346"/>
                  </a:lnTo>
                  <a:lnTo>
                    <a:pt x="504" y="343"/>
                  </a:lnTo>
                  <a:lnTo>
                    <a:pt x="509" y="338"/>
                  </a:lnTo>
                  <a:lnTo>
                    <a:pt x="517" y="335"/>
                  </a:lnTo>
                  <a:lnTo>
                    <a:pt x="522" y="330"/>
                  </a:lnTo>
                  <a:lnTo>
                    <a:pt x="528" y="325"/>
                  </a:lnTo>
                  <a:lnTo>
                    <a:pt x="533" y="319"/>
                  </a:lnTo>
                  <a:lnTo>
                    <a:pt x="541" y="306"/>
                  </a:lnTo>
                  <a:lnTo>
                    <a:pt x="549" y="292"/>
                  </a:lnTo>
                  <a:lnTo>
                    <a:pt x="555" y="274"/>
                  </a:lnTo>
                  <a:lnTo>
                    <a:pt x="557" y="255"/>
                  </a:lnTo>
                  <a:lnTo>
                    <a:pt x="560" y="236"/>
                  </a:lnTo>
                  <a:lnTo>
                    <a:pt x="563" y="215"/>
                  </a:lnTo>
                  <a:lnTo>
                    <a:pt x="563" y="193"/>
                  </a:lnTo>
                  <a:lnTo>
                    <a:pt x="560" y="172"/>
                  </a:lnTo>
                  <a:lnTo>
                    <a:pt x="560" y="153"/>
                  </a:lnTo>
                  <a:lnTo>
                    <a:pt x="557" y="131"/>
                  </a:lnTo>
                  <a:lnTo>
                    <a:pt x="557" y="113"/>
                  </a:lnTo>
                  <a:lnTo>
                    <a:pt x="555" y="94"/>
                  </a:lnTo>
                  <a:lnTo>
                    <a:pt x="552" y="78"/>
                  </a:lnTo>
                  <a:lnTo>
                    <a:pt x="549" y="64"/>
                  </a:lnTo>
                  <a:lnTo>
                    <a:pt x="547" y="59"/>
                  </a:lnTo>
                  <a:lnTo>
                    <a:pt x="547" y="54"/>
                  </a:lnTo>
                  <a:lnTo>
                    <a:pt x="544" y="46"/>
                  </a:lnTo>
                  <a:lnTo>
                    <a:pt x="541" y="38"/>
                  </a:lnTo>
                  <a:lnTo>
                    <a:pt x="539" y="30"/>
                  </a:lnTo>
                  <a:lnTo>
                    <a:pt x="536" y="27"/>
                  </a:lnTo>
                  <a:lnTo>
                    <a:pt x="533" y="22"/>
                  </a:lnTo>
                  <a:lnTo>
                    <a:pt x="528" y="19"/>
                  </a:lnTo>
                  <a:lnTo>
                    <a:pt x="522" y="19"/>
                  </a:lnTo>
                  <a:lnTo>
                    <a:pt x="520" y="16"/>
                  </a:lnTo>
                  <a:lnTo>
                    <a:pt x="506" y="16"/>
                  </a:lnTo>
                  <a:lnTo>
                    <a:pt x="495" y="16"/>
                  </a:lnTo>
                  <a:lnTo>
                    <a:pt x="479" y="16"/>
                  </a:lnTo>
                  <a:lnTo>
                    <a:pt x="474" y="13"/>
                  </a:lnTo>
                  <a:lnTo>
                    <a:pt x="466" y="13"/>
                  </a:lnTo>
                  <a:lnTo>
                    <a:pt x="458" y="13"/>
                  </a:lnTo>
                  <a:lnTo>
                    <a:pt x="450" y="11"/>
                  </a:lnTo>
                  <a:lnTo>
                    <a:pt x="431" y="11"/>
                  </a:lnTo>
                  <a:lnTo>
                    <a:pt x="409" y="11"/>
                  </a:lnTo>
                  <a:lnTo>
                    <a:pt x="388" y="13"/>
                  </a:lnTo>
                  <a:lnTo>
                    <a:pt x="364" y="13"/>
                  </a:lnTo>
                  <a:lnTo>
                    <a:pt x="342" y="13"/>
                  </a:lnTo>
                  <a:lnTo>
                    <a:pt x="321" y="13"/>
                  </a:lnTo>
                  <a:lnTo>
                    <a:pt x="302" y="13"/>
                  </a:lnTo>
                  <a:lnTo>
                    <a:pt x="283" y="11"/>
                  </a:lnTo>
                  <a:lnTo>
                    <a:pt x="264" y="11"/>
                  </a:lnTo>
                  <a:lnTo>
                    <a:pt x="248" y="5"/>
                  </a:lnTo>
                  <a:lnTo>
                    <a:pt x="229" y="3"/>
                  </a:lnTo>
                  <a:lnTo>
                    <a:pt x="213" y="0"/>
                  </a:lnTo>
                  <a:lnTo>
                    <a:pt x="200" y="0"/>
                  </a:lnTo>
                  <a:lnTo>
                    <a:pt x="186" y="0"/>
                  </a:lnTo>
                  <a:lnTo>
                    <a:pt x="181" y="0"/>
                  </a:lnTo>
                  <a:lnTo>
                    <a:pt x="175" y="0"/>
                  </a:lnTo>
                  <a:close/>
                </a:path>
              </a:pathLst>
            </a:custGeom>
            <a:solidFill>
              <a:srgbClr val="33CC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2" name="Freeform 41">
              <a:extLst>
                <a:ext uri="{FF2B5EF4-FFF2-40B4-BE49-F238E27FC236}">
                  <a16:creationId xmlns:a16="http://schemas.microsoft.com/office/drawing/2014/main" id="{3A177471-8256-8CE6-225D-1A1F453E22E1}"/>
                </a:ext>
              </a:extLst>
            </p:cNvPr>
            <p:cNvSpPr>
              <a:spLocks/>
            </p:cNvSpPr>
            <p:nvPr/>
          </p:nvSpPr>
          <p:spPr bwMode="auto">
            <a:xfrm>
              <a:off x="7892093" y="2631101"/>
              <a:ext cx="346075" cy="336550"/>
            </a:xfrm>
            <a:custGeom>
              <a:avLst/>
              <a:gdLst>
                <a:gd name="T0" fmla="*/ 100 w 218"/>
                <a:gd name="T1" fmla="*/ 0 h 212"/>
                <a:gd name="T2" fmla="*/ 78 w 218"/>
                <a:gd name="T3" fmla="*/ 6 h 212"/>
                <a:gd name="T4" fmla="*/ 57 w 218"/>
                <a:gd name="T5" fmla="*/ 14 h 212"/>
                <a:gd name="T6" fmla="*/ 41 w 218"/>
                <a:gd name="T7" fmla="*/ 25 h 212"/>
                <a:gd name="T8" fmla="*/ 24 w 218"/>
                <a:gd name="T9" fmla="*/ 38 h 212"/>
                <a:gd name="T10" fmla="*/ 14 w 218"/>
                <a:gd name="T11" fmla="*/ 57 h 212"/>
                <a:gd name="T12" fmla="*/ 6 w 218"/>
                <a:gd name="T13" fmla="*/ 76 h 212"/>
                <a:gd name="T14" fmla="*/ 0 w 218"/>
                <a:gd name="T15" fmla="*/ 94 h 212"/>
                <a:gd name="T16" fmla="*/ 0 w 218"/>
                <a:gd name="T17" fmla="*/ 116 h 212"/>
                <a:gd name="T18" fmla="*/ 6 w 218"/>
                <a:gd name="T19" fmla="*/ 137 h 212"/>
                <a:gd name="T20" fmla="*/ 14 w 218"/>
                <a:gd name="T21" fmla="*/ 156 h 212"/>
                <a:gd name="T22" fmla="*/ 24 w 218"/>
                <a:gd name="T23" fmla="*/ 172 h 212"/>
                <a:gd name="T24" fmla="*/ 41 w 218"/>
                <a:gd name="T25" fmla="*/ 188 h 212"/>
                <a:gd name="T26" fmla="*/ 57 w 218"/>
                <a:gd name="T27" fmla="*/ 199 h 212"/>
                <a:gd name="T28" fmla="*/ 78 w 218"/>
                <a:gd name="T29" fmla="*/ 207 h 212"/>
                <a:gd name="T30" fmla="*/ 100 w 218"/>
                <a:gd name="T31" fmla="*/ 212 h 212"/>
                <a:gd name="T32" fmla="*/ 121 w 218"/>
                <a:gd name="T33" fmla="*/ 212 h 212"/>
                <a:gd name="T34" fmla="*/ 143 w 218"/>
                <a:gd name="T35" fmla="*/ 207 h 212"/>
                <a:gd name="T36" fmla="*/ 162 w 218"/>
                <a:gd name="T37" fmla="*/ 199 h 212"/>
                <a:gd name="T38" fmla="*/ 178 w 218"/>
                <a:gd name="T39" fmla="*/ 188 h 212"/>
                <a:gd name="T40" fmla="*/ 194 w 218"/>
                <a:gd name="T41" fmla="*/ 172 h 212"/>
                <a:gd name="T42" fmla="*/ 205 w 218"/>
                <a:gd name="T43" fmla="*/ 156 h 212"/>
                <a:gd name="T44" fmla="*/ 213 w 218"/>
                <a:gd name="T45" fmla="*/ 137 h 212"/>
                <a:gd name="T46" fmla="*/ 218 w 218"/>
                <a:gd name="T47" fmla="*/ 116 h 212"/>
                <a:gd name="T48" fmla="*/ 218 w 218"/>
                <a:gd name="T49" fmla="*/ 94 h 212"/>
                <a:gd name="T50" fmla="*/ 213 w 218"/>
                <a:gd name="T51" fmla="*/ 76 h 212"/>
                <a:gd name="T52" fmla="*/ 205 w 218"/>
                <a:gd name="T53" fmla="*/ 57 h 212"/>
                <a:gd name="T54" fmla="*/ 194 w 218"/>
                <a:gd name="T55" fmla="*/ 38 h 212"/>
                <a:gd name="T56" fmla="*/ 178 w 218"/>
                <a:gd name="T57" fmla="*/ 25 h 212"/>
                <a:gd name="T58" fmla="*/ 162 w 218"/>
                <a:gd name="T59" fmla="*/ 14 h 212"/>
                <a:gd name="T60" fmla="*/ 143 w 218"/>
                <a:gd name="T61" fmla="*/ 6 h 212"/>
                <a:gd name="T62" fmla="*/ 121 w 218"/>
                <a:gd name="T63" fmla="*/ 0 h 212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218"/>
                <a:gd name="T97" fmla="*/ 0 h 212"/>
                <a:gd name="T98" fmla="*/ 218 w 218"/>
                <a:gd name="T99" fmla="*/ 212 h 212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218" h="212">
                  <a:moveTo>
                    <a:pt x="111" y="0"/>
                  </a:moveTo>
                  <a:lnTo>
                    <a:pt x="100" y="0"/>
                  </a:lnTo>
                  <a:lnTo>
                    <a:pt x="89" y="3"/>
                  </a:lnTo>
                  <a:lnTo>
                    <a:pt x="78" y="6"/>
                  </a:lnTo>
                  <a:lnTo>
                    <a:pt x="67" y="8"/>
                  </a:lnTo>
                  <a:lnTo>
                    <a:pt x="57" y="14"/>
                  </a:lnTo>
                  <a:lnTo>
                    <a:pt x="49" y="19"/>
                  </a:lnTo>
                  <a:lnTo>
                    <a:pt x="41" y="25"/>
                  </a:lnTo>
                  <a:lnTo>
                    <a:pt x="33" y="33"/>
                  </a:lnTo>
                  <a:lnTo>
                    <a:pt x="24" y="38"/>
                  </a:lnTo>
                  <a:lnTo>
                    <a:pt x="19" y="46"/>
                  </a:lnTo>
                  <a:lnTo>
                    <a:pt x="14" y="57"/>
                  </a:lnTo>
                  <a:lnTo>
                    <a:pt x="8" y="65"/>
                  </a:lnTo>
                  <a:lnTo>
                    <a:pt x="6" y="76"/>
                  </a:lnTo>
                  <a:lnTo>
                    <a:pt x="3" y="84"/>
                  </a:lnTo>
                  <a:lnTo>
                    <a:pt x="0" y="94"/>
                  </a:lnTo>
                  <a:lnTo>
                    <a:pt x="0" y="105"/>
                  </a:lnTo>
                  <a:lnTo>
                    <a:pt x="0" y="116"/>
                  </a:lnTo>
                  <a:lnTo>
                    <a:pt x="3" y="126"/>
                  </a:lnTo>
                  <a:lnTo>
                    <a:pt x="6" y="137"/>
                  </a:lnTo>
                  <a:lnTo>
                    <a:pt x="8" y="148"/>
                  </a:lnTo>
                  <a:lnTo>
                    <a:pt x="14" y="156"/>
                  </a:lnTo>
                  <a:lnTo>
                    <a:pt x="19" y="164"/>
                  </a:lnTo>
                  <a:lnTo>
                    <a:pt x="24" y="172"/>
                  </a:lnTo>
                  <a:lnTo>
                    <a:pt x="33" y="180"/>
                  </a:lnTo>
                  <a:lnTo>
                    <a:pt x="41" y="188"/>
                  </a:lnTo>
                  <a:lnTo>
                    <a:pt x="49" y="193"/>
                  </a:lnTo>
                  <a:lnTo>
                    <a:pt x="57" y="199"/>
                  </a:lnTo>
                  <a:lnTo>
                    <a:pt x="67" y="204"/>
                  </a:lnTo>
                  <a:lnTo>
                    <a:pt x="78" y="207"/>
                  </a:lnTo>
                  <a:lnTo>
                    <a:pt x="89" y="210"/>
                  </a:lnTo>
                  <a:lnTo>
                    <a:pt x="100" y="212"/>
                  </a:lnTo>
                  <a:lnTo>
                    <a:pt x="111" y="212"/>
                  </a:lnTo>
                  <a:lnTo>
                    <a:pt x="121" y="212"/>
                  </a:lnTo>
                  <a:lnTo>
                    <a:pt x="132" y="210"/>
                  </a:lnTo>
                  <a:lnTo>
                    <a:pt x="143" y="207"/>
                  </a:lnTo>
                  <a:lnTo>
                    <a:pt x="154" y="204"/>
                  </a:lnTo>
                  <a:lnTo>
                    <a:pt x="162" y="199"/>
                  </a:lnTo>
                  <a:lnTo>
                    <a:pt x="170" y="193"/>
                  </a:lnTo>
                  <a:lnTo>
                    <a:pt x="178" y="188"/>
                  </a:lnTo>
                  <a:lnTo>
                    <a:pt x="186" y="180"/>
                  </a:lnTo>
                  <a:lnTo>
                    <a:pt x="194" y="172"/>
                  </a:lnTo>
                  <a:lnTo>
                    <a:pt x="199" y="164"/>
                  </a:lnTo>
                  <a:lnTo>
                    <a:pt x="205" y="156"/>
                  </a:lnTo>
                  <a:lnTo>
                    <a:pt x="210" y="148"/>
                  </a:lnTo>
                  <a:lnTo>
                    <a:pt x="213" y="137"/>
                  </a:lnTo>
                  <a:lnTo>
                    <a:pt x="215" y="126"/>
                  </a:lnTo>
                  <a:lnTo>
                    <a:pt x="218" y="116"/>
                  </a:lnTo>
                  <a:lnTo>
                    <a:pt x="218" y="105"/>
                  </a:lnTo>
                  <a:lnTo>
                    <a:pt x="218" y="94"/>
                  </a:lnTo>
                  <a:lnTo>
                    <a:pt x="215" y="84"/>
                  </a:lnTo>
                  <a:lnTo>
                    <a:pt x="213" y="76"/>
                  </a:lnTo>
                  <a:lnTo>
                    <a:pt x="210" y="65"/>
                  </a:lnTo>
                  <a:lnTo>
                    <a:pt x="205" y="57"/>
                  </a:lnTo>
                  <a:lnTo>
                    <a:pt x="199" y="46"/>
                  </a:lnTo>
                  <a:lnTo>
                    <a:pt x="194" y="38"/>
                  </a:lnTo>
                  <a:lnTo>
                    <a:pt x="186" y="33"/>
                  </a:lnTo>
                  <a:lnTo>
                    <a:pt x="178" y="25"/>
                  </a:lnTo>
                  <a:lnTo>
                    <a:pt x="170" y="19"/>
                  </a:lnTo>
                  <a:lnTo>
                    <a:pt x="162" y="14"/>
                  </a:lnTo>
                  <a:lnTo>
                    <a:pt x="154" y="8"/>
                  </a:lnTo>
                  <a:lnTo>
                    <a:pt x="143" y="6"/>
                  </a:lnTo>
                  <a:lnTo>
                    <a:pt x="132" y="3"/>
                  </a:lnTo>
                  <a:lnTo>
                    <a:pt x="121" y="0"/>
                  </a:lnTo>
                  <a:lnTo>
                    <a:pt x="111" y="0"/>
                  </a:lnTo>
                  <a:close/>
                </a:path>
              </a:pathLst>
            </a:custGeom>
            <a:solidFill>
              <a:srgbClr val="33CC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63" name="Oval 62">
            <a:extLst>
              <a:ext uri="{FF2B5EF4-FFF2-40B4-BE49-F238E27FC236}">
                <a16:creationId xmlns:a16="http://schemas.microsoft.com/office/drawing/2014/main" id="{EE89DED6-65FC-26A8-B4D4-707F52E67CBB}"/>
              </a:ext>
            </a:extLst>
          </p:cNvPr>
          <p:cNvSpPr/>
          <p:nvPr/>
        </p:nvSpPr>
        <p:spPr>
          <a:xfrm>
            <a:off x="5361709" y="1704109"/>
            <a:ext cx="720436" cy="678873"/>
          </a:xfrm>
          <a:prstGeom prst="ellipse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Box 74">
            <a:extLst>
              <a:ext uri="{FF2B5EF4-FFF2-40B4-BE49-F238E27FC236}">
                <a16:creationId xmlns:a16="http://schemas.microsoft.com/office/drawing/2014/main" id="{5950AEA7-4121-6F88-85DC-A0FD66004DAA}"/>
              </a:ext>
            </a:extLst>
          </p:cNvPr>
          <p:cNvSpPr txBox="1"/>
          <p:nvPr/>
        </p:nvSpPr>
        <p:spPr>
          <a:xfrm>
            <a:off x="106622" y="6422962"/>
            <a:ext cx="72761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dirty="0"/>
              <a:t>Copyright © 2010-2025 J.F. Kurose, K.W. Ross</a:t>
            </a:r>
          </a:p>
        </p:txBody>
      </p:sp>
    </p:spTree>
    <p:extLst>
      <p:ext uri="{BB962C8B-B14F-4D97-AF65-F5344CB8AC3E}">
        <p14:creationId xmlns:p14="http://schemas.microsoft.com/office/powerpoint/2010/main" val="3684381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 animBg="1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F4B8DA-E931-FE2B-9E40-CC55D1D438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8627265-85E5-58D7-C2FD-E1A229DDA3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3148" y="1573714"/>
            <a:ext cx="10515600" cy="4351338"/>
          </a:xfrm>
        </p:spPr>
        <p:txBody>
          <a:bodyPr/>
          <a:lstStyle/>
          <a:p>
            <a:pPr marL="346075" indent="-346075">
              <a:defRPr/>
            </a:pPr>
            <a:r>
              <a:rPr lang="en-US" sz="3200" dirty="0"/>
              <a:t>router may learn about more than one route to destination AS, selects route based on:</a:t>
            </a:r>
          </a:p>
          <a:p>
            <a:pPr marL="1084263" lvl="1" indent="-457200">
              <a:buFont typeface="ZapfDingbats" charset="0"/>
              <a:buAutoNum type="arabicPeriod"/>
              <a:defRPr/>
            </a:pPr>
            <a:r>
              <a:rPr lang="en-US" sz="2800" dirty="0"/>
              <a:t>local preference value attribute: policy decision</a:t>
            </a:r>
          </a:p>
          <a:p>
            <a:pPr marL="1084263" lvl="1" indent="-457200">
              <a:buFont typeface="ZapfDingbats" charset="0"/>
              <a:buAutoNum type="arabicPeriod"/>
              <a:defRPr/>
            </a:pPr>
            <a:r>
              <a:rPr lang="en-US" sz="2800" dirty="0"/>
              <a:t>shortest AS-PATH </a:t>
            </a:r>
          </a:p>
          <a:p>
            <a:pPr marL="1084263" lvl="1" indent="-457200">
              <a:buFont typeface="ZapfDingbats" charset="0"/>
              <a:buAutoNum type="arabicPeriod"/>
              <a:defRPr/>
            </a:pPr>
            <a:r>
              <a:rPr lang="en-US" sz="2800" dirty="0"/>
              <a:t>closest NEXT-HOP router: hot potato routing</a:t>
            </a:r>
          </a:p>
          <a:p>
            <a:pPr marL="1084263" lvl="1" indent="-457200">
              <a:buFont typeface="ZapfDingbats" charset="0"/>
              <a:buAutoNum type="arabicPeriod"/>
              <a:defRPr/>
            </a:pPr>
            <a:r>
              <a:rPr lang="en-US" sz="2800" dirty="0"/>
              <a:t>additional criteria </a:t>
            </a:r>
          </a:p>
          <a:p>
            <a:pPr marL="130175" indent="0">
              <a:buNone/>
            </a:pPr>
            <a:endParaRPr lang="en-US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1F266DEA-E8B1-BD8A-0A1D-023BDF17F4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BGP route selection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E1126F-D400-CAF9-5572-95DCA9BE85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19616" y="644308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Network Layer: 5-</a:t>
            </a:r>
            <a:fld id="{C4204591-24BD-A542-B9D5-F8D8A88D2FEE}" type="slidenum">
              <a:rPr lang="en-US" smtClean="0"/>
              <a:pPr/>
              <a:t>52</a:t>
            </a:fld>
            <a:endParaRPr lang="en-US" dirty="0"/>
          </a:p>
        </p:txBody>
      </p:sp>
      <p:sp>
        <p:nvSpPr>
          <p:cNvPr id="2" name="TextBox 74">
            <a:extLst>
              <a:ext uri="{FF2B5EF4-FFF2-40B4-BE49-F238E27FC236}">
                <a16:creationId xmlns:a16="http://schemas.microsoft.com/office/drawing/2014/main" id="{14DA23C6-8A6A-D630-3C88-A521D4D0B596}"/>
              </a:ext>
            </a:extLst>
          </p:cNvPr>
          <p:cNvSpPr txBox="1"/>
          <p:nvPr/>
        </p:nvSpPr>
        <p:spPr>
          <a:xfrm>
            <a:off x="106622" y="6357646"/>
            <a:ext cx="72761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dirty="0"/>
              <a:t>Copyright © 2010-2025 J.F. Kurose, K.W. Ross</a:t>
            </a:r>
          </a:p>
        </p:txBody>
      </p:sp>
    </p:spTree>
    <p:extLst>
      <p:ext uri="{BB962C8B-B14F-4D97-AF65-F5344CB8AC3E}">
        <p14:creationId xmlns:p14="http://schemas.microsoft.com/office/powerpoint/2010/main" val="187195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DEFF3F-64CF-94CD-FADC-270B7FD389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0BD1D1-9442-19DB-9D99-622E3654A6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Inter-AS routing vs. Intra-AS routing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F79821-5F3A-3284-CAEA-69700F4B24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777538737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4AA365-4E02-E8A0-624D-03C673535B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Inter-AS routing vs. Intra-AS routing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F7DDE5-33F9-527F-ADE3-BA445982ED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The primary concern in intra-AS routing is the scalability, whereas in inter-AS routing, “policy” dictates the protocol</a:t>
            </a:r>
          </a:p>
          <a:p>
            <a:endParaRPr lang="en-US" dirty="0"/>
          </a:p>
          <a:p>
            <a:r>
              <a:rPr lang="en-US" dirty="0"/>
              <a:t>If AS has a large number of routers, we can divide it into multiple </a:t>
            </a:r>
            <a:r>
              <a:rPr lang="en-US" dirty="0" err="1"/>
              <a:t>ASes</a:t>
            </a:r>
            <a:r>
              <a:rPr lang="en-US" dirty="0"/>
              <a:t> to fix the scalability issue of the LS and DV algorithms</a:t>
            </a:r>
          </a:p>
          <a:p>
            <a:pPr lvl="1"/>
            <a:r>
              <a:rPr lang="en-US" dirty="0"/>
              <a:t>Any drawback?</a:t>
            </a:r>
          </a:p>
          <a:p>
            <a:pPr lvl="2"/>
            <a:r>
              <a:rPr lang="en-US" dirty="0"/>
              <a:t>Using iBGP and eBGP increases the overall complexity a lot</a:t>
            </a:r>
          </a:p>
          <a:p>
            <a:pPr lvl="2"/>
            <a:r>
              <a:rPr lang="en-US" dirty="0"/>
              <a:t>Communication between two nodes belonging to different </a:t>
            </a:r>
            <a:r>
              <a:rPr lang="en-US" dirty="0" err="1"/>
              <a:t>ASes</a:t>
            </a:r>
            <a:r>
              <a:rPr lang="en-US" dirty="0"/>
              <a:t> might not use the shortest path</a:t>
            </a:r>
          </a:p>
          <a:p>
            <a:pPr lvl="2"/>
            <a:endParaRPr lang="en-US" dirty="0"/>
          </a:p>
          <a:p>
            <a:r>
              <a:rPr lang="en-US" dirty="0"/>
              <a:t>Multiple </a:t>
            </a:r>
            <a:r>
              <a:rPr lang="en-US" dirty="0" err="1"/>
              <a:t>ASes</a:t>
            </a:r>
            <a:r>
              <a:rPr lang="en-US" dirty="0"/>
              <a:t> can reduce the size of forwarding tables on routers, as an AS can advertise its allocated subnet to other </a:t>
            </a:r>
            <a:r>
              <a:rPr lang="en-US" dirty="0" err="1"/>
              <a:t>ASes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631835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DC7DBD-7E9E-6486-BB29-8671F9090C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B3F78D-49A9-F1C1-A87F-CF700CC870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Distance vector routing</a:t>
            </a:r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6A096AFD-2E2D-151A-0C26-2E6F332BCAB0}"/>
              </a:ext>
            </a:extLst>
          </p:cNvPr>
          <p:cNvSpPr/>
          <p:nvPr/>
        </p:nvSpPr>
        <p:spPr>
          <a:xfrm>
            <a:off x="4898573" y="3831772"/>
            <a:ext cx="1066800" cy="77288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400" dirty="0"/>
              <a:t>X</a:t>
            </a: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19750595-CC5F-0FE3-CE46-7E9EA8BA8A6A}"/>
              </a:ext>
            </a:extLst>
          </p:cNvPr>
          <p:cNvSpPr/>
          <p:nvPr/>
        </p:nvSpPr>
        <p:spPr>
          <a:xfrm>
            <a:off x="7434941" y="3842658"/>
            <a:ext cx="1066800" cy="77288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400" dirty="0"/>
              <a:t>Z</a:t>
            </a:r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A32B9AEB-10E5-EF70-5843-250A2AF811E4}"/>
              </a:ext>
            </a:extLst>
          </p:cNvPr>
          <p:cNvSpPr/>
          <p:nvPr/>
        </p:nvSpPr>
        <p:spPr>
          <a:xfrm>
            <a:off x="4931230" y="1915888"/>
            <a:ext cx="1066800" cy="77288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400" dirty="0"/>
              <a:t>Y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69FB63D0-30A8-ECC7-C8C0-DD6DCE04246E}"/>
              </a:ext>
            </a:extLst>
          </p:cNvPr>
          <p:cNvSpPr txBox="1"/>
          <p:nvPr/>
        </p:nvSpPr>
        <p:spPr>
          <a:xfrm>
            <a:off x="5105399" y="3117645"/>
            <a:ext cx="5769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/>
              <a:t>4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B675B40B-518C-0B35-01B0-C9B50A475705}"/>
              </a:ext>
            </a:extLst>
          </p:cNvPr>
          <p:cNvSpPr txBox="1"/>
          <p:nvPr/>
        </p:nvSpPr>
        <p:spPr>
          <a:xfrm>
            <a:off x="6596742" y="4227989"/>
            <a:ext cx="5769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/>
              <a:t>50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2" name="Table 71">
                <a:extLst>
                  <a:ext uri="{FF2B5EF4-FFF2-40B4-BE49-F238E27FC236}">
                    <a16:creationId xmlns:a16="http://schemas.microsoft.com/office/drawing/2014/main" id="{AE62F13C-F3B0-4D9C-2217-306416835EF6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584201" y="4486121"/>
              <a:ext cx="3149600" cy="1268970"/>
            </p:xfrm>
            <a:graphic>
              <a:graphicData uri="http://schemas.openxmlformats.org/drawingml/2006/table">
                <a:tbl>
                  <a:tblPr bandRow="1">
                    <a:tableStyleId>{5C22544A-7EE6-4342-B048-85BDC9FD1C3A}</a:tableStyleId>
                  </a:tblPr>
                  <a:tblGrid>
                    <a:gridCol w="515257">
                      <a:extLst>
                        <a:ext uri="{9D8B030D-6E8A-4147-A177-3AD203B41FA5}">
                          <a16:colId xmlns:a16="http://schemas.microsoft.com/office/drawing/2014/main" val="1041368970"/>
                        </a:ext>
                      </a:extLst>
                    </a:gridCol>
                    <a:gridCol w="816429">
                      <a:extLst>
                        <a:ext uri="{9D8B030D-6E8A-4147-A177-3AD203B41FA5}">
                          <a16:colId xmlns:a16="http://schemas.microsoft.com/office/drawing/2014/main" val="3138672394"/>
                        </a:ext>
                      </a:extLst>
                    </a:gridCol>
                    <a:gridCol w="936171">
                      <a:extLst>
                        <a:ext uri="{9D8B030D-6E8A-4147-A177-3AD203B41FA5}">
                          <a16:colId xmlns:a16="http://schemas.microsoft.com/office/drawing/2014/main" val="358923639"/>
                        </a:ext>
                      </a:extLst>
                    </a:gridCol>
                    <a:gridCol w="881743">
                      <a:extLst>
                        <a:ext uri="{9D8B030D-6E8A-4147-A177-3AD203B41FA5}">
                          <a16:colId xmlns:a16="http://schemas.microsoft.com/office/drawing/2014/main" val="30883990"/>
                        </a:ext>
                      </a:extLst>
                    </a:gridCol>
                  </a:tblGrid>
                  <a:tr h="422990">
                    <a:tc>
                      <a:txBody>
                        <a:bodyPr/>
                        <a:lstStyle/>
                        <a:p>
                          <a:endParaRPr lang="en-IN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Y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Z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9518706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824743364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DV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634013817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2" name="Table 71">
                <a:extLst>
                  <a:ext uri="{FF2B5EF4-FFF2-40B4-BE49-F238E27FC236}">
                    <a16:creationId xmlns:a16="http://schemas.microsoft.com/office/drawing/2014/main" id="{E53E5219-C99A-BE02-496B-C3D3F2678469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118712296"/>
                  </p:ext>
                </p:extLst>
              </p:nvPr>
            </p:nvGraphicFramePr>
            <p:xfrm>
              <a:off x="584201" y="4486121"/>
              <a:ext cx="3149600" cy="1268970"/>
            </p:xfrm>
            <a:graphic>
              <a:graphicData uri="http://schemas.openxmlformats.org/drawingml/2006/table">
                <a:tbl>
                  <a:tblPr bandRow="1">
                    <a:tableStyleId>{5C22544A-7EE6-4342-B048-85BDC9FD1C3A}</a:tableStyleId>
                  </a:tblPr>
                  <a:tblGrid>
                    <a:gridCol w="515257">
                      <a:extLst>
                        <a:ext uri="{9D8B030D-6E8A-4147-A177-3AD203B41FA5}">
                          <a16:colId xmlns:a16="http://schemas.microsoft.com/office/drawing/2014/main" val="1041368970"/>
                        </a:ext>
                      </a:extLst>
                    </a:gridCol>
                    <a:gridCol w="816429">
                      <a:extLst>
                        <a:ext uri="{9D8B030D-6E8A-4147-A177-3AD203B41FA5}">
                          <a16:colId xmlns:a16="http://schemas.microsoft.com/office/drawing/2014/main" val="3138672394"/>
                        </a:ext>
                      </a:extLst>
                    </a:gridCol>
                    <a:gridCol w="936171">
                      <a:extLst>
                        <a:ext uri="{9D8B030D-6E8A-4147-A177-3AD203B41FA5}">
                          <a16:colId xmlns:a16="http://schemas.microsoft.com/office/drawing/2014/main" val="358923639"/>
                        </a:ext>
                      </a:extLst>
                    </a:gridCol>
                    <a:gridCol w="881743">
                      <a:extLst>
                        <a:ext uri="{9D8B030D-6E8A-4147-A177-3AD203B41FA5}">
                          <a16:colId xmlns:a16="http://schemas.microsoft.com/office/drawing/2014/main" val="30883990"/>
                        </a:ext>
                      </a:extLst>
                    </a:gridCol>
                  </a:tblGrid>
                  <a:tr h="422990">
                    <a:tc>
                      <a:txBody>
                        <a:bodyPr/>
                        <a:lstStyle/>
                        <a:p>
                          <a:endParaRPr lang="en-IN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Y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Z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9518706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42857" t="-107143" r="-95455" b="-1085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57931" t="-107143" r="-1379" b="-10857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824743364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DV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634013817"/>
                      </a:ext>
                    </a:extLst>
                  </a:tr>
                </a:tbl>
              </a:graphicData>
            </a:graphic>
          </p:graphicFrame>
        </mc:Fallback>
      </mc:AlternateContent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4BA4A4EC-AD38-766E-B491-6B348DF1B9A6}"/>
              </a:ext>
            </a:extLst>
          </p:cNvPr>
          <p:cNvCxnSpPr>
            <a:stCxn id="48" idx="5"/>
            <a:endCxn id="46" idx="1"/>
          </p:cNvCxnSpPr>
          <p:nvPr/>
        </p:nvCxnSpPr>
        <p:spPr>
          <a:xfrm>
            <a:off x="5841801" y="2575587"/>
            <a:ext cx="1749369" cy="13802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TextBox 83">
            <a:extLst>
              <a:ext uri="{FF2B5EF4-FFF2-40B4-BE49-F238E27FC236}">
                <a16:creationId xmlns:a16="http://schemas.microsoft.com/office/drawing/2014/main" id="{77C7A1DF-7110-1909-F1EA-875ABD2B568A}"/>
              </a:ext>
            </a:extLst>
          </p:cNvPr>
          <p:cNvSpPr txBox="1"/>
          <p:nvPr/>
        </p:nvSpPr>
        <p:spPr>
          <a:xfrm>
            <a:off x="6662054" y="2987017"/>
            <a:ext cx="5769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/>
              <a:t>3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22185B7C-B231-2161-8939-A42C8C28621F}"/>
              </a:ext>
            </a:extLst>
          </p:cNvPr>
          <p:cNvCxnSpPr>
            <a:stCxn id="48" idx="4"/>
            <a:endCxn id="45" idx="0"/>
          </p:cNvCxnSpPr>
          <p:nvPr/>
        </p:nvCxnSpPr>
        <p:spPr>
          <a:xfrm flipH="1">
            <a:off x="5431973" y="2688773"/>
            <a:ext cx="32657" cy="11429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ACF44625-BAC8-48FC-A389-E3502209C8A7}"/>
              </a:ext>
            </a:extLst>
          </p:cNvPr>
          <p:cNvCxnSpPr>
            <a:stCxn id="46" idx="2"/>
            <a:endCxn id="45" idx="6"/>
          </p:cNvCxnSpPr>
          <p:nvPr/>
        </p:nvCxnSpPr>
        <p:spPr>
          <a:xfrm flipH="1" flipV="1">
            <a:off x="5965373" y="4218215"/>
            <a:ext cx="1469568" cy="108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D4FA00C-416A-B70C-C921-EB1DAA6B55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7959812"/>
              </p:ext>
            </p:extLst>
          </p:nvPr>
        </p:nvGraphicFramePr>
        <p:xfrm>
          <a:off x="6527794" y="937380"/>
          <a:ext cx="3182258" cy="196911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89435">
                  <a:extLst>
                    <a:ext uri="{9D8B030D-6E8A-4147-A177-3AD203B41FA5}">
                      <a16:colId xmlns:a16="http://schemas.microsoft.com/office/drawing/2014/main" val="1041368970"/>
                    </a:ext>
                  </a:extLst>
                </a:gridCol>
                <a:gridCol w="794652">
                  <a:extLst>
                    <a:ext uri="{9D8B030D-6E8A-4147-A177-3AD203B41FA5}">
                      <a16:colId xmlns:a16="http://schemas.microsoft.com/office/drawing/2014/main" val="3138672394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358923639"/>
                    </a:ext>
                  </a:extLst>
                </a:gridCol>
                <a:gridCol w="859971">
                  <a:extLst>
                    <a:ext uri="{9D8B030D-6E8A-4147-A177-3AD203B41FA5}">
                      <a16:colId xmlns:a16="http://schemas.microsoft.com/office/drawing/2014/main" val="30883990"/>
                    </a:ext>
                  </a:extLst>
                </a:gridCol>
              </a:tblGrid>
              <a:tr h="393822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9518706"/>
                  </a:ext>
                </a:extLst>
              </a:tr>
              <a:tr h="393822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4743364"/>
                  </a:ext>
                </a:extLst>
              </a:tr>
              <a:tr h="393822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5748092"/>
                  </a:ext>
                </a:extLst>
              </a:tr>
              <a:tr h="393822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DV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0452933"/>
                  </a:ext>
                </a:extLst>
              </a:tr>
              <a:tr h="393822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ODV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6142321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C3C2CB34-D1DB-8C27-7014-BF2D236679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4833566"/>
              </p:ext>
            </p:extLst>
          </p:nvPr>
        </p:nvGraphicFramePr>
        <p:xfrm>
          <a:off x="8334820" y="4584096"/>
          <a:ext cx="2928992" cy="18288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56780">
                  <a:extLst>
                    <a:ext uri="{9D8B030D-6E8A-4147-A177-3AD203B41FA5}">
                      <a16:colId xmlns:a16="http://schemas.microsoft.com/office/drawing/2014/main" val="1041368970"/>
                    </a:ext>
                  </a:extLst>
                </a:gridCol>
                <a:gridCol w="807716">
                  <a:extLst>
                    <a:ext uri="{9D8B030D-6E8A-4147-A177-3AD203B41FA5}">
                      <a16:colId xmlns:a16="http://schemas.microsoft.com/office/drawing/2014/main" val="3138672394"/>
                    </a:ext>
                  </a:extLst>
                </a:gridCol>
                <a:gridCol w="732248">
                  <a:extLst>
                    <a:ext uri="{9D8B030D-6E8A-4147-A177-3AD203B41FA5}">
                      <a16:colId xmlns:a16="http://schemas.microsoft.com/office/drawing/2014/main" val="358923639"/>
                    </a:ext>
                  </a:extLst>
                </a:gridCol>
                <a:gridCol w="732248">
                  <a:extLst>
                    <a:ext uri="{9D8B030D-6E8A-4147-A177-3AD203B41FA5}">
                      <a16:colId xmlns:a16="http://schemas.microsoft.com/office/drawing/2014/main" val="30883990"/>
                    </a:ext>
                  </a:extLst>
                </a:gridCol>
              </a:tblGrid>
              <a:tr h="320604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9518706"/>
                  </a:ext>
                </a:extLst>
              </a:tr>
              <a:tr h="320604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50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4743364"/>
                  </a:ext>
                </a:extLst>
              </a:tr>
              <a:tr h="320604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5748092"/>
                  </a:ext>
                </a:extLst>
              </a:tr>
              <a:tr h="320604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DV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50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5824019"/>
                  </a:ext>
                </a:extLst>
              </a:tr>
              <a:tr h="320604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ODV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400863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DFED924E-F073-AA71-763F-E447671EB177}"/>
              </a:ext>
            </a:extLst>
          </p:cNvPr>
          <p:cNvSpPr txBox="1"/>
          <p:nvPr/>
        </p:nvSpPr>
        <p:spPr>
          <a:xfrm>
            <a:off x="838200" y="1915888"/>
            <a:ext cx="23295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/>
              <a:t>Compute DV</a:t>
            </a:r>
          </a:p>
        </p:txBody>
      </p:sp>
    </p:spTree>
    <p:extLst>
      <p:ext uri="{BB962C8B-B14F-4D97-AF65-F5344CB8AC3E}">
        <p14:creationId xmlns:p14="http://schemas.microsoft.com/office/powerpoint/2010/main" val="19466475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453CDC-4D2D-71CB-6BCB-99AE99CA7E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CF9C24-7F43-3642-809B-D3117694B4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Distance vector routing</a:t>
            </a:r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EF693099-EC40-4BE0-572A-08AC23170925}"/>
              </a:ext>
            </a:extLst>
          </p:cNvPr>
          <p:cNvSpPr/>
          <p:nvPr/>
        </p:nvSpPr>
        <p:spPr>
          <a:xfrm>
            <a:off x="4898573" y="3831772"/>
            <a:ext cx="1066800" cy="77288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400" dirty="0"/>
              <a:t>X</a:t>
            </a: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28AC4D76-7310-D89F-7029-9D5496BE8D3B}"/>
              </a:ext>
            </a:extLst>
          </p:cNvPr>
          <p:cNvSpPr/>
          <p:nvPr/>
        </p:nvSpPr>
        <p:spPr>
          <a:xfrm>
            <a:off x="7434941" y="3842658"/>
            <a:ext cx="1066800" cy="77288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400" dirty="0"/>
              <a:t>Z</a:t>
            </a:r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84CA8B85-3444-F527-EB49-7BABFD102668}"/>
              </a:ext>
            </a:extLst>
          </p:cNvPr>
          <p:cNvSpPr/>
          <p:nvPr/>
        </p:nvSpPr>
        <p:spPr>
          <a:xfrm>
            <a:off x="4931230" y="1915888"/>
            <a:ext cx="1066800" cy="77288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400" dirty="0"/>
              <a:t>Y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D3187692-7A33-EDF9-BBDF-6893C67B446D}"/>
              </a:ext>
            </a:extLst>
          </p:cNvPr>
          <p:cNvSpPr txBox="1"/>
          <p:nvPr/>
        </p:nvSpPr>
        <p:spPr>
          <a:xfrm>
            <a:off x="5105399" y="3117645"/>
            <a:ext cx="5769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/>
              <a:t>4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AF89993C-813C-63E3-F547-C5B8491442F3}"/>
              </a:ext>
            </a:extLst>
          </p:cNvPr>
          <p:cNvSpPr txBox="1"/>
          <p:nvPr/>
        </p:nvSpPr>
        <p:spPr>
          <a:xfrm>
            <a:off x="6596742" y="4227989"/>
            <a:ext cx="5769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/>
              <a:t>50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2" name="Table 71">
                <a:extLst>
                  <a:ext uri="{FF2B5EF4-FFF2-40B4-BE49-F238E27FC236}">
                    <a16:creationId xmlns:a16="http://schemas.microsoft.com/office/drawing/2014/main" id="{EBCA8503-BBA5-DC02-A478-B7389E70C950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584201" y="4486121"/>
              <a:ext cx="3149600" cy="1268970"/>
            </p:xfrm>
            <a:graphic>
              <a:graphicData uri="http://schemas.openxmlformats.org/drawingml/2006/table">
                <a:tbl>
                  <a:tblPr bandRow="1">
                    <a:tableStyleId>{5C22544A-7EE6-4342-B048-85BDC9FD1C3A}</a:tableStyleId>
                  </a:tblPr>
                  <a:tblGrid>
                    <a:gridCol w="515257">
                      <a:extLst>
                        <a:ext uri="{9D8B030D-6E8A-4147-A177-3AD203B41FA5}">
                          <a16:colId xmlns:a16="http://schemas.microsoft.com/office/drawing/2014/main" val="1041368970"/>
                        </a:ext>
                      </a:extLst>
                    </a:gridCol>
                    <a:gridCol w="816429">
                      <a:extLst>
                        <a:ext uri="{9D8B030D-6E8A-4147-A177-3AD203B41FA5}">
                          <a16:colId xmlns:a16="http://schemas.microsoft.com/office/drawing/2014/main" val="3138672394"/>
                        </a:ext>
                      </a:extLst>
                    </a:gridCol>
                    <a:gridCol w="936171">
                      <a:extLst>
                        <a:ext uri="{9D8B030D-6E8A-4147-A177-3AD203B41FA5}">
                          <a16:colId xmlns:a16="http://schemas.microsoft.com/office/drawing/2014/main" val="358923639"/>
                        </a:ext>
                      </a:extLst>
                    </a:gridCol>
                    <a:gridCol w="881743">
                      <a:extLst>
                        <a:ext uri="{9D8B030D-6E8A-4147-A177-3AD203B41FA5}">
                          <a16:colId xmlns:a16="http://schemas.microsoft.com/office/drawing/2014/main" val="30883990"/>
                        </a:ext>
                      </a:extLst>
                    </a:gridCol>
                  </a:tblGrid>
                  <a:tr h="422990">
                    <a:tc>
                      <a:txBody>
                        <a:bodyPr/>
                        <a:lstStyle/>
                        <a:p>
                          <a:endParaRPr lang="en-IN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Y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Z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9518706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824743364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DV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634013817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2" name="Table 71">
                <a:extLst>
                  <a:ext uri="{FF2B5EF4-FFF2-40B4-BE49-F238E27FC236}">
                    <a16:creationId xmlns:a16="http://schemas.microsoft.com/office/drawing/2014/main" id="{E53E5219-C99A-BE02-496B-C3D3F2678469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118712296"/>
                  </p:ext>
                </p:extLst>
              </p:nvPr>
            </p:nvGraphicFramePr>
            <p:xfrm>
              <a:off x="584201" y="4486121"/>
              <a:ext cx="3149600" cy="1268970"/>
            </p:xfrm>
            <a:graphic>
              <a:graphicData uri="http://schemas.openxmlformats.org/drawingml/2006/table">
                <a:tbl>
                  <a:tblPr bandRow="1">
                    <a:tableStyleId>{5C22544A-7EE6-4342-B048-85BDC9FD1C3A}</a:tableStyleId>
                  </a:tblPr>
                  <a:tblGrid>
                    <a:gridCol w="515257">
                      <a:extLst>
                        <a:ext uri="{9D8B030D-6E8A-4147-A177-3AD203B41FA5}">
                          <a16:colId xmlns:a16="http://schemas.microsoft.com/office/drawing/2014/main" val="1041368970"/>
                        </a:ext>
                      </a:extLst>
                    </a:gridCol>
                    <a:gridCol w="816429">
                      <a:extLst>
                        <a:ext uri="{9D8B030D-6E8A-4147-A177-3AD203B41FA5}">
                          <a16:colId xmlns:a16="http://schemas.microsoft.com/office/drawing/2014/main" val="3138672394"/>
                        </a:ext>
                      </a:extLst>
                    </a:gridCol>
                    <a:gridCol w="936171">
                      <a:extLst>
                        <a:ext uri="{9D8B030D-6E8A-4147-A177-3AD203B41FA5}">
                          <a16:colId xmlns:a16="http://schemas.microsoft.com/office/drawing/2014/main" val="358923639"/>
                        </a:ext>
                      </a:extLst>
                    </a:gridCol>
                    <a:gridCol w="881743">
                      <a:extLst>
                        <a:ext uri="{9D8B030D-6E8A-4147-A177-3AD203B41FA5}">
                          <a16:colId xmlns:a16="http://schemas.microsoft.com/office/drawing/2014/main" val="30883990"/>
                        </a:ext>
                      </a:extLst>
                    </a:gridCol>
                  </a:tblGrid>
                  <a:tr h="422990">
                    <a:tc>
                      <a:txBody>
                        <a:bodyPr/>
                        <a:lstStyle/>
                        <a:p>
                          <a:endParaRPr lang="en-IN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Y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Z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9518706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42857" t="-107143" r="-95455" b="-1085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57931" t="-107143" r="-1379" b="-10857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824743364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DV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634013817"/>
                      </a:ext>
                    </a:extLst>
                  </a:tr>
                </a:tbl>
              </a:graphicData>
            </a:graphic>
          </p:graphicFrame>
        </mc:Fallback>
      </mc:AlternateContent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9544A60B-C456-2B44-19BE-DA8B88834C08}"/>
              </a:ext>
            </a:extLst>
          </p:cNvPr>
          <p:cNvCxnSpPr>
            <a:stCxn id="48" idx="5"/>
            <a:endCxn id="46" idx="1"/>
          </p:cNvCxnSpPr>
          <p:nvPr/>
        </p:nvCxnSpPr>
        <p:spPr>
          <a:xfrm>
            <a:off x="5841801" y="2575587"/>
            <a:ext cx="1749369" cy="13802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TextBox 83">
            <a:extLst>
              <a:ext uri="{FF2B5EF4-FFF2-40B4-BE49-F238E27FC236}">
                <a16:creationId xmlns:a16="http://schemas.microsoft.com/office/drawing/2014/main" id="{9B6EC87A-6921-C930-6C31-611669D46122}"/>
              </a:ext>
            </a:extLst>
          </p:cNvPr>
          <p:cNvSpPr txBox="1"/>
          <p:nvPr/>
        </p:nvSpPr>
        <p:spPr>
          <a:xfrm>
            <a:off x="6662054" y="2987017"/>
            <a:ext cx="5769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/>
              <a:t>3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7DA7572D-DB7D-68B4-096F-E04200D886B7}"/>
              </a:ext>
            </a:extLst>
          </p:cNvPr>
          <p:cNvCxnSpPr>
            <a:stCxn id="48" idx="4"/>
            <a:endCxn id="45" idx="0"/>
          </p:cNvCxnSpPr>
          <p:nvPr/>
        </p:nvCxnSpPr>
        <p:spPr>
          <a:xfrm flipH="1">
            <a:off x="5431973" y="2688773"/>
            <a:ext cx="32657" cy="11429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9D246A45-071E-B63D-61C1-F2B6EDE12F4C}"/>
              </a:ext>
            </a:extLst>
          </p:cNvPr>
          <p:cNvCxnSpPr>
            <a:stCxn id="46" idx="2"/>
            <a:endCxn id="45" idx="6"/>
          </p:cNvCxnSpPr>
          <p:nvPr/>
        </p:nvCxnSpPr>
        <p:spPr>
          <a:xfrm flipH="1" flipV="1">
            <a:off x="5965373" y="4218215"/>
            <a:ext cx="1469568" cy="108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3C9263A-341C-7DFF-1652-61928D555B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1100475"/>
              </p:ext>
            </p:extLst>
          </p:nvPr>
        </p:nvGraphicFramePr>
        <p:xfrm>
          <a:off x="6527794" y="937380"/>
          <a:ext cx="3182258" cy="196911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89435">
                  <a:extLst>
                    <a:ext uri="{9D8B030D-6E8A-4147-A177-3AD203B41FA5}">
                      <a16:colId xmlns:a16="http://schemas.microsoft.com/office/drawing/2014/main" val="1041368970"/>
                    </a:ext>
                  </a:extLst>
                </a:gridCol>
                <a:gridCol w="794652">
                  <a:extLst>
                    <a:ext uri="{9D8B030D-6E8A-4147-A177-3AD203B41FA5}">
                      <a16:colId xmlns:a16="http://schemas.microsoft.com/office/drawing/2014/main" val="3138672394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358923639"/>
                    </a:ext>
                  </a:extLst>
                </a:gridCol>
                <a:gridCol w="859971">
                  <a:extLst>
                    <a:ext uri="{9D8B030D-6E8A-4147-A177-3AD203B41FA5}">
                      <a16:colId xmlns:a16="http://schemas.microsoft.com/office/drawing/2014/main" val="30883990"/>
                    </a:ext>
                  </a:extLst>
                </a:gridCol>
              </a:tblGrid>
              <a:tr h="393822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9518706"/>
                  </a:ext>
                </a:extLst>
              </a:tr>
              <a:tr h="393822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4743364"/>
                  </a:ext>
                </a:extLst>
              </a:tr>
              <a:tr h="393822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50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5748092"/>
                  </a:ext>
                </a:extLst>
              </a:tr>
              <a:tr h="393822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DV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0452933"/>
                  </a:ext>
                </a:extLst>
              </a:tr>
              <a:tr h="393822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ODV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6142321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D3DACC39-5909-4066-E7CA-6802C2DC45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6700990"/>
              </p:ext>
            </p:extLst>
          </p:nvPr>
        </p:nvGraphicFramePr>
        <p:xfrm>
          <a:off x="8334820" y="4584096"/>
          <a:ext cx="2928992" cy="18288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56780">
                  <a:extLst>
                    <a:ext uri="{9D8B030D-6E8A-4147-A177-3AD203B41FA5}">
                      <a16:colId xmlns:a16="http://schemas.microsoft.com/office/drawing/2014/main" val="1041368970"/>
                    </a:ext>
                  </a:extLst>
                </a:gridCol>
                <a:gridCol w="807716">
                  <a:extLst>
                    <a:ext uri="{9D8B030D-6E8A-4147-A177-3AD203B41FA5}">
                      <a16:colId xmlns:a16="http://schemas.microsoft.com/office/drawing/2014/main" val="3138672394"/>
                    </a:ext>
                  </a:extLst>
                </a:gridCol>
                <a:gridCol w="732248">
                  <a:extLst>
                    <a:ext uri="{9D8B030D-6E8A-4147-A177-3AD203B41FA5}">
                      <a16:colId xmlns:a16="http://schemas.microsoft.com/office/drawing/2014/main" val="358923639"/>
                    </a:ext>
                  </a:extLst>
                </a:gridCol>
                <a:gridCol w="732248">
                  <a:extLst>
                    <a:ext uri="{9D8B030D-6E8A-4147-A177-3AD203B41FA5}">
                      <a16:colId xmlns:a16="http://schemas.microsoft.com/office/drawing/2014/main" val="30883990"/>
                    </a:ext>
                  </a:extLst>
                </a:gridCol>
              </a:tblGrid>
              <a:tr h="320604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9518706"/>
                  </a:ext>
                </a:extLst>
              </a:tr>
              <a:tr h="320604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50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4743364"/>
                  </a:ext>
                </a:extLst>
              </a:tr>
              <a:tr h="320604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5748092"/>
                  </a:ext>
                </a:extLst>
              </a:tr>
              <a:tr h="320604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DV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5824019"/>
                  </a:ext>
                </a:extLst>
              </a:tr>
              <a:tr h="320604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ODV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50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400863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F806DE15-A25D-403A-E9D0-56712A005B23}"/>
              </a:ext>
            </a:extLst>
          </p:cNvPr>
          <p:cNvSpPr txBox="1"/>
          <p:nvPr/>
        </p:nvSpPr>
        <p:spPr>
          <a:xfrm>
            <a:off x="838200" y="1915888"/>
            <a:ext cx="23295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/>
              <a:t>Share DV</a:t>
            </a:r>
          </a:p>
        </p:txBody>
      </p:sp>
    </p:spTree>
    <p:extLst>
      <p:ext uri="{BB962C8B-B14F-4D97-AF65-F5344CB8AC3E}">
        <p14:creationId xmlns:p14="http://schemas.microsoft.com/office/powerpoint/2010/main" val="3510165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10C435-9D4C-1DE3-8538-4893506F38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CE46D3-B62C-9105-2DC7-0ACD7F334D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Distance vector routing</a:t>
            </a:r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01409079-F6EE-E0FB-1823-5457ABBF5E58}"/>
              </a:ext>
            </a:extLst>
          </p:cNvPr>
          <p:cNvSpPr/>
          <p:nvPr/>
        </p:nvSpPr>
        <p:spPr>
          <a:xfrm>
            <a:off x="4898573" y="3831772"/>
            <a:ext cx="1066800" cy="77288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400" dirty="0"/>
              <a:t>X</a:t>
            </a: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F44DBDDE-B811-DB77-74E2-D6BD827DD8D9}"/>
              </a:ext>
            </a:extLst>
          </p:cNvPr>
          <p:cNvSpPr/>
          <p:nvPr/>
        </p:nvSpPr>
        <p:spPr>
          <a:xfrm>
            <a:off x="7434941" y="3842658"/>
            <a:ext cx="1066800" cy="77288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400" dirty="0"/>
              <a:t>Z</a:t>
            </a:r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E2A402E9-E0D3-F6A9-666A-492F5C6143B7}"/>
              </a:ext>
            </a:extLst>
          </p:cNvPr>
          <p:cNvSpPr/>
          <p:nvPr/>
        </p:nvSpPr>
        <p:spPr>
          <a:xfrm>
            <a:off x="4931230" y="1915888"/>
            <a:ext cx="1066800" cy="77288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400" dirty="0"/>
              <a:t>Y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80CC39E5-8902-1F68-3038-C00D6767257F}"/>
              </a:ext>
            </a:extLst>
          </p:cNvPr>
          <p:cNvSpPr txBox="1"/>
          <p:nvPr/>
        </p:nvSpPr>
        <p:spPr>
          <a:xfrm>
            <a:off x="5105399" y="3117645"/>
            <a:ext cx="5769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/>
              <a:t>4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4573F4E2-8744-2AE2-DD72-053E99583BC7}"/>
              </a:ext>
            </a:extLst>
          </p:cNvPr>
          <p:cNvSpPr txBox="1"/>
          <p:nvPr/>
        </p:nvSpPr>
        <p:spPr>
          <a:xfrm>
            <a:off x="6596742" y="4227989"/>
            <a:ext cx="5769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/>
              <a:t>50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2" name="Table 71">
                <a:extLst>
                  <a:ext uri="{FF2B5EF4-FFF2-40B4-BE49-F238E27FC236}">
                    <a16:creationId xmlns:a16="http://schemas.microsoft.com/office/drawing/2014/main" id="{3EC10F75-2E96-68B1-D0C6-070D712C0E59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584201" y="4486121"/>
              <a:ext cx="3149600" cy="1268970"/>
            </p:xfrm>
            <a:graphic>
              <a:graphicData uri="http://schemas.openxmlformats.org/drawingml/2006/table">
                <a:tbl>
                  <a:tblPr bandRow="1">
                    <a:tableStyleId>{5C22544A-7EE6-4342-B048-85BDC9FD1C3A}</a:tableStyleId>
                  </a:tblPr>
                  <a:tblGrid>
                    <a:gridCol w="515257">
                      <a:extLst>
                        <a:ext uri="{9D8B030D-6E8A-4147-A177-3AD203B41FA5}">
                          <a16:colId xmlns:a16="http://schemas.microsoft.com/office/drawing/2014/main" val="1041368970"/>
                        </a:ext>
                      </a:extLst>
                    </a:gridCol>
                    <a:gridCol w="816429">
                      <a:extLst>
                        <a:ext uri="{9D8B030D-6E8A-4147-A177-3AD203B41FA5}">
                          <a16:colId xmlns:a16="http://schemas.microsoft.com/office/drawing/2014/main" val="3138672394"/>
                        </a:ext>
                      </a:extLst>
                    </a:gridCol>
                    <a:gridCol w="936171">
                      <a:extLst>
                        <a:ext uri="{9D8B030D-6E8A-4147-A177-3AD203B41FA5}">
                          <a16:colId xmlns:a16="http://schemas.microsoft.com/office/drawing/2014/main" val="358923639"/>
                        </a:ext>
                      </a:extLst>
                    </a:gridCol>
                    <a:gridCol w="881743">
                      <a:extLst>
                        <a:ext uri="{9D8B030D-6E8A-4147-A177-3AD203B41FA5}">
                          <a16:colId xmlns:a16="http://schemas.microsoft.com/office/drawing/2014/main" val="30883990"/>
                        </a:ext>
                      </a:extLst>
                    </a:gridCol>
                  </a:tblGrid>
                  <a:tr h="422990">
                    <a:tc>
                      <a:txBody>
                        <a:bodyPr/>
                        <a:lstStyle/>
                        <a:p>
                          <a:endParaRPr lang="en-IN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Y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Z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9518706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824743364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DV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634013817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2" name="Table 71">
                <a:extLst>
                  <a:ext uri="{FF2B5EF4-FFF2-40B4-BE49-F238E27FC236}">
                    <a16:creationId xmlns:a16="http://schemas.microsoft.com/office/drawing/2014/main" id="{E53E5219-C99A-BE02-496B-C3D3F2678469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118712296"/>
                  </p:ext>
                </p:extLst>
              </p:nvPr>
            </p:nvGraphicFramePr>
            <p:xfrm>
              <a:off x="584201" y="4486121"/>
              <a:ext cx="3149600" cy="1268970"/>
            </p:xfrm>
            <a:graphic>
              <a:graphicData uri="http://schemas.openxmlformats.org/drawingml/2006/table">
                <a:tbl>
                  <a:tblPr bandRow="1">
                    <a:tableStyleId>{5C22544A-7EE6-4342-B048-85BDC9FD1C3A}</a:tableStyleId>
                  </a:tblPr>
                  <a:tblGrid>
                    <a:gridCol w="515257">
                      <a:extLst>
                        <a:ext uri="{9D8B030D-6E8A-4147-A177-3AD203B41FA5}">
                          <a16:colId xmlns:a16="http://schemas.microsoft.com/office/drawing/2014/main" val="1041368970"/>
                        </a:ext>
                      </a:extLst>
                    </a:gridCol>
                    <a:gridCol w="816429">
                      <a:extLst>
                        <a:ext uri="{9D8B030D-6E8A-4147-A177-3AD203B41FA5}">
                          <a16:colId xmlns:a16="http://schemas.microsoft.com/office/drawing/2014/main" val="3138672394"/>
                        </a:ext>
                      </a:extLst>
                    </a:gridCol>
                    <a:gridCol w="936171">
                      <a:extLst>
                        <a:ext uri="{9D8B030D-6E8A-4147-A177-3AD203B41FA5}">
                          <a16:colId xmlns:a16="http://schemas.microsoft.com/office/drawing/2014/main" val="358923639"/>
                        </a:ext>
                      </a:extLst>
                    </a:gridCol>
                    <a:gridCol w="881743">
                      <a:extLst>
                        <a:ext uri="{9D8B030D-6E8A-4147-A177-3AD203B41FA5}">
                          <a16:colId xmlns:a16="http://schemas.microsoft.com/office/drawing/2014/main" val="30883990"/>
                        </a:ext>
                      </a:extLst>
                    </a:gridCol>
                  </a:tblGrid>
                  <a:tr h="422990">
                    <a:tc>
                      <a:txBody>
                        <a:bodyPr/>
                        <a:lstStyle/>
                        <a:p>
                          <a:endParaRPr lang="en-IN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Y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Z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9518706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42857" t="-107143" r="-95455" b="-1085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57931" t="-107143" r="-1379" b="-10857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824743364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DV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634013817"/>
                      </a:ext>
                    </a:extLst>
                  </a:tr>
                </a:tbl>
              </a:graphicData>
            </a:graphic>
          </p:graphicFrame>
        </mc:Fallback>
      </mc:AlternateContent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82741456-3907-5F4B-F803-6C749740703B}"/>
              </a:ext>
            </a:extLst>
          </p:cNvPr>
          <p:cNvCxnSpPr>
            <a:stCxn id="48" idx="5"/>
            <a:endCxn id="46" idx="1"/>
          </p:cNvCxnSpPr>
          <p:nvPr/>
        </p:nvCxnSpPr>
        <p:spPr>
          <a:xfrm>
            <a:off x="5841801" y="2575587"/>
            <a:ext cx="1749369" cy="13802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TextBox 83">
            <a:extLst>
              <a:ext uri="{FF2B5EF4-FFF2-40B4-BE49-F238E27FC236}">
                <a16:creationId xmlns:a16="http://schemas.microsoft.com/office/drawing/2014/main" id="{D7DA32C7-988F-3718-9A86-2EAAE345C4DB}"/>
              </a:ext>
            </a:extLst>
          </p:cNvPr>
          <p:cNvSpPr txBox="1"/>
          <p:nvPr/>
        </p:nvSpPr>
        <p:spPr>
          <a:xfrm>
            <a:off x="6662054" y="2987017"/>
            <a:ext cx="5769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/>
              <a:t>3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4EAB4032-CDD6-E521-CD2E-21382A96E6D4}"/>
              </a:ext>
            </a:extLst>
          </p:cNvPr>
          <p:cNvCxnSpPr>
            <a:stCxn id="48" idx="4"/>
            <a:endCxn id="45" idx="0"/>
          </p:cNvCxnSpPr>
          <p:nvPr/>
        </p:nvCxnSpPr>
        <p:spPr>
          <a:xfrm flipH="1">
            <a:off x="5431973" y="2688773"/>
            <a:ext cx="32657" cy="11429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7DD91BDB-BF4A-0F95-D069-9D29BB1F36ED}"/>
              </a:ext>
            </a:extLst>
          </p:cNvPr>
          <p:cNvCxnSpPr>
            <a:stCxn id="46" idx="2"/>
            <a:endCxn id="45" idx="6"/>
          </p:cNvCxnSpPr>
          <p:nvPr/>
        </p:nvCxnSpPr>
        <p:spPr>
          <a:xfrm flipH="1" flipV="1">
            <a:off x="5965373" y="4218215"/>
            <a:ext cx="1469568" cy="108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21852C5B-FED7-B320-299E-59A81F1682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3370430"/>
              </p:ext>
            </p:extLst>
          </p:nvPr>
        </p:nvGraphicFramePr>
        <p:xfrm>
          <a:off x="6527794" y="937380"/>
          <a:ext cx="3182258" cy="196911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89435">
                  <a:extLst>
                    <a:ext uri="{9D8B030D-6E8A-4147-A177-3AD203B41FA5}">
                      <a16:colId xmlns:a16="http://schemas.microsoft.com/office/drawing/2014/main" val="1041368970"/>
                    </a:ext>
                  </a:extLst>
                </a:gridCol>
                <a:gridCol w="794652">
                  <a:extLst>
                    <a:ext uri="{9D8B030D-6E8A-4147-A177-3AD203B41FA5}">
                      <a16:colId xmlns:a16="http://schemas.microsoft.com/office/drawing/2014/main" val="3138672394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358923639"/>
                    </a:ext>
                  </a:extLst>
                </a:gridCol>
                <a:gridCol w="859971">
                  <a:extLst>
                    <a:ext uri="{9D8B030D-6E8A-4147-A177-3AD203B41FA5}">
                      <a16:colId xmlns:a16="http://schemas.microsoft.com/office/drawing/2014/main" val="30883990"/>
                    </a:ext>
                  </a:extLst>
                </a:gridCol>
              </a:tblGrid>
              <a:tr h="393822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9518706"/>
                  </a:ext>
                </a:extLst>
              </a:tr>
              <a:tr h="393822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4743364"/>
                  </a:ext>
                </a:extLst>
              </a:tr>
              <a:tr h="393822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50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5748092"/>
                  </a:ext>
                </a:extLst>
              </a:tr>
              <a:tr h="393822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DV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0452933"/>
                  </a:ext>
                </a:extLst>
              </a:tr>
              <a:tr h="393822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ODV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6142321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371A5467-A9A3-6596-6DB5-D6E87863D5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1178063"/>
              </p:ext>
            </p:extLst>
          </p:nvPr>
        </p:nvGraphicFramePr>
        <p:xfrm>
          <a:off x="8334820" y="4584096"/>
          <a:ext cx="2928992" cy="18288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56780">
                  <a:extLst>
                    <a:ext uri="{9D8B030D-6E8A-4147-A177-3AD203B41FA5}">
                      <a16:colId xmlns:a16="http://schemas.microsoft.com/office/drawing/2014/main" val="1041368970"/>
                    </a:ext>
                  </a:extLst>
                </a:gridCol>
                <a:gridCol w="807716">
                  <a:extLst>
                    <a:ext uri="{9D8B030D-6E8A-4147-A177-3AD203B41FA5}">
                      <a16:colId xmlns:a16="http://schemas.microsoft.com/office/drawing/2014/main" val="3138672394"/>
                    </a:ext>
                  </a:extLst>
                </a:gridCol>
                <a:gridCol w="732248">
                  <a:extLst>
                    <a:ext uri="{9D8B030D-6E8A-4147-A177-3AD203B41FA5}">
                      <a16:colId xmlns:a16="http://schemas.microsoft.com/office/drawing/2014/main" val="358923639"/>
                    </a:ext>
                  </a:extLst>
                </a:gridCol>
                <a:gridCol w="732248">
                  <a:extLst>
                    <a:ext uri="{9D8B030D-6E8A-4147-A177-3AD203B41FA5}">
                      <a16:colId xmlns:a16="http://schemas.microsoft.com/office/drawing/2014/main" val="30883990"/>
                    </a:ext>
                  </a:extLst>
                </a:gridCol>
              </a:tblGrid>
              <a:tr h="320604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9518706"/>
                  </a:ext>
                </a:extLst>
              </a:tr>
              <a:tr h="320604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50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4743364"/>
                  </a:ext>
                </a:extLst>
              </a:tr>
              <a:tr h="320604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5748092"/>
                  </a:ext>
                </a:extLst>
              </a:tr>
              <a:tr h="320604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DV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5824019"/>
                  </a:ext>
                </a:extLst>
              </a:tr>
              <a:tr h="320604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ODV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50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400863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859B252F-A051-4B5B-7A65-22492597DD6F}"/>
              </a:ext>
            </a:extLst>
          </p:cNvPr>
          <p:cNvSpPr txBox="1"/>
          <p:nvPr/>
        </p:nvSpPr>
        <p:spPr>
          <a:xfrm>
            <a:off x="838200" y="1915888"/>
            <a:ext cx="23295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/>
              <a:t>Compute DV</a:t>
            </a:r>
          </a:p>
        </p:txBody>
      </p:sp>
    </p:spTree>
    <p:extLst>
      <p:ext uri="{BB962C8B-B14F-4D97-AF65-F5344CB8AC3E}">
        <p14:creationId xmlns:p14="http://schemas.microsoft.com/office/powerpoint/2010/main" val="32583152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F223DE-5E4F-5F5B-97B5-81200A37D7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D451F5-AAE3-88D5-C304-A312243D90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Distance vector routing</a:t>
            </a:r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FBB6D99A-55CD-DD2F-E8F6-0BB81619770D}"/>
              </a:ext>
            </a:extLst>
          </p:cNvPr>
          <p:cNvSpPr/>
          <p:nvPr/>
        </p:nvSpPr>
        <p:spPr>
          <a:xfrm>
            <a:off x="4898573" y="3831772"/>
            <a:ext cx="1066800" cy="77288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400" dirty="0"/>
              <a:t>X</a:t>
            </a: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00A7A2D8-BA0B-0FB8-B9F6-8A16E19B07FC}"/>
              </a:ext>
            </a:extLst>
          </p:cNvPr>
          <p:cNvSpPr/>
          <p:nvPr/>
        </p:nvSpPr>
        <p:spPr>
          <a:xfrm>
            <a:off x="7434941" y="3842658"/>
            <a:ext cx="1066800" cy="77288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400" dirty="0"/>
              <a:t>Z</a:t>
            </a:r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AFD57C5A-C183-34E9-81ED-16435C46FAAC}"/>
              </a:ext>
            </a:extLst>
          </p:cNvPr>
          <p:cNvSpPr/>
          <p:nvPr/>
        </p:nvSpPr>
        <p:spPr>
          <a:xfrm>
            <a:off x="4931230" y="1915888"/>
            <a:ext cx="1066800" cy="77288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400" dirty="0"/>
              <a:t>Y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F7431204-8399-3014-426D-42D04AF07AAD}"/>
              </a:ext>
            </a:extLst>
          </p:cNvPr>
          <p:cNvSpPr txBox="1"/>
          <p:nvPr/>
        </p:nvSpPr>
        <p:spPr>
          <a:xfrm>
            <a:off x="5105399" y="3117645"/>
            <a:ext cx="5769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/>
              <a:t>4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A4DAD727-F132-A0E0-93E7-C704B827AAA2}"/>
              </a:ext>
            </a:extLst>
          </p:cNvPr>
          <p:cNvSpPr txBox="1"/>
          <p:nvPr/>
        </p:nvSpPr>
        <p:spPr>
          <a:xfrm>
            <a:off x="6596742" y="4227989"/>
            <a:ext cx="5769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/>
              <a:t>50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2" name="Table 71">
                <a:extLst>
                  <a:ext uri="{FF2B5EF4-FFF2-40B4-BE49-F238E27FC236}">
                    <a16:creationId xmlns:a16="http://schemas.microsoft.com/office/drawing/2014/main" id="{B4090C4D-7563-2CED-30A7-22404B83FBA8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584201" y="4486121"/>
              <a:ext cx="3149600" cy="1268970"/>
            </p:xfrm>
            <a:graphic>
              <a:graphicData uri="http://schemas.openxmlformats.org/drawingml/2006/table">
                <a:tbl>
                  <a:tblPr bandRow="1">
                    <a:tableStyleId>{5C22544A-7EE6-4342-B048-85BDC9FD1C3A}</a:tableStyleId>
                  </a:tblPr>
                  <a:tblGrid>
                    <a:gridCol w="515257">
                      <a:extLst>
                        <a:ext uri="{9D8B030D-6E8A-4147-A177-3AD203B41FA5}">
                          <a16:colId xmlns:a16="http://schemas.microsoft.com/office/drawing/2014/main" val="1041368970"/>
                        </a:ext>
                      </a:extLst>
                    </a:gridCol>
                    <a:gridCol w="816429">
                      <a:extLst>
                        <a:ext uri="{9D8B030D-6E8A-4147-A177-3AD203B41FA5}">
                          <a16:colId xmlns:a16="http://schemas.microsoft.com/office/drawing/2014/main" val="3138672394"/>
                        </a:ext>
                      </a:extLst>
                    </a:gridCol>
                    <a:gridCol w="936171">
                      <a:extLst>
                        <a:ext uri="{9D8B030D-6E8A-4147-A177-3AD203B41FA5}">
                          <a16:colId xmlns:a16="http://schemas.microsoft.com/office/drawing/2014/main" val="358923639"/>
                        </a:ext>
                      </a:extLst>
                    </a:gridCol>
                    <a:gridCol w="881743">
                      <a:extLst>
                        <a:ext uri="{9D8B030D-6E8A-4147-A177-3AD203B41FA5}">
                          <a16:colId xmlns:a16="http://schemas.microsoft.com/office/drawing/2014/main" val="30883990"/>
                        </a:ext>
                      </a:extLst>
                    </a:gridCol>
                  </a:tblGrid>
                  <a:tr h="422990">
                    <a:tc>
                      <a:txBody>
                        <a:bodyPr/>
                        <a:lstStyle/>
                        <a:p>
                          <a:endParaRPr lang="en-IN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Y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Z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9518706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824743364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DV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634013817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2" name="Table 71">
                <a:extLst>
                  <a:ext uri="{FF2B5EF4-FFF2-40B4-BE49-F238E27FC236}">
                    <a16:creationId xmlns:a16="http://schemas.microsoft.com/office/drawing/2014/main" id="{E53E5219-C99A-BE02-496B-C3D3F2678469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118712296"/>
                  </p:ext>
                </p:extLst>
              </p:nvPr>
            </p:nvGraphicFramePr>
            <p:xfrm>
              <a:off x="584201" y="4486121"/>
              <a:ext cx="3149600" cy="1268970"/>
            </p:xfrm>
            <a:graphic>
              <a:graphicData uri="http://schemas.openxmlformats.org/drawingml/2006/table">
                <a:tbl>
                  <a:tblPr bandRow="1">
                    <a:tableStyleId>{5C22544A-7EE6-4342-B048-85BDC9FD1C3A}</a:tableStyleId>
                  </a:tblPr>
                  <a:tblGrid>
                    <a:gridCol w="515257">
                      <a:extLst>
                        <a:ext uri="{9D8B030D-6E8A-4147-A177-3AD203B41FA5}">
                          <a16:colId xmlns:a16="http://schemas.microsoft.com/office/drawing/2014/main" val="1041368970"/>
                        </a:ext>
                      </a:extLst>
                    </a:gridCol>
                    <a:gridCol w="816429">
                      <a:extLst>
                        <a:ext uri="{9D8B030D-6E8A-4147-A177-3AD203B41FA5}">
                          <a16:colId xmlns:a16="http://schemas.microsoft.com/office/drawing/2014/main" val="3138672394"/>
                        </a:ext>
                      </a:extLst>
                    </a:gridCol>
                    <a:gridCol w="936171">
                      <a:extLst>
                        <a:ext uri="{9D8B030D-6E8A-4147-A177-3AD203B41FA5}">
                          <a16:colId xmlns:a16="http://schemas.microsoft.com/office/drawing/2014/main" val="358923639"/>
                        </a:ext>
                      </a:extLst>
                    </a:gridCol>
                    <a:gridCol w="881743">
                      <a:extLst>
                        <a:ext uri="{9D8B030D-6E8A-4147-A177-3AD203B41FA5}">
                          <a16:colId xmlns:a16="http://schemas.microsoft.com/office/drawing/2014/main" val="30883990"/>
                        </a:ext>
                      </a:extLst>
                    </a:gridCol>
                  </a:tblGrid>
                  <a:tr h="422990">
                    <a:tc>
                      <a:txBody>
                        <a:bodyPr/>
                        <a:lstStyle/>
                        <a:p>
                          <a:endParaRPr lang="en-IN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Y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Z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9518706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42857" t="-107143" r="-95455" b="-1085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57931" t="-107143" r="-1379" b="-10857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824743364"/>
                      </a:ext>
                    </a:extLst>
                  </a:tr>
                  <a:tr h="422990">
                    <a:tc>
                      <a:txBody>
                        <a:bodyPr/>
                        <a:lstStyle/>
                        <a:p>
                          <a:r>
                            <a:rPr lang="en-IN" dirty="0">
                              <a:solidFill>
                                <a:schemeClr val="bg1"/>
                              </a:solidFill>
                            </a:rPr>
                            <a:t>DV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634013817"/>
                      </a:ext>
                    </a:extLst>
                  </a:tr>
                </a:tbl>
              </a:graphicData>
            </a:graphic>
          </p:graphicFrame>
        </mc:Fallback>
      </mc:AlternateContent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0F78B1E4-A729-3324-1E3A-BA87EADD3EFF}"/>
              </a:ext>
            </a:extLst>
          </p:cNvPr>
          <p:cNvCxnSpPr>
            <a:stCxn id="48" idx="5"/>
            <a:endCxn id="46" idx="1"/>
          </p:cNvCxnSpPr>
          <p:nvPr/>
        </p:nvCxnSpPr>
        <p:spPr>
          <a:xfrm>
            <a:off x="5841801" y="2575587"/>
            <a:ext cx="1749369" cy="13802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TextBox 83">
            <a:extLst>
              <a:ext uri="{FF2B5EF4-FFF2-40B4-BE49-F238E27FC236}">
                <a16:creationId xmlns:a16="http://schemas.microsoft.com/office/drawing/2014/main" id="{9D745C78-186E-7A2B-5789-5DE51259A360}"/>
              </a:ext>
            </a:extLst>
          </p:cNvPr>
          <p:cNvSpPr txBox="1"/>
          <p:nvPr/>
        </p:nvSpPr>
        <p:spPr>
          <a:xfrm>
            <a:off x="6662054" y="2987017"/>
            <a:ext cx="5769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/>
              <a:t>3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E5321327-0479-3CEE-29D0-75E57BADC43F}"/>
              </a:ext>
            </a:extLst>
          </p:cNvPr>
          <p:cNvCxnSpPr>
            <a:stCxn id="48" idx="4"/>
            <a:endCxn id="45" idx="0"/>
          </p:cNvCxnSpPr>
          <p:nvPr/>
        </p:nvCxnSpPr>
        <p:spPr>
          <a:xfrm flipH="1">
            <a:off x="5431973" y="2688773"/>
            <a:ext cx="32657" cy="11429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87599947-8EF2-DAF4-319E-52E44903F614}"/>
              </a:ext>
            </a:extLst>
          </p:cNvPr>
          <p:cNvCxnSpPr>
            <a:stCxn id="46" idx="2"/>
            <a:endCxn id="45" idx="6"/>
          </p:cNvCxnSpPr>
          <p:nvPr/>
        </p:nvCxnSpPr>
        <p:spPr>
          <a:xfrm flipH="1" flipV="1">
            <a:off x="5965373" y="4218215"/>
            <a:ext cx="1469568" cy="108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F6C0B854-D13E-E874-65B6-87375328DF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6659992"/>
              </p:ext>
            </p:extLst>
          </p:nvPr>
        </p:nvGraphicFramePr>
        <p:xfrm>
          <a:off x="6527794" y="937380"/>
          <a:ext cx="3182258" cy="196911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89435">
                  <a:extLst>
                    <a:ext uri="{9D8B030D-6E8A-4147-A177-3AD203B41FA5}">
                      <a16:colId xmlns:a16="http://schemas.microsoft.com/office/drawing/2014/main" val="1041368970"/>
                    </a:ext>
                  </a:extLst>
                </a:gridCol>
                <a:gridCol w="794652">
                  <a:extLst>
                    <a:ext uri="{9D8B030D-6E8A-4147-A177-3AD203B41FA5}">
                      <a16:colId xmlns:a16="http://schemas.microsoft.com/office/drawing/2014/main" val="3138672394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358923639"/>
                    </a:ext>
                  </a:extLst>
                </a:gridCol>
                <a:gridCol w="859971">
                  <a:extLst>
                    <a:ext uri="{9D8B030D-6E8A-4147-A177-3AD203B41FA5}">
                      <a16:colId xmlns:a16="http://schemas.microsoft.com/office/drawing/2014/main" val="30883990"/>
                    </a:ext>
                  </a:extLst>
                </a:gridCol>
              </a:tblGrid>
              <a:tr h="393822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9518706"/>
                  </a:ext>
                </a:extLst>
              </a:tr>
              <a:tr h="393822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4743364"/>
                  </a:ext>
                </a:extLst>
              </a:tr>
              <a:tr h="393822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5748092"/>
                  </a:ext>
                </a:extLst>
              </a:tr>
              <a:tr h="393822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DV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0452933"/>
                  </a:ext>
                </a:extLst>
              </a:tr>
              <a:tr h="393822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ODV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6142321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217CD180-9B2E-E05F-BBBE-F1A477DA50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0707351"/>
              </p:ext>
            </p:extLst>
          </p:nvPr>
        </p:nvGraphicFramePr>
        <p:xfrm>
          <a:off x="8334820" y="4584096"/>
          <a:ext cx="2928992" cy="18288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56780">
                  <a:extLst>
                    <a:ext uri="{9D8B030D-6E8A-4147-A177-3AD203B41FA5}">
                      <a16:colId xmlns:a16="http://schemas.microsoft.com/office/drawing/2014/main" val="1041368970"/>
                    </a:ext>
                  </a:extLst>
                </a:gridCol>
                <a:gridCol w="807716">
                  <a:extLst>
                    <a:ext uri="{9D8B030D-6E8A-4147-A177-3AD203B41FA5}">
                      <a16:colId xmlns:a16="http://schemas.microsoft.com/office/drawing/2014/main" val="3138672394"/>
                    </a:ext>
                  </a:extLst>
                </a:gridCol>
                <a:gridCol w="732248">
                  <a:extLst>
                    <a:ext uri="{9D8B030D-6E8A-4147-A177-3AD203B41FA5}">
                      <a16:colId xmlns:a16="http://schemas.microsoft.com/office/drawing/2014/main" val="358923639"/>
                    </a:ext>
                  </a:extLst>
                </a:gridCol>
                <a:gridCol w="732248">
                  <a:extLst>
                    <a:ext uri="{9D8B030D-6E8A-4147-A177-3AD203B41FA5}">
                      <a16:colId xmlns:a16="http://schemas.microsoft.com/office/drawing/2014/main" val="30883990"/>
                    </a:ext>
                  </a:extLst>
                </a:gridCol>
              </a:tblGrid>
              <a:tr h="320604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9518706"/>
                  </a:ext>
                </a:extLst>
              </a:tr>
              <a:tr h="320604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50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4743364"/>
                  </a:ext>
                </a:extLst>
              </a:tr>
              <a:tr h="320604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5748092"/>
                  </a:ext>
                </a:extLst>
              </a:tr>
              <a:tr h="320604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DV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5824019"/>
                  </a:ext>
                </a:extLst>
              </a:tr>
              <a:tr h="320604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ODV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400863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00B582C2-E377-5E8D-0D30-F3C05DFBDA4B}"/>
              </a:ext>
            </a:extLst>
          </p:cNvPr>
          <p:cNvSpPr txBox="1"/>
          <p:nvPr/>
        </p:nvSpPr>
        <p:spPr>
          <a:xfrm>
            <a:off x="838200" y="1915888"/>
            <a:ext cx="23295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/>
              <a:t>Share DV</a:t>
            </a:r>
          </a:p>
        </p:txBody>
      </p:sp>
    </p:spTree>
    <p:extLst>
      <p:ext uri="{BB962C8B-B14F-4D97-AF65-F5344CB8AC3E}">
        <p14:creationId xmlns:p14="http://schemas.microsoft.com/office/powerpoint/2010/main" val="11216707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8764</TotalTime>
  <Words>3063</Words>
  <Application>Microsoft Office PowerPoint</Application>
  <PresentationFormat>Widescreen</PresentationFormat>
  <Paragraphs>1831</Paragraphs>
  <Slides>54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54</vt:i4>
      </vt:variant>
    </vt:vector>
  </HeadingPairs>
  <TitlesOfParts>
    <vt:vector size="63" baseType="lpstr">
      <vt:lpstr>ＭＳ Ｐゴシック</vt:lpstr>
      <vt:lpstr>Arial</vt:lpstr>
      <vt:lpstr>Calibri</vt:lpstr>
      <vt:lpstr>Calibri Light</vt:lpstr>
      <vt:lpstr>Cambria Math</vt:lpstr>
      <vt:lpstr>Gill Sans MT</vt:lpstr>
      <vt:lpstr>Wingdings</vt:lpstr>
      <vt:lpstr>ZapfDingbats</vt:lpstr>
      <vt:lpstr>Office Theme</vt:lpstr>
      <vt:lpstr>PowerPoint Presentation</vt:lpstr>
      <vt:lpstr>Today’s topics</vt:lpstr>
      <vt:lpstr>References</vt:lpstr>
      <vt:lpstr>Link-cost change</vt:lpstr>
      <vt:lpstr>Distance vector routing</vt:lpstr>
      <vt:lpstr>Distance vector routing</vt:lpstr>
      <vt:lpstr>Distance vector routing</vt:lpstr>
      <vt:lpstr>Distance vector routing</vt:lpstr>
      <vt:lpstr>Distance vector routing</vt:lpstr>
      <vt:lpstr>Distance vector routing</vt:lpstr>
      <vt:lpstr>Distance vector routing</vt:lpstr>
      <vt:lpstr>Distance vector routing</vt:lpstr>
      <vt:lpstr>Distance vector routing</vt:lpstr>
      <vt:lpstr>Distance vector routing</vt:lpstr>
      <vt:lpstr>Distance vector routing</vt:lpstr>
      <vt:lpstr>Distance vector routing</vt:lpstr>
      <vt:lpstr>Distance vector routing</vt:lpstr>
      <vt:lpstr>Distance vector routing</vt:lpstr>
      <vt:lpstr>Distance vector routing</vt:lpstr>
      <vt:lpstr>Poisoned reverse</vt:lpstr>
      <vt:lpstr>Poisoned reverse</vt:lpstr>
      <vt:lpstr>Distance vector routing</vt:lpstr>
      <vt:lpstr>Distance vector routing</vt:lpstr>
      <vt:lpstr>Distance vector routing</vt:lpstr>
      <vt:lpstr>Distance vector routing</vt:lpstr>
      <vt:lpstr>Distance vector routing</vt:lpstr>
      <vt:lpstr>Distance vector routing</vt:lpstr>
      <vt:lpstr>Distance vector routing</vt:lpstr>
      <vt:lpstr>Distance vector routing</vt:lpstr>
      <vt:lpstr>Distance vector routing</vt:lpstr>
      <vt:lpstr>Distance vector routing</vt:lpstr>
      <vt:lpstr>Distance vector routing</vt:lpstr>
      <vt:lpstr>Distance vector routing</vt:lpstr>
      <vt:lpstr>Distance vector routing</vt:lpstr>
      <vt:lpstr>Distance vector routing</vt:lpstr>
      <vt:lpstr>Distance vector routing</vt:lpstr>
      <vt:lpstr>Poisoned reverse</vt:lpstr>
      <vt:lpstr>Poisoned reverse</vt:lpstr>
      <vt:lpstr>Robustness</vt:lpstr>
      <vt:lpstr>Robustness</vt:lpstr>
      <vt:lpstr>Scalability</vt:lpstr>
      <vt:lpstr>BGP</vt:lpstr>
      <vt:lpstr>eBGP, iBGP</vt:lpstr>
      <vt:lpstr>eBGP</vt:lpstr>
      <vt:lpstr>BGP path advertisement</vt:lpstr>
      <vt:lpstr>BGP path advertisement: multiple paths</vt:lpstr>
      <vt:lpstr>BGP: populating forwarding tables </vt:lpstr>
      <vt:lpstr>BGP: populating forwarding tables </vt:lpstr>
      <vt:lpstr>Hot potato routing</vt:lpstr>
      <vt:lpstr>BGP: achieving policy via advertisements</vt:lpstr>
      <vt:lpstr>BGP: achieving policy via advertisements (more)</vt:lpstr>
      <vt:lpstr>BGP route selection</vt:lpstr>
      <vt:lpstr>Inter-AS routing vs. Intra-AS routing</vt:lpstr>
      <vt:lpstr>Inter-AS routing vs. Intra-AS routing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Piyus Kedia</dc:creator>
  <cp:lastModifiedBy>Piyus Kedia</cp:lastModifiedBy>
  <cp:revision>337</cp:revision>
  <dcterms:created xsi:type="dcterms:W3CDTF">2025-08-19T10:04:32Z</dcterms:created>
  <dcterms:modified xsi:type="dcterms:W3CDTF">2025-12-03T02:13:16Z</dcterms:modified>
</cp:coreProperties>
</file>